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64" r:id="rId5"/>
    <p:sldId id="266" r:id="rId6"/>
    <p:sldId id="267" r:id="rId7"/>
    <p:sldId id="268" r:id="rId8"/>
    <p:sldId id="269" r:id="rId9"/>
    <p:sldId id="260" r:id="rId10"/>
    <p:sldId id="271" r:id="rId11"/>
    <p:sldId id="270" r:id="rId12"/>
    <p:sldId id="261" r:id="rId13"/>
    <p:sldId id="272" r:id="rId14"/>
    <p:sldId id="263" r:id="rId15"/>
    <p:sldId id="273" r:id="rId16"/>
    <p:sldId id="259" r:id="rId17"/>
    <p:sldId id="274" r:id="rId18"/>
    <p:sldId id="262" r:id="rId19"/>
    <p:sldId id="276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AAC0-6ACA-4339-B0C9-715BFC5B15A2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8B2E-14AC-4204-B5E6-89BD01E9A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A55E-68FA-4634-BF1D-8B94FD785E2A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996BF-1901-4638-A5A7-CC41A4C2F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73EE-7844-478F-B1EB-365B48E2EE4F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7DC0-D53E-4A2B-9E5C-2C2FB1984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5308-AB14-4B01-908B-90F2A1B8C5CD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419F-B8B2-46D4-8175-C9E468EC9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3DAE-7454-4B41-A986-0D68175829C8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AB59-E09C-49B8-B064-7DC93EE32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340A3-2CB0-435D-B0C0-0DA5F2975781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537-ADA1-4929-9432-5991DFC4A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D595-6218-4852-AD1D-19E029981C9A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698E0-107C-4F58-9143-FD626777B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E304-2B9F-417E-ABC1-6D43B91CA858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8374-D5EF-41F0-8EF1-5AB179A2A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57B9F-E12C-4D09-A621-CA9509292296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2CA6-CA43-4D0B-8CFF-936A1251A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1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EB1B-131A-48CB-AC31-A4618591588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1199-D5D3-4A1F-9164-A8DB5E13E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0528-3943-45B2-BCC8-9BA3C3C4219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CA73-DCF0-4BC9-90D2-23F3C1C58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FEB5A-A831-4DFE-A79F-E77B2130305B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C999E-918D-4EE6-B1D3-D02F0C3A7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84784"/>
            <a:ext cx="5544616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Урок математики</a:t>
            </a:r>
            <a:br>
              <a:rPr lang="ru-RU" sz="4800" dirty="0" smtClean="0"/>
            </a:br>
            <a:r>
              <a:rPr lang="ru-RU" sz="4800" dirty="0" smtClean="0"/>
              <a:t>во 2</a:t>
            </a:r>
            <a:r>
              <a:rPr lang="en-US" sz="4800" dirty="0" smtClean="0"/>
              <a:t> </a:t>
            </a:r>
            <a:r>
              <a:rPr lang="ru-RU" sz="4800" dirty="0" smtClean="0"/>
              <a:t>А классе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861048"/>
            <a:ext cx="5186363" cy="22860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cs typeface="Times New Roman" pitchFamily="18" charset="0"/>
              </a:rPr>
              <a:t>Учитель</a:t>
            </a:r>
            <a:r>
              <a:rPr lang="en-US" sz="3100" b="1" dirty="0" smtClean="0">
                <a:cs typeface="Times New Roman" pitchFamily="18" charset="0"/>
              </a:rPr>
              <a:t> </a:t>
            </a:r>
            <a:r>
              <a:rPr lang="ru-RU" sz="3100" b="1" dirty="0" smtClean="0">
                <a:cs typeface="Times New Roman" pitchFamily="18" charset="0"/>
              </a:rPr>
              <a:t>ВКК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smtClean="0">
                <a:latin typeface="Arial" charset="0"/>
                <a:cs typeface="Times New Roman" pitchFamily="18" charset="0"/>
              </a:rPr>
              <a:t>Доровская</a:t>
            </a:r>
            <a:r>
              <a:rPr lang="ru-RU" sz="3100" b="1" dirty="0" smtClean="0">
                <a:latin typeface="Arial" charset="0"/>
                <a:cs typeface="Times New Roman" pitchFamily="18" charset="0"/>
              </a:rPr>
              <a:t> А.А.</a:t>
            </a: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100" b="1" dirty="0">
              <a:latin typeface="Arial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latin typeface="Arial" charset="0"/>
                <a:cs typeface="Times New Roman" pitchFamily="18" charset="0"/>
              </a:rPr>
              <a:t>11.02.2015</a:t>
            </a:r>
            <a:endParaRPr lang="ru-RU" sz="3100" b="1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Pictures\фоны линия клетка\клетк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1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Решить уравнение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9036494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 smtClean="0"/>
              <a:t>2</a:t>
            </a:r>
            <a:r>
              <a:rPr lang="en-US" sz="4800" b="1" dirty="0" smtClean="0"/>
              <a:t>8</a:t>
            </a:r>
            <a:r>
              <a:rPr lang="ru-RU" sz="4800" b="1" dirty="0" smtClean="0"/>
              <a:t> : х = 4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2152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Правило нахождения неизвестного делителя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1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816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Математическая физкультминутка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68414"/>
            <a:ext cx="65284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Раз</a:t>
            </a:r>
            <a:r>
              <a:rPr lang="ru-RU" sz="2800" b="1" i="1" dirty="0">
                <a:solidFill>
                  <a:srgbClr val="C00000"/>
                </a:solidFill>
              </a:rPr>
              <a:t>, два, три, четыре, пять </a:t>
            </a:r>
            <a:r>
              <a:rPr lang="ru-RU" sz="2800" b="1" i="1" dirty="0"/>
              <a:t>—</a:t>
            </a:r>
          </a:p>
          <a:p>
            <a:r>
              <a:rPr lang="ru-RU" sz="2800" b="1" i="1" dirty="0"/>
              <a:t>Все умеем мы считать.</a:t>
            </a:r>
          </a:p>
          <a:p>
            <a:r>
              <a:rPr lang="ru-RU" sz="2800" b="1" i="1" dirty="0">
                <a:solidFill>
                  <a:srgbClr val="C00000"/>
                </a:solidFill>
              </a:rPr>
              <a:t>Раз!</a:t>
            </a:r>
            <a:r>
              <a:rPr lang="ru-RU" sz="2800" b="1" i="1" dirty="0"/>
              <a:t> Подняться потянуться. </a:t>
            </a:r>
          </a:p>
          <a:p>
            <a:r>
              <a:rPr lang="ru-RU" sz="2800" b="1" i="1" dirty="0">
                <a:solidFill>
                  <a:srgbClr val="C00000"/>
                </a:solidFill>
              </a:rPr>
              <a:t>Два!</a:t>
            </a:r>
            <a:r>
              <a:rPr lang="ru-RU" sz="2800" b="1" i="1" dirty="0"/>
              <a:t> Согнуться, разогнуться. </a:t>
            </a:r>
            <a:endParaRPr lang="ru-RU" sz="2800" b="1" i="1" dirty="0" smtClean="0"/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Три</a:t>
            </a:r>
            <a:r>
              <a:rPr lang="ru-RU" sz="2800" b="1" i="1" dirty="0">
                <a:solidFill>
                  <a:srgbClr val="C00000"/>
                </a:solidFill>
              </a:rPr>
              <a:t>! </a:t>
            </a:r>
            <a:r>
              <a:rPr lang="ru-RU" sz="2800" b="1" i="1" dirty="0"/>
              <a:t>В ладоши три хлопка,</a:t>
            </a:r>
          </a:p>
          <a:p>
            <a:r>
              <a:rPr lang="ru-RU" sz="2800" b="1" i="1" dirty="0"/>
              <a:t>Головою три кивка. </a:t>
            </a:r>
            <a:endParaRPr lang="ru-RU" sz="2800" b="1" i="1" dirty="0" smtClean="0"/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На </a:t>
            </a:r>
            <a:r>
              <a:rPr lang="ru-RU" sz="2800" b="1" i="1" dirty="0">
                <a:solidFill>
                  <a:srgbClr val="C00000"/>
                </a:solidFill>
              </a:rPr>
              <a:t>четыре </a:t>
            </a:r>
            <a:r>
              <a:rPr lang="ru-RU" sz="2800" b="1" i="1" dirty="0"/>
              <a:t>- руки шире. </a:t>
            </a:r>
            <a:endParaRPr lang="ru-RU" sz="2800" b="1" i="1" dirty="0" smtClean="0"/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Пять </a:t>
            </a:r>
            <a:r>
              <a:rPr lang="ru-RU" sz="2800" b="1" i="1" dirty="0"/>
              <a:t>— руками помахать. </a:t>
            </a:r>
            <a:endParaRPr lang="ru-RU" sz="2800" b="1" i="1" dirty="0" smtClean="0"/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Шесть</a:t>
            </a:r>
            <a:r>
              <a:rPr lang="ru-RU" sz="2800" b="1" i="1" dirty="0" smtClean="0"/>
              <a:t> </a:t>
            </a:r>
            <a:r>
              <a:rPr lang="ru-RU" sz="2800" b="1" i="1" dirty="0"/>
              <a:t>— за парту тихо сесть. 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6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367" y="5291144"/>
            <a:ext cx="1475656" cy="1335118"/>
          </a:xfrm>
          <a:prstGeom prst="rect">
            <a:avLst/>
          </a:prstGeom>
          <a:noFill/>
        </p:spPr>
      </p:pic>
      <p:pic>
        <p:nvPicPr>
          <p:cNvPr id="7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6305" y="4754995"/>
            <a:ext cx="2143140" cy="1734144"/>
          </a:xfrm>
          <a:prstGeom prst="rect">
            <a:avLst/>
          </a:prstGeom>
          <a:noFill/>
        </p:spPr>
      </p:pic>
      <p:pic>
        <p:nvPicPr>
          <p:cNvPr id="8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785" y="3429000"/>
            <a:ext cx="1722283" cy="1158087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3369017"/>
            <a:ext cx="1192847" cy="127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0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Первичное закрепление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657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тр. 4  № 1 а)</a:t>
            </a:r>
            <a:endParaRPr lang="ru-RU" dirty="0"/>
          </a:p>
        </p:txBody>
      </p:sp>
      <p:pic>
        <p:nvPicPr>
          <p:cNvPr id="19458" name="Picture 2" descr="C:\Users\днс\Documents\Документы сканера\6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20479" r="106" b="39480"/>
          <a:stretch/>
        </p:blipFill>
        <p:spPr bwMode="auto">
          <a:xfrm>
            <a:off x="312896" y="1988840"/>
            <a:ext cx="8640960" cy="391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D:\Для видео\Коллекция картинок (Microsoft)\j02873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29124"/>
            <a:ext cx="164306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8904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800" dirty="0" smtClean="0"/>
              <a:t>Кто думает – тот всегда додумается!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643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771800" y="1600200"/>
            <a:ext cx="59150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ru-RU" sz="4000" b="1" dirty="0" smtClean="0"/>
              <a:t>стр. 4  № 1 б)</a:t>
            </a:r>
          </a:p>
          <a:p>
            <a:pPr marL="0" indent="0">
              <a:lnSpc>
                <a:spcPct val="200000"/>
              </a:lnSpc>
              <a:buNone/>
            </a:pPr>
            <a:endParaRPr lang="ru-RU" sz="4000" b="1" dirty="0" smtClean="0"/>
          </a:p>
          <a:p>
            <a:pPr marL="0" indent="0">
              <a:lnSpc>
                <a:spcPct val="200000"/>
              </a:lnSpc>
              <a:buFont typeface="Arial" charset="0"/>
              <a:buNone/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916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13620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/>
              <a:t>С малой удачи начинается большой успех!</a:t>
            </a:r>
          </a:p>
        </p:txBody>
      </p:sp>
      <p:pic>
        <p:nvPicPr>
          <p:cNvPr id="4" name="Picture 5" descr="D:\Для видео\Коллекция картинок (Microsoft)\j028732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29124"/>
            <a:ext cx="164306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4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2198"/>
            <a:ext cx="8229600" cy="850106"/>
          </a:xfrm>
        </p:spPr>
        <p:txBody>
          <a:bodyPr/>
          <a:lstStyle/>
          <a:p>
            <a:r>
              <a:rPr lang="ru-RU" dirty="0" err="1" smtClean="0"/>
              <a:t>БЛИЦтурнир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-13544"/>
            <a:ext cx="207941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200000"/>
              </a:lnSpc>
              <a:buFont typeface="Arial" charset="0"/>
              <a:buNone/>
            </a:pPr>
            <a:r>
              <a:rPr lang="ru-RU" sz="2800" b="1" dirty="0" smtClean="0"/>
              <a:t>стр. 5  № 7</a:t>
            </a:r>
          </a:p>
        </p:txBody>
      </p:sp>
      <p:pic>
        <p:nvPicPr>
          <p:cNvPr id="1026" name="Picture 2" descr="C:\Users\днс\Documents\Документы сканера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0" t="7739" r="8314" b="3293"/>
          <a:stretch/>
        </p:blipFill>
        <p:spPr bwMode="auto">
          <a:xfrm>
            <a:off x="302054" y="940563"/>
            <a:ext cx="8446410" cy="558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462" y="1052736"/>
            <a:ext cx="7772400" cy="13620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cap="none" dirty="0" smtClean="0"/>
              <a:t>Математике учиться – всегда пригодиться!</a:t>
            </a:r>
            <a:endParaRPr lang="ru-RU" sz="5400" cap="none" dirty="0"/>
          </a:p>
        </p:txBody>
      </p:sp>
      <p:pic>
        <p:nvPicPr>
          <p:cNvPr id="4" name="Picture 3" descr="D:\Для видео\Коллекция картинок (Microsoft)\j028732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547">
            <a:off x="3813755" y="3841103"/>
            <a:ext cx="15875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8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Домашняя работа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636912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стр. 4  № 2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032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462" y="1052736"/>
            <a:ext cx="7772400" cy="1362075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5400" cap="none" dirty="0" smtClean="0"/>
              <a:t>«Математику нельзя учить, наблюдая, как это делает сосед»</a:t>
            </a:r>
            <a:br>
              <a:rPr lang="ru-RU" sz="5400" cap="none" dirty="0" smtClean="0"/>
            </a:br>
            <a:r>
              <a:rPr lang="ru-RU" sz="5400" cap="none" dirty="0" smtClean="0"/>
              <a:t/>
            </a:r>
            <a:br>
              <a:rPr lang="ru-RU" sz="5400" cap="none" dirty="0" smtClean="0"/>
            </a:br>
            <a:r>
              <a:rPr lang="ru-RU" sz="5400" cap="none" dirty="0" err="1" smtClean="0"/>
              <a:t>Айвен</a:t>
            </a:r>
            <a:r>
              <a:rPr lang="ru-RU" sz="5400" cap="none" dirty="0" smtClean="0"/>
              <a:t> </a:t>
            </a:r>
            <a:r>
              <a:rPr lang="ru-RU" sz="5400" cap="none" dirty="0" err="1" smtClean="0"/>
              <a:t>Нивен</a:t>
            </a:r>
            <a:endParaRPr lang="ru-RU" sz="5400" cap="none" dirty="0"/>
          </a:p>
        </p:txBody>
      </p:sp>
    </p:spTree>
    <p:extLst>
      <p:ext uri="{BB962C8B-B14F-4D97-AF65-F5344CB8AC3E}">
        <p14:creationId xmlns:p14="http://schemas.microsoft.com/office/powerpoint/2010/main" val="259382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Разминка для ума</a:t>
            </a:r>
            <a:endParaRPr lang="ru-RU" sz="54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7185" y="4221088"/>
            <a:ext cx="8280920" cy="86409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4400" b="1" dirty="0" smtClean="0">
                <a:latin typeface="Arial" charset="0"/>
                <a:cs typeface="Arial" charset="0"/>
              </a:rPr>
              <a:t>4  8  12  16  20  24    .    .    .    </a:t>
            </a:r>
            <a:r>
              <a:rPr lang="ru-RU" altLang="ru-RU" sz="4400" b="1" dirty="0">
                <a:latin typeface="Arial" charset="0"/>
                <a:cs typeface="Arial" charset="0"/>
              </a:rPr>
              <a:t>.</a:t>
            </a:r>
            <a:endParaRPr lang="ru-RU" altLang="ru-RU" sz="44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436096" y="4228709"/>
            <a:ext cx="9361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ru-RU" altLang="ru-RU" sz="4400" b="1" dirty="0" smtClean="0">
                <a:latin typeface="Arial" charset="0"/>
                <a:cs typeface="Arial" charset="0"/>
              </a:rPr>
              <a:t>28 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152576" y="4238278"/>
            <a:ext cx="9361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ru-RU" altLang="ru-RU" sz="4400" b="1" dirty="0" smtClean="0">
                <a:latin typeface="Arial" charset="0"/>
                <a:cs typeface="Arial" charset="0"/>
              </a:rPr>
              <a:t>32 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7020196" y="4226063"/>
            <a:ext cx="9361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ru-RU" altLang="ru-RU" sz="4400" b="1" dirty="0" smtClean="0">
                <a:latin typeface="Arial" charset="0"/>
                <a:cs typeface="Arial" charset="0"/>
              </a:rPr>
              <a:t>36  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63717" y="2060848"/>
            <a:ext cx="844656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ru-RU" altLang="ru-RU" sz="4400" b="1" dirty="0" smtClean="0">
                <a:latin typeface="Arial" charset="0"/>
                <a:cs typeface="Arial" charset="0"/>
              </a:rPr>
              <a:t>20  8  24  28  12  4  16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7874177" y="4226063"/>
            <a:ext cx="9361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ru-RU" altLang="ru-RU" sz="4400" b="1" dirty="0" smtClean="0">
                <a:latin typeface="Arial" charset="0"/>
                <a:cs typeface="Arial" charset="0"/>
              </a:rPr>
              <a:t>40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92" y="332656"/>
            <a:ext cx="8712968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Проверка </a:t>
            </a:r>
            <a:br>
              <a:rPr lang="ru-RU" dirty="0" smtClean="0"/>
            </a:br>
            <a:r>
              <a:rPr lang="ru-RU" dirty="0" smtClean="0"/>
              <a:t>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7725544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Что такое уравнение?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4744" y="3526557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Уравнением</a:t>
            </a:r>
            <a:r>
              <a:rPr lang="ru-RU" sz="3600" dirty="0" smtClean="0">
                <a:solidFill>
                  <a:srgbClr val="C00000"/>
                </a:solidFill>
              </a:rPr>
              <a:t> называют равенство, в котором есть неизвестное число.</a:t>
            </a:r>
          </a:p>
        </p:txBody>
      </p:sp>
    </p:spTree>
    <p:extLst>
      <p:ext uri="{BB962C8B-B14F-4D97-AF65-F5344CB8AC3E}">
        <p14:creationId xmlns:p14="http://schemas.microsoft.com/office/powerpoint/2010/main" val="33800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92" y="332656"/>
            <a:ext cx="8712968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Проверка </a:t>
            </a:r>
            <a:br>
              <a:rPr lang="ru-RU" dirty="0" smtClean="0"/>
            </a:br>
            <a:r>
              <a:rPr lang="ru-RU" dirty="0" smtClean="0"/>
              <a:t>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725544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Что значит </a:t>
            </a:r>
          </a:p>
          <a:p>
            <a:pPr marL="0" indent="0" algn="ctr">
              <a:buNone/>
            </a:pPr>
            <a:r>
              <a:rPr lang="ru-RU" sz="4400" b="1" dirty="0" smtClean="0"/>
              <a:t>решить уравнение?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8695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Решить уравнение – значит найти значение неизвестного числа.</a:t>
            </a:r>
          </a:p>
        </p:txBody>
      </p:sp>
    </p:spTree>
    <p:extLst>
      <p:ext uri="{BB962C8B-B14F-4D97-AF65-F5344CB8AC3E}">
        <p14:creationId xmlns:p14="http://schemas.microsoft.com/office/powerpoint/2010/main" val="35304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92" y="332656"/>
            <a:ext cx="8712968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Проверка </a:t>
            </a:r>
            <a:br>
              <a:rPr lang="ru-RU" dirty="0" smtClean="0"/>
            </a:br>
            <a:r>
              <a:rPr lang="ru-RU" dirty="0" smtClean="0"/>
              <a:t>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704" y="1988840"/>
            <a:ext cx="7725544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Как найти неизвестный множитель?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1703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Чтобы найти неизвестный множитель, надо произведение разделить на известный множитель</a:t>
            </a:r>
          </a:p>
        </p:txBody>
      </p:sp>
    </p:spTree>
    <p:extLst>
      <p:ext uri="{BB962C8B-B14F-4D97-AF65-F5344CB8AC3E}">
        <p14:creationId xmlns:p14="http://schemas.microsoft.com/office/powerpoint/2010/main" val="35442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Pictures\фоны линия клетка\клетка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1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Решить уравнения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700808"/>
            <a:ext cx="903649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4</a:t>
            </a:r>
            <a:r>
              <a:rPr lang="ru-RU" sz="4000" b="1" dirty="0" smtClean="0"/>
              <a:t> • х = 2</a:t>
            </a:r>
            <a:r>
              <a:rPr lang="en-US" sz="4000" b="1" dirty="0" smtClean="0"/>
              <a:t>0</a:t>
            </a:r>
            <a:r>
              <a:rPr lang="ru-RU" sz="4000" b="1" dirty="0" smtClean="0"/>
              <a:t>     х </a:t>
            </a:r>
            <a:r>
              <a:rPr lang="ru-RU" sz="4000" b="1" dirty="0"/>
              <a:t>•</a:t>
            </a:r>
            <a:r>
              <a:rPr lang="en-US" sz="4000" b="1" dirty="0" smtClean="0"/>
              <a:t> 9</a:t>
            </a:r>
            <a:r>
              <a:rPr lang="ru-RU" sz="4000" b="1" dirty="0" smtClean="0"/>
              <a:t> = </a:t>
            </a:r>
            <a:r>
              <a:rPr lang="en-US" sz="4000" b="1" dirty="0" smtClean="0"/>
              <a:t>4</a:t>
            </a:r>
            <a:r>
              <a:rPr lang="ru-RU" sz="4000" b="1" dirty="0" smtClean="0"/>
              <a:t>0 – </a:t>
            </a:r>
            <a:r>
              <a:rPr lang="en-US" sz="4000" b="1" dirty="0" smtClean="0"/>
              <a:t>4</a:t>
            </a:r>
            <a:r>
              <a:rPr lang="ru-RU" sz="4000" b="1" dirty="0" smtClean="0"/>
              <a:t>     2</a:t>
            </a:r>
            <a:r>
              <a:rPr lang="en-US" sz="4000" b="1" dirty="0" smtClean="0"/>
              <a:t>8</a:t>
            </a:r>
            <a:r>
              <a:rPr lang="ru-RU" sz="4000" b="1" dirty="0" smtClean="0"/>
              <a:t> : х = 4 </a:t>
            </a:r>
            <a:endParaRPr lang="ru-RU" sz="4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74600" y="1412776"/>
            <a:ext cx="0" cy="51125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389639" y="1412776"/>
            <a:ext cx="0" cy="51125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492896"/>
            <a:ext cx="5544616" cy="14700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Тема урока:</a:t>
            </a:r>
            <a:br>
              <a:rPr lang="ru-RU" sz="5400" dirty="0" smtClean="0"/>
            </a:br>
            <a:r>
              <a:rPr lang="ru-RU" sz="5400" dirty="0" smtClean="0"/>
              <a:t>«Решение уравнений</a:t>
            </a:r>
            <a:br>
              <a:rPr lang="ru-RU" sz="5400" dirty="0" smtClean="0"/>
            </a:br>
            <a:r>
              <a:rPr lang="ru-RU" sz="5400" dirty="0" smtClean="0"/>
              <a:t>вида </a:t>
            </a:r>
            <a:br>
              <a:rPr lang="ru-RU" sz="5400" dirty="0" smtClean="0"/>
            </a:br>
            <a:r>
              <a:rPr lang="ru-RU" sz="5400" dirty="0" smtClean="0"/>
              <a:t>2</a:t>
            </a:r>
            <a:r>
              <a:rPr lang="en-US" sz="5400" smtClean="0"/>
              <a:t>8</a:t>
            </a:r>
            <a:r>
              <a:rPr lang="ru-RU" sz="5400" smtClean="0"/>
              <a:t> </a:t>
            </a:r>
            <a:r>
              <a:rPr lang="ru-RU" sz="5400" dirty="0" smtClean="0"/>
              <a:t>: х = 4»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635896" y="5589240"/>
            <a:ext cx="5186354" cy="11045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7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6275" y="170080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Не надо бояться ошибаться!</a:t>
            </a:r>
            <a:endParaRPr lang="ru-RU" sz="6000" dirty="0"/>
          </a:p>
        </p:txBody>
      </p:sp>
      <p:pic>
        <p:nvPicPr>
          <p:cNvPr id="8" name="Picture 3" descr="D:\Для видео\Коллекция картинок (Microsoft)\j028732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547">
            <a:off x="3847325" y="3666309"/>
            <a:ext cx="15875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9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6388cce4c9403c9e4ef91687e545fd261bfa41"/>
</p:tagLst>
</file>

<file path=ppt/theme/theme1.xml><?xml version="1.0" encoding="utf-8"?>
<a:theme xmlns:a="http://schemas.openxmlformats.org/drawingml/2006/main" name="Презентация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МАТЕМАТИКА</Template>
  <TotalTime>164</TotalTime>
  <Words>206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МАТЕМАТИКА</vt:lpstr>
      <vt:lpstr>Урок математики во 2 А классе</vt:lpstr>
      <vt:lpstr>«Математику нельзя учить, наблюдая, как это делает сосед»  Айвен Нивен</vt:lpstr>
      <vt:lpstr>Разминка для ума</vt:lpstr>
      <vt:lpstr>Проверка  домашнего задания</vt:lpstr>
      <vt:lpstr>Проверка  домашнего задания</vt:lpstr>
      <vt:lpstr>Проверка  домашнего задания</vt:lpstr>
      <vt:lpstr>Решить уравнения</vt:lpstr>
      <vt:lpstr>Тема урока: «Решение уравнений вида  28 : х = 4» </vt:lpstr>
      <vt:lpstr>Не надо бояться ошибаться!</vt:lpstr>
      <vt:lpstr>Решить уравнение</vt:lpstr>
      <vt:lpstr>Правило нахождения неизвестного делителя</vt:lpstr>
      <vt:lpstr>Математическая физкультминутка</vt:lpstr>
      <vt:lpstr>Первичное закрепление</vt:lpstr>
      <vt:lpstr>Презентация PowerPoint</vt:lpstr>
      <vt:lpstr>Самостоятельная работа</vt:lpstr>
      <vt:lpstr>С малой удачи начинается большой успех!</vt:lpstr>
      <vt:lpstr>БЛИЦтурнир</vt:lpstr>
      <vt:lpstr>Математике учиться – всегда пригодиться!</vt:lpstr>
      <vt:lpstr>Домашняя работа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Ирина</cp:lastModifiedBy>
  <cp:revision>31</cp:revision>
  <dcterms:created xsi:type="dcterms:W3CDTF">2011-07-26T03:24:12Z</dcterms:created>
  <dcterms:modified xsi:type="dcterms:W3CDTF">2015-02-10T15:34:11Z</dcterms:modified>
</cp:coreProperties>
</file>