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66" r:id="rId12"/>
    <p:sldId id="2015" r:id="rId13"/>
    <p:sldId id="2016" r:id="rId14"/>
    <p:sldId id="2017" r:id="rId15"/>
    <p:sldId id="2018" r:id="rId16"/>
    <p:sldId id="2019" r:id="rId17"/>
    <p:sldId id="2021" r:id="rId18"/>
    <p:sldId id="319" r:id="rId19"/>
    <p:sldId id="340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2" pos="5722" userDrawn="1">
          <p15:clr>
            <a:srgbClr val="A4A3A4"/>
          </p15:clr>
        </p15:guide>
        <p15:guide id="13" pos="2933" userDrawn="1">
          <p15:clr>
            <a:srgbClr val="A4A3A4"/>
          </p15:clr>
        </p15:guide>
        <p15:guide id="14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FC7BE"/>
    <a:srgbClr val="000000"/>
    <a:srgbClr val="E7F4FD"/>
    <a:srgbClr val="F3F3F3"/>
    <a:srgbClr val="D9D9D8"/>
    <a:srgbClr val="B4B4B5"/>
    <a:srgbClr val="FEFCFB"/>
    <a:srgbClr val="39A9B5"/>
    <a:srgbClr val="3E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20"/>
    <p:restoredTop sz="95439"/>
  </p:normalViewPr>
  <p:slideViewPr>
    <p:cSldViewPr snapToGrid="0" snapToObjects="1" showGuides="1">
      <p:cViewPr varScale="1">
        <p:scale>
          <a:sx n="84" d="100"/>
          <a:sy n="84" d="100"/>
        </p:scale>
        <p:origin x="200" y="472"/>
      </p:cViewPr>
      <p:guideLst>
        <p:guide orient="horz" pos="2160"/>
        <p:guide pos="7242"/>
        <p:guide pos="3840"/>
        <p:guide orient="horz" pos="459"/>
        <p:guide orient="horz" pos="3952"/>
        <p:guide pos="438"/>
        <p:guide pos="5722"/>
        <p:guide pos="2933"/>
        <p:guide pos="47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swald Medium" panose="02000603000000000000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swald Medium" panose="02000603000000000000" pitchFamily="2" charset="77"/>
              </a:defRPr>
            </a:lvl1pPr>
          </a:lstStyle>
          <a:p>
            <a:fld id="{88EDFB7E-8A14-5F4A-A8BC-FEC574E653A4}" type="datetimeFigureOut">
              <a:rPr lang="en-US" smtClean="0"/>
              <a:pPr/>
              <a:t>1/24/19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swald Medium" panose="02000603000000000000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swald Medium" panose="02000603000000000000" pitchFamily="2" charset="77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swald Medium" panose="02000603000000000000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swald Medium" panose="02000603000000000000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swald Medium" panose="02000603000000000000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swald Medium" panose="02000603000000000000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swald Medium" panose="02000603000000000000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Oswald Medium" panose="02000603000000000000" pitchFamily="2" charset="77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Oswald Medium" panose="02000603000000000000" pitchFamily="2" charset="77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802315E-A55B-3D4A-8EE7-06922FD5D630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52697856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211CA1B5-CECB-824E-A397-A6428ACC7774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55CFCF-49C9-5249-B4B9-DC3418D74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2C64D8-21DE-E244-BD00-71E7F9EDE2C5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78067" y="1437707"/>
            <a:ext cx="2248003" cy="3982586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7C901B5-F1C1-8D4D-9AB9-776467AB479D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76117" y="1920330"/>
            <a:ext cx="4063158" cy="2588611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6DD661-46A2-2642-AC1C-B0588414B6D5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230041" y="1851080"/>
            <a:ext cx="4284677" cy="2419573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138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4606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F7DC83-FAFA-D446-A1DC-6D293794B712}"/>
              </a:ext>
            </a:extLst>
          </p:cNvPr>
          <p:cNvSpPr/>
          <p:nvPr userDrawn="1"/>
        </p:nvSpPr>
        <p:spPr>
          <a:xfrm>
            <a:off x="0" y="1543220"/>
            <a:ext cx="12192000" cy="3799490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574F29-8DA6-A546-806D-4A67D8442D39}"/>
              </a:ext>
            </a:extLst>
          </p:cNvPr>
          <p:cNvSpPr/>
          <p:nvPr userDrawn="1"/>
        </p:nvSpPr>
        <p:spPr>
          <a:xfrm>
            <a:off x="0" y="3429000"/>
            <a:ext cx="12192000" cy="3428999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7765E15-88A0-7045-9012-6E533A4E750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7804601" y="1584961"/>
            <a:ext cx="3420000" cy="4821176"/>
          </a:xfrm>
          <a:prstGeom prst="ellipse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Oswald Medium" panose="02000603000000000000" pitchFamily="2" charset="77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C36FCF-D004-4842-B49E-54FC661D7C72}"/>
              </a:ext>
            </a:extLst>
          </p:cNvPr>
          <p:cNvSpPr/>
          <p:nvPr userDrawn="1"/>
        </p:nvSpPr>
        <p:spPr>
          <a:xfrm>
            <a:off x="0" y="1135112"/>
            <a:ext cx="12192000" cy="4619294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40B454-6651-B74B-A68F-FB95378A16D0}"/>
              </a:ext>
            </a:extLst>
          </p:cNvPr>
          <p:cNvSpPr/>
          <p:nvPr userDrawn="1"/>
        </p:nvSpPr>
        <p:spPr>
          <a:xfrm>
            <a:off x="0" y="2057400"/>
            <a:ext cx="12192000" cy="2743200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55670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Numbe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DD59B52-1F65-0043-8BD2-05E49F2B9C31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765718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CD42DB-704C-7544-AF4B-821C838A0BE3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792630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E715265-29DD-F840-9116-78B6DF3DDF21}"/>
              </a:ext>
            </a:extLst>
          </p:cNvPr>
          <p:cNvSpPr/>
          <p:nvPr userDrawn="1"/>
        </p:nvSpPr>
        <p:spPr>
          <a:xfrm>
            <a:off x="0" y="583322"/>
            <a:ext cx="12192000" cy="5738641"/>
          </a:xfrm>
          <a:prstGeom prst="rect">
            <a:avLst/>
          </a:prstGeom>
          <a:solidFill>
            <a:schemeClr val="bg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Oswald Light" panose="020003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Oswald Medium" panose="02000603000000000000" pitchFamily="2" charset="77"/>
              </a:defRPr>
            </a:lvl1pPr>
          </a:lstStyle>
          <a:p>
            <a:fld id="{B50CD552-C10E-614A-B810-77E320220E26}" type="datetimeFigureOut">
              <a:rPr lang="en-US" smtClean="0"/>
              <a:pPr/>
              <a:t>1/24/19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Oswald Medium" panose="02000603000000000000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swald Medium" panose="02000603000000000000" pitchFamily="2" charset="77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5" r:id="rId3"/>
    <p:sldLayoutId id="2147483669" r:id="rId4"/>
    <p:sldLayoutId id="2147483661" r:id="rId5"/>
    <p:sldLayoutId id="2147483672" r:id="rId6"/>
    <p:sldLayoutId id="2147483675" r:id="rId7"/>
    <p:sldLayoutId id="2147483671" r:id="rId8"/>
    <p:sldLayoutId id="2147483662" r:id="rId9"/>
    <p:sldLayoutId id="2147483670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Oswald Medium" panose="02000603000000000000" pitchFamily="2" charset="77"/>
          <a:ea typeface="+mj-ea"/>
          <a:cs typeface="Khula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Oswald Medium" panose="02000603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Oswald Medium" panose="02000603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Oswald Medium" panose="02000603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swald Medium" panose="02000603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swald Medium" panose="02000603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695325" y="1998865"/>
            <a:ext cx="10801350" cy="230832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7200" dirty="0">
                <a:solidFill>
                  <a:schemeClr val="tx2"/>
                </a:solidFill>
                <a:latin typeface="Oswald Medium" panose="02000603000000000000" pitchFamily="2" charset="77"/>
                <a:ea typeface="Roboto Condensed" panose="02000000000000000000" pitchFamily="2" charset="0"/>
                <a:cs typeface="Old Standard TT" panose="02040503050505020303" pitchFamily="18" charset="0"/>
              </a:rPr>
              <a:t>This is your </a:t>
            </a:r>
          </a:p>
          <a:p>
            <a:pPr algn="ctr"/>
            <a:r>
              <a:rPr lang="en-US" sz="7200" dirty="0">
                <a:solidFill>
                  <a:schemeClr val="tx2"/>
                </a:solidFill>
                <a:latin typeface="Oswald Medium" panose="02000603000000000000" pitchFamily="2" charset="77"/>
                <a:ea typeface="Roboto Condensed" panose="02000000000000000000" pitchFamily="2" charset="0"/>
                <a:cs typeface="Old Standard TT" panose="02040503050505020303" pitchFamily="18" charset="0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695326" y="4443931"/>
            <a:ext cx="1080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 err="1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Write</a:t>
            </a:r>
            <a:r>
              <a:rPr lang="es-ES_tradnl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 </a:t>
            </a:r>
            <a:r>
              <a:rPr lang="es-ES_tradnl" sz="2400" dirty="0" err="1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your</a:t>
            </a:r>
            <a:r>
              <a:rPr lang="es-ES_tradnl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 </a:t>
            </a:r>
            <a:r>
              <a:rPr lang="es-ES_tradnl" sz="2400" dirty="0" err="1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subtitle</a:t>
            </a:r>
            <a:r>
              <a:rPr lang="es-ES_tradnl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 </a:t>
            </a:r>
            <a:r>
              <a:rPr lang="es-ES_tradnl" sz="2400" dirty="0" err="1">
                <a:latin typeface="Oswald Light" panose="02000303000000000000" pitchFamily="2" charset="77"/>
                <a:ea typeface="Roboto Condensed Light" panose="02000000000000000000" pitchFamily="2" charset="0"/>
                <a:cs typeface="Old Standard TT" panose="02040503050505020303" pitchFamily="18" charset="0"/>
              </a:rPr>
              <a:t>here</a:t>
            </a:r>
            <a:endParaRPr lang="es-ES_tradnl" sz="2400" dirty="0">
              <a:latin typeface="Oswald Light" panose="02000303000000000000" pitchFamily="2" charset="77"/>
              <a:ea typeface="Roboto Condensed Light" panose="02000000000000000000" pitchFamily="2" charset="0"/>
              <a:cs typeface="Old Standard TT" panose="0204050305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A80F7ED-63C6-EF48-9B73-E4111D83421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695325" y="5385395"/>
            <a:ext cx="10801350" cy="923330"/>
          </a:xfrm>
          <a:prstGeom prst="rect">
            <a:avLst/>
          </a:prstGeom>
          <a:noFill/>
          <a:ln>
            <a:noFill/>
          </a:ln>
        </p:spPr>
        <p:txBody>
          <a:bodyPr wrap="square" anchor="b">
            <a:spAutoFit/>
          </a:bodyPr>
          <a:lstStyle/>
          <a:p>
            <a:pPr algn="ctr"/>
            <a:r>
              <a:rPr lang="en-US" sz="54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swald Medium" panose="02000603000000000000" pitchFamily="2" charset="77"/>
                <a:ea typeface="Source Sans Pro" panose="020B0503030403020204" pitchFamily="34" charset="0"/>
                <a:cs typeface="Neuton" panose="02000503000000000000" pitchFamily="2" charset="2"/>
              </a:rPr>
              <a:t>Use big images to 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696"/>
          <p:cNvSpPr/>
          <p:nvPr/>
        </p:nvSpPr>
        <p:spPr>
          <a:xfrm rot="4800">
            <a:off x="3347024" y="1996183"/>
            <a:ext cx="2092685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2" h="743">
                <a:moveTo>
                  <a:pt x="742" y="372"/>
                </a:moveTo>
                <a:cubicBezTo>
                  <a:pt x="742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2" y="166"/>
                  <a:pt x="742" y="37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7697"/>
          <p:cNvSpPr/>
          <p:nvPr/>
        </p:nvSpPr>
        <p:spPr>
          <a:xfrm rot="4800">
            <a:off x="4859355" y="3503542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2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7"/>
                  <a:pt x="166" y="0"/>
                  <a:pt x="371" y="0"/>
                </a:cubicBezTo>
                <a:cubicBezTo>
                  <a:pt x="576" y="0"/>
                  <a:pt x="743" y="167"/>
                  <a:pt x="743" y="37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7698"/>
          <p:cNvSpPr/>
          <p:nvPr/>
        </p:nvSpPr>
        <p:spPr>
          <a:xfrm rot="4800">
            <a:off x="6370336" y="1991986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6" y="743"/>
                  <a:pt x="371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7699"/>
          <p:cNvSpPr/>
          <p:nvPr/>
        </p:nvSpPr>
        <p:spPr>
          <a:xfrm rot="4800">
            <a:off x="7881837" y="3499306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7" y="743"/>
                  <a:pt x="372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2" y="0"/>
                </a:cubicBezTo>
                <a:cubicBezTo>
                  <a:pt x="577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7700"/>
          <p:cNvSpPr/>
          <p:nvPr/>
        </p:nvSpPr>
        <p:spPr>
          <a:xfrm rot="4800">
            <a:off x="9392818" y="1984918"/>
            <a:ext cx="2095509" cy="209550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3747413" y="2939751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latin typeface="Oswald Light" panose="02000303000000000000" pitchFamily="2" charset="77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3752842" y="2358856"/>
            <a:ext cx="1294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88DFA4-0D2E-2540-ADC0-4454FD9467A0}"/>
              </a:ext>
            </a:extLst>
          </p:cNvPr>
          <p:cNvSpPr txBox="1"/>
          <p:nvPr/>
        </p:nvSpPr>
        <p:spPr>
          <a:xfrm>
            <a:off x="5256551" y="4424186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latin typeface="Oswald Light" panose="02000303000000000000" pitchFamily="2" charset="77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7615B-C6ED-3A44-9158-89E289E8ADF4}"/>
              </a:ext>
            </a:extLst>
          </p:cNvPr>
          <p:cNvSpPr txBox="1"/>
          <p:nvPr/>
        </p:nvSpPr>
        <p:spPr>
          <a:xfrm>
            <a:off x="5261980" y="3889232"/>
            <a:ext cx="1294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AA8462-9321-1F4C-AB30-7E6E93947384}"/>
              </a:ext>
            </a:extLst>
          </p:cNvPr>
          <p:cNvSpPr txBox="1"/>
          <p:nvPr/>
        </p:nvSpPr>
        <p:spPr>
          <a:xfrm>
            <a:off x="6765311" y="2940525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latin typeface="Oswald Light" panose="02000303000000000000" pitchFamily="2" charset="77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8D1C06-0F3A-2D46-A2FC-699D28160C96}"/>
              </a:ext>
            </a:extLst>
          </p:cNvPr>
          <p:cNvSpPr txBox="1"/>
          <p:nvPr/>
        </p:nvSpPr>
        <p:spPr>
          <a:xfrm>
            <a:off x="6770740" y="2359630"/>
            <a:ext cx="1294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15FFD1-B825-2B42-A325-1C4777FD4E72}"/>
              </a:ext>
            </a:extLst>
          </p:cNvPr>
          <p:cNvSpPr txBox="1"/>
          <p:nvPr/>
        </p:nvSpPr>
        <p:spPr>
          <a:xfrm>
            <a:off x="8215493" y="4420998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latin typeface="Oswald Light" panose="02000303000000000000" pitchFamily="2" charset="77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4EF98-39E8-6C4A-9072-881E2DE3A773}"/>
              </a:ext>
            </a:extLst>
          </p:cNvPr>
          <p:cNvSpPr txBox="1"/>
          <p:nvPr/>
        </p:nvSpPr>
        <p:spPr>
          <a:xfrm>
            <a:off x="8287183" y="3886044"/>
            <a:ext cx="1294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DEF324-6AF5-4449-9AE2-F237C74AE258}"/>
              </a:ext>
            </a:extLst>
          </p:cNvPr>
          <p:cNvSpPr txBox="1"/>
          <p:nvPr/>
        </p:nvSpPr>
        <p:spPr>
          <a:xfrm>
            <a:off x="9724631" y="2925543"/>
            <a:ext cx="1437503" cy="65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latin typeface="Oswald Light" panose="02000303000000000000" pitchFamily="2" charset="77"/>
                <a:ea typeface="Roboto Condensed Light" panose="02000000000000000000" pitchFamily="2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3163F3-67ED-D149-AFFD-6EA92D12A8A9}"/>
              </a:ext>
            </a:extLst>
          </p:cNvPr>
          <p:cNvSpPr txBox="1"/>
          <p:nvPr/>
        </p:nvSpPr>
        <p:spPr>
          <a:xfrm>
            <a:off x="9796321" y="2360146"/>
            <a:ext cx="1294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</a:rPr>
              <a:t>Your Title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B017DA-6B9B-3649-85FC-49EB232EA232}"/>
              </a:ext>
            </a:extLst>
          </p:cNvPr>
          <p:cNvSpPr>
            <a:spLocks/>
          </p:cNvSpPr>
          <p:nvPr/>
        </p:nvSpPr>
        <p:spPr bwMode="auto">
          <a:xfrm>
            <a:off x="4656138" y="728663"/>
            <a:ext cx="684053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Roboto Condensed" panose="02000000000000000000" pitchFamily="2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4400" dirty="0">
              <a:solidFill>
                <a:schemeClr val="accent2"/>
              </a:solidFill>
              <a:latin typeface="Oswald Medium" panose="02000603000000000000" pitchFamily="2" charset="77"/>
              <a:ea typeface="Roboto Condensed" panose="02000000000000000000" pitchFamily="2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">
            <a:extLst>
              <a:ext uri="{FF2B5EF4-FFF2-40B4-BE49-F238E27FC236}">
                <a16:creationId xmlns:a16="http://schemas.microsoft.com/office/drawing/2014/main" id="{0585AF03-B235-9342-B723-B491230B3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013" y="2304145"/>
            <a:ext cx="2071931" cy="1836000"/>
          </a:xfrm>
          <a:prstGeom prst="flowChartOnlineStorag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6" name="Freeform 1">
            <a:extLst>
              <a:ext uri="{FF2B5EF4-FFF2-40B4-BE49-F238E27FC236}">
                <a16:creationId xmlns:a16="http://schemas.microsoft.com/office/drawing/2014/main" id="{7E238E13-9DC8-DF4A-82F7-5BF3B2B89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5081" y="2312219"/>
            <a:ext cx="2071931" cy="1836000"/>
          </a:xfrm>
          <a:prstGeom prst="flowChartOnlineStorag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9" name="Freeform 1">
            <a:extLst>
              <a:ext uri="{FF2B5EF4-FFF2-40B4-BE49-F238E27FC236}">
                <a16:creationId xmlns:a16="http://schemas.microsoft.com/office/drawing/2014/main" id="{CACFE341-D2D0-4E46-B8DE-82640AD95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985" y="2324087"/>
            <a:ext cx="2071931" cy="1836000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0" name="Shape 2641"/>
          <p:cNvSpPr/>
          <p:nvPr/>
        </p:nvSpPr>
        <p:spPr>
          <a:xfrm>
            <a:off x="1263238" y="2993238"/>
            <a:ext cx="768053" cy="488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3987738" y="2855785"/>
            <a:ext cx="768052" cy="768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6776347" y="2908456"/>
            <a:ext cx="768052" cy="66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37037" y="4369477"/>
            <a:ext cx="21502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Light" panose="02000303000000000000" pitchFamily="2" charset="77"/>
                <a:ea typeface="Roboto Condensed" panose="02000000000000000000" pitchFamily="2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2097" y="4354961"/>
            <a:ext cx="21065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Light" panose="02000303000000000000" pitchFamily="2" charset="77"/>
                <a:ea typeface="Roboto Condensed" panose="02000000000000000000" pitchFamily="2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31719" y="4354962"/>
            <a:ext cx="2172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Oswald Light" panose="02000303000000000000" pitchFamily="2" charset="77"/>
                <a:ea typeface="Roboto Condensed" panose="02000000000000000000" pitchFamily="2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731837" y="728663"/>
            <a:ext cx="78486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878327"/>
              </p:ext>
            </p:extLst>
          </p:nvPr>
        </p:nvGraphicFramePr>
        <p:xfrm>
          <a:off x="3622139" y="2348278"/>
          <a:ext cx="7848598" cy="28614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23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2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8015"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solidFill>
                          <a:schemeClr val="tx2"/>
                        </a:solidFill>
                        <a:latin typeface="Oswald Medium" panose="02000603000000000000" pitchFamily="2" charset="77"/>
                        <a:ea typeface="Source Serif Pro" panose="02040603050405020204" pitchFamily="18" charset="0"/>
                        <a:cs typeface="Arima Madurai" pitchFamily="2" charset="77"/>
                      </a:endParaRPr>
                    </a:p>
                  </a:txBody>
                  <a:tcPr marL="0" marR="0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A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B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</a:t>
                      </a:r>
                    </a:p>
                  </a:txBody>
                  <a:tcPr marL="0" marR="43235" marT="280416" marB="0"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A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100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200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400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B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$67,000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$56,000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$78,000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14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Oswald Medium" panose="02000603000000000000" pitchFamily="2" charset="77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C</a:t>
                      </a:r>
                    </a:p>
                  </a:txBody>
                  <a:tcPr marL="110343" marR="43235" marT="200039" marB="21619" anchor="ctr"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4500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60000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spc="0" dirty="0">
                          <a:solidFill>
                            <a:schemeClr val="tx2"/>
                          </a:solidFill>
                          <a:latin typeface="Oswald Light" panose="02000303000000000000" pitchFamily="2" charset="77"/>
                          <a:ea typeface="Roboto Condensed Light" panose="02000000000000000000" pitchFamily="2" charset="0"/>
                        </a:rPr>
                        <a:t>$8,000</a:t>
                      </a:r>
                      <a:endParaRPr lang="en-US" sz="1800" b="0" i="0" spc="0" dirty="0">
                        <a:solidFill>
                          <a:schemeClr val="tx2"/>
                        </a:solidFill>
                        <a:latin typeface="Oswald Light" panose="02000303000000000000" pitchFamily="2" charset="77"/>
                        <a:ea typeface="Roboto Condensed Light" panose="02000000000000000000" pitchFamily="2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48075" y="728663"/>
            <a:ext cx="784860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1064885" y="1393245"/>
            <a:ext cx="10081292" cy="4927489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tx2">
              <a:alpha val="89000"/>
            </a:schemeClr>
          </a:solidFill>
          <a:ln w="1905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90000"/>
                </a:schemeClr>
              </a:solidFill>
              <a:latin typeface="Oswald Medium" panose="02000603000000000000" pitchFamily="2" charset="77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579315" y="2521457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602063" y="2551777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44125" y="4424220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6968" y="3001213"/>
            <a:ext cx="6992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USA</a:t>
            </a:r>
          </a:p>
          <a:p>
            <a:pPr algn="ctr"/>
            <a:r>
              <a:rPr lang="en-US" sz="1000" dirty="0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00044" y="4818116"/>
            <a:ext cx="6992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Brasil</a:t>
            </a:r>
            <a:endParaRPr lang="en-US" sz="2000" dirty="0">
              <a:solidFill>
                <a:schemeClr val="bg2"/>
              </a:solidFill>
              <a:latin typeface="Oswald Light" panose="02000303000000000000" pitchFamily="2" charset="77"/>
              <a:ea typeface="Source Sans Pro" panose="020B0503030403020204" pitchFamily="34" charset="0"/>
              <a:cs typeface="Khula" panose="02000000000000000000" pitchFamily="2" charset="0"/>
            </a:endParaRPr>
          </a:p>
          <a:p>
            <a:pPr algn="ctr"/>
            <a:r>
              <a:rPr lang="en-US" sz="1000" dirty="0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35929" y="2957263"/>
            <a:ext cx="78098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Europe</a:t>
            </a:r>
          </a:p>
          <a:p>
            <a:pPr algn="ctr"/>
            <a:r>
              <a:rPr lang="en-US" sz="1000" dirty="0">
                <a:solidFill>
                  <a:schemeClr val="bg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2171700" y="606743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95325" y="4097118"/>
            <a:ext cx="1080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Write here your big numbers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325" y="2188099"/>
            <a:ext cx="10801349" cy="186204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947178" y="3889785"/>
            <a:ext cx="229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51837" y="3887328"/>
            <a:ext cx="229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43166" y="3870933"/>
            <a:ext cx="2292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94986" y="3061125"/>
            <a:ext cx="2603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" panose="02000604000000020004" pitchFamily="2" charset="-79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1034" y="3058668"/>
            <a:ext cx="327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" panose="02000604000000020004" pitchFamily="2" charset="-79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63735" y="3056587"/>
            <a:ext cx="327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4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" panose="02000604000000020004" pitchFamily="2" charset="-79"/>
              </a:rPr>
              <a:t>56,790,500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B5F808-3161-3942-8913-48C42796945D}"/>
              </a:ext>
            </a:extLst>
          </p:cNvPr>
          <p:cNvSpPr txBox="1"/>
          <p:nvPr/>
        </p:nvSpPr>
        <p:spPr>
          <a:xfrm>
            <a:off x="695325" y="1580907"/>
            <a:ext cx="10801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Funny Facts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647372" y="4987819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8879" y="4593343"/>
            <a:ext cx="1793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9091" y="4987819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5070" y="4593343"/>
            <a:ext cx="1874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47372" y="2592101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39511" y="2197624"/>
            <a:ext cx="1852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9091" y="2592101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1765" y="2197624"/>
            <a:ext cx="18407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24781" y="4987819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48036" y="4593343"/>
            <a:ext cx="1810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24781" y="2592101"/>
            <a:ext cx="2651030" cy="114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49350" y="2197624"/>
            <a:ext cx="1824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Oswald Light" panose="020003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3746760" y="1554429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accent3"/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728097" y="1553460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724914" y="395064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3746733" y="3973596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6817424" y="1552874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5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accent2">
                  <a:lumMod val="50000"/>
                </a:schemeClr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6768519" y="399860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Oswald Medium" panose="02000603000000000000" pitchFamily="2" charset="77"/>
              <a:cs typeface="Rubik Light" panose="02000604000000020004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9542" y="728663"/>
            <a:ext cx="7848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FE93A2C-5089-204E-8F05-7EC4E7ADE35C}"/>
              </a:ext>
            </a:extLst>
          </p:cNvPr>
          <p:cNvGrpSpPr/>
          <p:nvPr/>
        </p:nvGrpSpPr>
        <p:grpSpPr>
          <a:xfrm>
            <a:off x="7812198" y="3663090"/>
            <a:ext cx="1997391" cy="2384049"/>
            <a:chOff x="15787481" y="6578009"/>
            <a:chExt cx="3994782" cy="4768098"/>
          </a:xfrm>
        </p:grpSpPr>
        <p:sp>
          <p:nvSpPr>
            <p:cNvPr id="41" name="Arc 40"/>
            <p:cNvSpPr/>
            <p:nvPr/>
          </p:nvSpPr>
          <p:spPr>
            <a:xfrm rot="10800000">
              <a:off x="15787481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16955620" y="9687602"/>
              <a:ext cx="1658505" cy="16585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0AB57E4-17DE-8941-8650-9467E0FBD62C}"/>
              </a:ext>
            </a:extLst>
          </p:cNvPr>
          <p:cNvGrpSpPr/>
          <p:nvPr/>
        </p:nvGrpSpPr>
        <p:grpSpPr>
          <a:xfrm>
            <a:off x="6457791" y="1776426"/>
            <a:ext cx="1997391" cy="2412022"/>
            <a:chOff x="13078667" y="2804681"/>
            <a:chExt cx="3994782" cy="4824044"/>
          </a:xfrm>
        </p:grpSpPr>
        <p:sp>
          <p:nvSpPr>
            <p:cNvPr id="37" name="Arc 36"/>
            <p:cNvSpPr/>
            <p:nvPr/>
          </p:nvSpPr>
          <p:spPr>
            <a:xfrm>
              <a:off x="13078667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14246806" y="2804681"/>
              <a:ext cx="1658505" cy="16585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65107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3E85255-30F3-C346-A520-1AD7DC21BA2F}"/>
              </a:ext>
            </a:extLst>
          </p:cNvPr>
          <p:cNvGrpSpPr/>
          <p:nvPr/>
        </p:nvGrpSpPr>
        <p:grpSpPr>
          <a:xfrm>
            <a:off x="5103386" y="3663090"/>
            <a:ext cx="1997391" cy="2384049"/>
            <a:chOff x="10369857" y="6578009"/>
            <a:chExt cx="3994782" cy="4768098"/>
          </a:xfrm>
        </p:grpSpPr>
        <p:sp>
          <p:nvSpPr>
            <p:cNvPr id="27" name="Arc 26"/>
            <p:cNvSpPr/>
            <p:nvPr/>
          </p:nvSpPr>
          <p:spPr>
            <a:xfrm rot="10800000">
              <a:off x="10369857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11537995" y="9687602"/>
              <a:ext cx="1658505" cy="16585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6328B0E-F578-F540-8798-AB59B2D47333}"/>
              </a:ext>
            </a:extLst>
          </p:cNvPr>
          <p:cNvGrpSpPr/>
          <p:nvPr/>
        </p:nvGrpSpPr>
        <p:grpSpPr>
          <a:xfrm>
            <a:off x="3735123" y="1776426"/>
            <a:ext cx="1997391" cy="2412022"/>
            <a:chOff x="7661040" y="2804681"/>
            <a:chExt cx="3994782" cy="4824044"/>
          </a:xfrm>
        </p:grpSpPr>
        <p:sp>
          <p:nvSpPr>
            <p:cNvPr id="25" name="Arc 24"/>
            <p:cNvSpPr/>
            <p:nvPr/>
          </p:nvSpPr>
          <p:spPr>
            <a:xfrm>
              <a:off x="7661040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 rot="10800000">
              <a:off x="8829178" y="2804681"/>
              <a:ext cx="1658505" cy="16585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0A02A47-A1CD-4F4E-90F5-13415DC9934E}"/>
              </a:ext>
            </a:extLst>
          </p:cNvPr>
          <p:cNvGrpSpPr/>
          <p:nvPr/>
        </p:nvGrpSpPr>
        <p:grpSpPr>
          <a:xfrm>
            <a:off x="2394570" y="3663090"/>
            <a:ext cx="1997391" cy="2384049"/>
            <a:chOff x="4952225" y="6578009"/>
            <a:chExt cx="3994782" cy="4768098"/>
          </a:xfrm>
        </p:grpSpPr>
        <p:sp>
          <p:nvSpPr>
            <p:cNvPr id="24" name="Arc 23"/>
            <p:cNvSpPr/>
            <p:nvPr/>
          </p:nvSpPr>
          <p:spPr>
            <a:xfrm rot="10800000">
              <a:off x="4952225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6120363" y="9687602"/>
              <a:ext cx="1658505" cy="16585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Oswald Light" panose="02000303000000000000" pitchFamily="2" charset="77"/>
              </a:endParaRPr>
            </a:p>
          </p:txBody>
        </p:sp>
      </p:grpSp>
      <p:sp>
        <p:nvSpPr>
          <p:cNvPr id="47" name="Shape 2774"/>
          <p:cNvSpPr/>
          <p:nvPr/>
        </p:nvSpPr>
        <p:spPr>
          <a:xfrm>
            <a:off x="5913164" y="5486112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Oswald Light" panose="02000303000000000000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48" name="Shape 2781"/>
          <p:cNvSpPr/>
          <p:nvPr/>
        </p:nvSpPr>
        <p:spPr>
          <a:xfrm>
            <a:off x="3223826" y="5443596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Oswald Light" panose="02000303000000000000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49" name="Shape 2782"/>
          <p:cNvSpPr/>
          <p:nvPr/>
        </p:nvSpPr>
        <p:spPr>
          <a:xfrm>
            <a:off x="4558574" y="2027859"/>
            <a:ext cx="378197" cy="326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Oswald Light" panose="02000303000000000000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0" name="Shape 2783"/>
          <p:cNvSpPr/>
          <p:nvPr/>
        </p:nvSpPr>
        <p:spPr>
          <a:xfrm>
            <a:off x="8621998" y="5511873"/>
            <a:ext cx="377832" cy="326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Oswald Light" panose="02000303000000000000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1" name="Shape 2787"/>
          <p:cNvSpPr/>
          <p:nvPr/>
        </p:nvSpPr>
        <p:spPr>
          <a:xfrm>
            <a:off x="7267688" y="2002127"/>
            <a:ext cx="377598" cy="377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Oswald Light" panose="02000303000000000000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6408" y="4538103"/>
            <a:ext cx="1829006" cy="63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600" dirty="0">
                <a:latin typeface="Oswald Light" panose="02000303000000000000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566157" y="4093037"/>
            <a:ext cx="1066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Oswald" panose="02000503000000000000" pitchFamily="2" charset="77"/>
                <a:ea typeface="Roboto" charset="0"/>
                <a:cs typeface="Poppins" pitchFamily="2" charset="77"/>
              </a:rPr>
              <a:t>Step 03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52997" y="3129830"/>
            <a:ext cx="1829006" cy="63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600" dirty="0">
                <a:latin typeface="Oswald Light" panose="02000303000000000000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32747" y="2684764"/>
            <a:ext cx="1066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Oswald" panose="02000503000000000000" pitchFamily="2" charset="77"/>
                <a:ea typeface="Roboto" charset="0"/>
                <a:cs typeface="Poppins" pitchFamily="2" charset="77"/>
              </a:rPr>
              <a:t>Step 04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814946" y="3129830"/>
            <a:ext cx="1829006" cy="63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600" dirty="0">
                <a:latin typeface="Oswald Light" panose="02000303000000000000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194696" y="2684764"/>
            <a:ext cx="1066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Oswald" panose="02000503000000000000" pitchFamily="2" charset="77"/>
                <a:ea typeface="Roboto" charset="0"/>
                <a:cs typeface="Poppins" pitchFamily="2" charset="77"/>
              </a:rPr>
              <a:t>Step 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96051" y="4538103"/>
            <a:ext cx="1829006" cy="63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600" dirty="0">
                <a:latin typeface="Oswald Light" panose="02000303000000000000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265640" y="4093037"/>
            <a:ext cx="1066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Oswald" panose="02000503000000000000" pitchFamily="2" charset="77"/>
                <a:ea typeface="Roboto" charset="0"/>
                <a:cs typeface="Poppins" pitchFamily="2" charset="77"/>
              </a:rPr>
              <a:t>Step 05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73620" y="4538103"/>
            <a:ext cx="1829006" cy="63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600" dirty="0">
                <a:latin typeface="Oswald Light" panose="02000303000000000000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3" name="Rectangle 62"/>
          <p:cNvSpPr/>
          <p:nvPr/>
        </p:nvSpPr>
        <p:spPr>
          <a:xfrm>
            <a:off x="2855774" y="4093037"/>
            <a:ext cx="1061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Oswald" panose="02000503000000000000" pitchFamily="2" charset="77"/>
                <a:ea typeface="Roboto" charset="0"/>
                <a:cs typeface="Poppins" pitchFamily="2" charset="77"/>
              </a:rPr>
              <a:t>Step 01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730235A-EFCC-5D42-90CA-536A2E93F745}"/>
              </a:ext>
            </a:extLst>
          </p:cNvPr>
          <p:cNvSpPr>
            <a:spLocks/>
          </p:cNvSpPr>
          <p:nvPr/>
        </p:nvSpPr>
        <p:spPr bwMode="auto">
          <a:xfrm>
            <a:off x="695326" y="728663"/>
            <a:ext cx="1080134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4400" dirty="0">
              <a:solidFill>
                <a:schemeClr val="accent2"/>
              </a:solidFill>
              <a:latin typeface="Oswald Medium" panose="02000603000000000000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73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89">
            <a:extLst>
              <a:ext uri="{FF2B5EF4-FFF2-40B4-BE49-F238E27FC236}">
                <a16:creationId xmlns:a16="http://schemas.microsoft.com/office/drawing/2014/main" id="{5C9CC1FB-A192-834E-9A55-ABC92732E940}"/>
              </a:ext>
            </a:extLst>
          </p:cNvPr>
          <p:cNvSpPr/>
          <p:nvPr/>
        </p:nvSpPr>
        <p:spPr>
          <a:xfrm>
            <a:off x="3305797" y="2108253"/>
            <a:ext cx="912630" cy="8063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5">
                <a:moveTo>
                  <a:pt x="648" y="415"/>
                </a:moveTo>
                <a:lnTo>
                  <a:pt x="0" y="41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3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5" name="Freeform: Shape 290">
            <a:extLst>
              <a:ext uri="{FF2B5EF4-FFF2-40B4-BE49-F238E27FC236}">
                <a16:creationId xmlns:a16="http://schemas.microsoft.com/office/drawing/2014/main" id="{C7946088-55D5-8349-9B8A-6F8643812CA3}"/>
              </a:ext>
            </a:extLst>
          </p:cNvPr>
          <p:cNvSpPr/>
          <p:nvPr/>
        </p:nvSpPr>
        <p:spPr>
          <a:xfrm>
            <a:off x="3305797" y="2913043"/>
            <a:ext cx="912630" cy="23174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6">
                <a:moveTo>
                  <a:pt x="648" y="1196"/>
                </a:moveTo>
                <a:lnTo>
                  <a:pt x="0" y="119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299">
            <a:extLst>
              <a:ext uri="{FF2B5EF4-FFF2-40B4-BE49-F238E27FC236}">
                <a16:creationId xmlns:a16="http://schemas.microsoft.com/office/drawing/2014/main" id="{58CC39F6-F177-D148-B848-CD850F44C608}"/>
              </a:ext>
            </a:extLst>
          </p:cNvPr>
          <p:cNvSpPr/>
          <p:nvPr/>
        </p:nvSpPr>
        <p:spPr>
          <a:xfrm>
            <a:off x="4876597" y="2108253"/>
            <a:ext cx="912630" cy="23176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5">
                <a:moveTo>
                  <a:pt x="648" y="1195"/>
                </a:moveTo>
                <a:lnTo>
                  <a:pt x="0" y="119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3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300">
            <a:extLst>
              <a:ext uri="{FF2B5EF4-FFF2-40B4-BE49-F238E27FC236}">
                <a16:creationId xmlns:a16="http://schemas.microsoft.com/office/drawing/2014/main" id="{A227AF9D-C818-E048-9431-ABE91EAAF34B}"/>
              </a:ext>
            </a:extLst>
          </p:cNvPr>
          <p:cNvSpPr/>
          <p:nvPr/>
        </p:nvSpPr>
        <p:spPr>
          <a:xfrm>
            <a:off x="4876597" y="4425655"/>
            <a:ext cx="912630" cy="80479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6">
                <a:moveTo>
                  <a:pt x="648" y="416"/>
                </a:moveTo>
                <a:lnTo>
                  <a:pt x="0" y="41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309">
            <a:extLst>
              <a:ext uri="{FF2B5EF4-FFF2-40B4-BE49-F238E27FC236}">
                <a16:creationId xmlns:a16="http://schemas.microsoft.com/office/drawing/2014/main" id="{C03C9F18-8AE6-7E40-BF42-A29C55AC84A0}"/>
              </a:ext>
            </a:extLst>
          </p:cNvPr>
          <p:cNvSpPr/>
          <p:nvPr/>
        </p:nvSpPr>
        <p:spPr>
          <a:xfrm>
            <a:off x="6447387" y="2108253"/>
            <a:ext cx="914041" cy="17842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916">
                <a:moveTo>
                  <a:pt x="649" y="916"/>
                </a:moveTo>
                <a:lnTo>
                  <a:pt x="0" y="916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3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310">
            <a:extLst>
              <a:ext uri="{FF2B5EF4-FFF2-40B4-BE49-F238E27FC236}">
                <a16:creationId xmlns:a16="http://schemas.microsoft.com/office/drawing/2014/main" id="{46F8B628-8ECC-E646-858B-B7BD6E9AB82C}"/>
              </a:ext>
            </a:extLst>
          </p:cNvPr>
          <p:cNvSpPr/>
          <p:nvPr/>
        </p:nvSpPr>
        <p:spPr>
          <a:xfrm>
            <a:off x="6447387" y="3884603"/>
            <a:ext cx="914041" cy="134584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695">
                <a:moveTo>
                  <a:pt x="649" y="695"/>
                </a:moveTo>
                <a:lnTo>
                  <a:pt x="0" y="695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319">
            <a:extLst>
              <a:ext uri="{FF2B5EF4-FFF2-40B4-BE49-F238E27FC236}">
                <a16:creationId xmlns:a16="http://schemas.microsoft.com/office/drawing/2014/main" id="{990AFA79-FA5A-4545-86BB-205323EEF453}"/>
              </a:ext>
            </a:extLst>
          </p:cNvPr>
          <p:cNvSpPr/>
          <p:nvPr/>
        </p:nvSpPr>
        <p:spPr>
          <a:xfrm>
            <a:off x="8018187" y="2108253"/>
            <a:ext cx="914041" cy="595351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308">
                <a:moveTo>
                  <a:pt x="649" y="308"/>
                </a:moveTo>
                <a:lnTo>
                  <a:pt x="0" y="308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3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320">
            <a:extLst>
              <a:ext uri="{FF2B5EF4-FFF2-40B4-BE49-F238E27FC236}">
                <a16:creationId xmlns:a16="http://schemas.microsoft.com/office/drawing/2014/main" id="{0454DF9D-9BE0-6A4B-970F-0DB2D2040C9C}"/>
              </a:ext>
            </a:extLst>
          </p:cNvPr>
          <p:cNvSpPr/>
          <p:nvPr/>
        </p:nvSpPr>
        <p:spPr>
          <a:xfrm>
            <a:off x="8018187" y="2705543"/>
            <a:ext cx="914041" cy="25249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1303">
                <a:moveTo>
                  <a:pt x="649" y="1303"/>
                </a:moveTo>
                <a:lnTo>
                  <a:pt x="0" y="1303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Oswald Light" panose="02000303000000000000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Text Placeholder 33">
            <a:extLst>
              <a:ext uri="{FF2B5EF4-FFF2-40B4-BE49-F238E27FC236}">
                <a16:creationId xmlns:a16="http://schemas.microsoft.com/office/drawing/2014/main" id="{A894351E-F434-3948-883A-6C0A4A636579}"/>
              </a:ext>
            </a:extLst>
          </p:cNvPr>
          <p:cNvSpPr txBox="1">
            <a:spLocks/>
          </p:cNvSpPr>
          <p:nvPr/>
        </p:nvSpPr>
        <p:spPr>
          <a:xfrm>
            <a:off x="3138157" y="5417764"/>
            <a:ext cx="1254697" cy="233160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dirty="0">
                <a:solidFill>
                  <a:schemeClr val="accent1"/>
                </a:solidFill>
                <a:latin typeface="Oswald Light" panose="02000303000000000000" pitchFamily="2" charset="77"/>
                <a:cs typeface="Poppins" pitchFamily="2" charset="77"/>
              </a:rPr>
              <a:t>YOUR TITLE</a:t>
            </a:r>
          </a:p>
        </p:txBody>
      </p:sp>
      <p:sp>
        <p:nvSpPr>
          <p:cNvPr id="13" name="Text Placeholder 33">
            <a:extLst>
              <a:ext uri="{FF2B5EF4-FFF2-40B4-BE49-F238E27FC236}">
                <a16:creationId xmlns:a16="http://schemas.microsoft.com/office/drawing/2014/main" id="{B0A5AAB7-E127-2145-BE85-FD40A77F92C7}"/>
              </a:ext>
            </a:extLst>
          </p:cNvPr>
          <p:cNvSpPr txBox="1">
            <a:spLocks/>
          </p:cNvSpPr>
          <p:nvPr/>
        </p:nvSpPr>
        <p:spPr>
          <a:xfrm>
            <a:off x="4708957" y="5417764"/>
            <a:ext cx="1254697" cy="233160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dirty="0">
                <a:solidFill>
                  <a:schemeClr val="accent2"/>
                </a:solidFill>
                <a:latin typeface="Oswald Light" panose="02000303000000000000" pitchFamily="2" charset="77"/>
                <a:cs typeface="Poppins" pitchFamily="2" charset="77"/>
              </a:rPr>
              <a:t>YOUR TITLE</a:t>
            </a:r>
          </a:p>
        </p:txBody>
      </p:sp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1C2F8353-AFB7-E848-B1A7-DB6751CDB6B0}"/>
              </a:ext>
            </a:extLst>
          </p:cNvPr>
          <p:cNvSpPr txBox="1">
            <a:spLocks/>
          </p:cNvSpPr>
          <p:nvPr/>
        </p:nvSpPr>
        <p:spPr>
          <a:xfrm>
            <a:off x="6281686" y="5417764"/>
            <a:ext cx="1254697" cy="233160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dirty="0">
                <a:solidFill>
                  <a:schemeClr val="accent3"/>
                </a:solidFill>
                <a:latin typeface="Oswald Light" panose="02000303000000000000" pitchFamily="2" charset="77"/>
                <a:cs typeface="Poppins" pitchFamily="2" charset="77"/>
              </a:rPr>
              <a:t>YOUR TITLE</a:t>
            </a:r>
          </a:p>
        </p:txBody>
      </p:sp>
      <p:sp>
        <p:nvSpPr>
          <p:cNvPr id="15" name="Text Placeholder 33">
            <a:extLst>
              <a:ext uri="{FF2B5EF4-FFF2-40B4-BE49-F238E27FC236}">
                <a16:creationId xmlns:a16="http://schemas.microsoft.com/office/drawing/2014/main" id="{01A80B10-742C-5944-8CC2-DBF38222EDAF}"/>
              </a:ext>
            </a:extLst>
          </p:cNvPr>
          <p:cNvSpPr txBox="1">
            <a:spLocks/>
          </p:cNvSpPr>
          <p:nvPr/>
        </p:nvSpPr>
        <p:spPr>
          <a:xfrm>
            <a:off x="7852486" y="5417764"/>
            <a:ext cx="1254697" cy="233160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dirty="0">
                <a:solidFill>
                  <a:schemeClr val="accent4"/>
                </a:solidFill>
                <a:latin typeface="Oswald Light" panose="02000303000000000000" pitchFamily="2" charset="77"/>
                <a:cs typeface="Poppins" pitchFamily="2" charset="77"/>
              </a:rPr>
              <a:t>YOUR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9A040C-B3C2-5A46-965E-5932836415B9}"/>
              </a:ext>
            </a:extLst>
          </p:cNvPr>
          <p:cNvSpPr>
            <a:spLocks/>
          </p:cNvSpPr>
          <p:nvPr/>
        </p:nvSpPr>
        <p:spPr bwMode="auto">
          <a:xfrm>
            <a:off x="695326" y="728663"/>
            <a:ext cx="1080134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4400" dirty="0">
              <a:solidFill>
                <a:schemeClr val="accent2"/>
              </a:solidFill>
              <a:latin typeface="Oswald Medium" panose="02000603000000000000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4314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695326" y="4776315"/>
            <a:ext cx="6542602" cy="5138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800" dirty="0">
                <a:latin typeface="Oswald Light" panose="02000303000000000000" pitchFamily="2" charset="77"/>
                <a:ea typeface="Roboto Condensed Light" panose="02000000000000000000" pitchFamily="2" charset="0"/>
                <a:cs typeface="Neuton" panose="02000503000000000000" pitchFamily="2" charset="2"/>
              </a:rPr>
              <a:t>I am here because I love to design presentations.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695326" y="3732513"/>
            <a:ext cx="6542602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Oswald Medium" panose="02000603000000000000" pitchFamily="2" charset="77"/>
                <a:ea typeface="Roboto Condensed" panose="02000000000000000000" pitchFamily="2" charset="0"/>
                <a:cs typeface="Neuton" panose="02000503000000000000" pitchFamily="2" charset="2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695325" y="5502743"/>
            <a:ext cx="6542602" cy="5138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800" dirty="0">
                <a:latin typeface="Oswald Light" panose="02000303000000000000" pitchFamily="2" charset="77"/>
                <a:ea typeface="Roboto Condensed Light" panose="02000000000000000000" pitchFamily="2" charset="0"/>
                <a:cs typeface="Neuton" panose="02000503000000000000" pitchFamily="2" charset="2"/>
              </a:rPr>
              <a:t>You can contact me at </a:t>
            </a:r>
            <a:r>
              <a:rPr lang="en-US" sz="2800" i="1" dirty="0">
                <a:latin typeface="Oswald Medium" panose="02000603000000000000" pitchFamily="2" charset="77"/>
                <a:ea typeface="Roboto Condensed" panose="02000000000000000000" pitchFamily="2" charset="0"/>
                <a:cs typeface="Neuton" panose="02000503000000000000" pitchFamily="2" charset="2"/>
              </a:rPr>
              <a:t>@username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C12ABC-216B-8248-A823-33F3DD9C483C}"/>
              </a:ext>
            </a:extLst>
          </p:cNvPr>
          <p:cNvSpPr/>
          <p:nvPr/>
        </p:nvSpPr>
        <p:spPr>
          <a:xfrm>
            <a:off x="695325" y="1967479"/>
            <a:ext cx="6542602" cy="1862048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en-US" sz="11500" dirty="0">
                <a:solidFill>
                  <a:schemeClr val="accent6"/>
                </a:solidFill>
                <a:latin typeface="Oswald Medium" panose="02000603000000000000" pitchFamily="2" charset="77"/>
                <a:ea typeface="Roboto Condensed" panose="02000000000000000000" pitchFamily="2" charset="0"/>
                <a:cs typeface="Neuton" panose="02000503000000000000" pitchFamily="2" charset="2"/>
              </a:rPr>
              <a:t>Hello!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42F5EDC-382A-984C-9972-F153ECD31DA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2963" b="2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93" y="519897"/>
            <a:ext cx="3719020" cy="58172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4854913" y="2271854"/>
            <a:ext cx="4205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4610624" y="3532974"/>
            <a:ext cx="4452731" cy="106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6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310649-825F-3C49-8F6E-AD634F89E72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0168" r="101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80234" y="1714761"/>
            <a:ext cx="5401713" cy="3109488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95325" y="2505670"/>
            <a:ext cx="4516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5325" y="3567926"/>
            <a:ext cx="4932965" cy="10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6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3DE61C8-3FC2-2F48-940F-797589F3B13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7437" b="274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063845" y="1649765"/>
            <a:ext cx="4611742" cy="3749328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Oswald Medium" panose="02000603000000000000" pitchFamily="2" charset="77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842234" y="2551390"/>
            <a:ext cx="46544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94833" y="3646130"/>
            <a:ext cx="5001842" cy="10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6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91C0543-F0F9-2241-973C-5AE26DB3FCE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9991" b="29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0565" y="4218180"/>
            <a:ext cx="10801349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2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You can find me at: </a:t>
            </a:r>
            <a:r>
              <a:rPr lang="en-US" sz="22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Khula Semibold" panose="02000000000000000000" pitchFamily="2" charset="0"/>
              </a:rPr>
              <a:t>@username</a:t>
            </a:r>
          </a:p>
          <a:p>
            <a:pPr algn="ctr">
              <a:lnSpc>
                <a:spcPts val="3500"/>
              </a:lnSpc>
            </a:pPr>
            <a:r>
              <a:rPr lang="en-US" sz="22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Khula Semibold" panose="02000000000000000000" pitchFamily="2" charset="0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45606" y="3332826"/>
            <a:ext cx="6300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325" y="1648402"/>
            <a:ext cx="10801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09062" y="3322095"/>
            <a:ext cx="75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Presentation template designed by </a:t>
            </a:r>
            <a:r>
              <a:rPr lang="en-US" sz="2400" u="sng" dirty="0">
                <a:solidFill>
                  <a:schemeClr val="accent4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5326" y="1735095"/>
            <a:ext cx="8388350" cy="106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325" y="728663"/>
            <a:ext cx="591844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Rubik Medium" panose="02000604000000020004" pitchFamily="2" charset="-79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509062" y="4067468"/>
            <a:ext cx="75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Photographs by </a:t>
            </a:r>
            <a:r>
              <a:rPr lang="en-US" sz="2400" dirty="0">
                <a:solidFill>
                  <a:schemeClr val="accent4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400" dirty="0">
              <a:solidFill>
                <a:schemeClr val="accent4"/>
              </a:solidFill>
              <a:latin typeface="Oswald Light" panose="02000303000000000000" pitchFamily="2" charset="77"/>
              <a:ea typeface="Roboto Condensed Light" panose="02000000000000000000" pitchFamily="2" charset="0"/>
              <a:cs typeface="Arima Madurai Light" pitchFamily="2" charset="77"/>
            </a:endParaRP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5885B706-FE68-BF4C-9619-E3EF65271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5" y="3439509"/>
            <a:ext cx="252000" cy="1800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1" name="Freeform 1">
            <a:extLst>
              <a:ext uri="{FF2B5EF4-FFF2-40B4-BE49-F238E27FC236}">
                <a16:creationId xmlns:a16="http://schemas.microsoft.com/office/drawing/2014/main" id="{D2EFD2DB-5C5F-EE48-83FF-310B1304E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955" y="4198079"/>
            <a:ext cx="252000" cy="18000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91339" y="1915269"/>
            <a:ext cx="790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91339" y="4367241"/>
            <a:ext cx="7905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10295743" y="4953592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2201" y="4953592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55431" y="4953592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08660" y="4953592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48972" y="4953592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1339" y="2859963"/>
            <a:ext cx="7905336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 algn="r">
              <a:lnSpc>
                <a:spcPts val="3500"/>
              </a:lnSpc>
            </a:pPr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Medium" pitchFamily="2" charset="77"/>
              </a:rPr>
              <a:t>Free Fonts used:</a:t>
            </a:r>
          </a:p>
          <a:p>
            <a:pPr algn="r">
              <a:lnSpc>
                <a:spcPts val="3500"/>
              </a:lnSpc>
            </a:pPr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https://www.fontsquirrel.com/fonts/</a:t>
            </a:r>
            <a:r>
              <a:rPr lang="en-US" sz="2400" dirty="0" err="1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oswald</a:t>
            </a:r>
            <a:endParaRPr lang="en-US" sz="2400" dirty="0">
              <a:latin typeface="Oswald Light" panose="02000303000000000000" pitchFamily="2" charset="77"/>
              <a:ea typeface="Roboto Condensed Light" panose="02000000000000000000" pitchFamily="2" charset="0"/>
              <a:cs typeface="Arima Madurai Light" pitchFamily="2" charset="7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8075" y="728663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Khula" panose="02000000000000000000" pitchFamily="2" charset="0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10942513" y="4953592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Oswald Medium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695325" y="4641726"/>
            <a:ext cx="10801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Rubik Medium" panose="02000604000000020004" pitchFamily="2" charset="-79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695325" y="1591267"/>
            <a:ext cx="10801350" cy="280076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96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1.</a:t>
            </a:r>
          </a:p>
          <a:p>
            <a:pPr algn="ctr"/>
            <a:r>
              <a:rPr lang="en-US" sz="80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304925" y="1807015"/>
            <a:ext cx="9591675" cy="327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500"/>
              </a:lnSpc>
            </a:pPr>
            <a:r>
              <a:rPr lang="en-US" sz="6000" i="1" dirty="0">
                <a:solidFill>
                  <a:schemeClr val="tx2"/>
                </a:solidFill>
                <a:latin typeface="Oswald" panose="02000503000000000000" pitchFamily="2" charset="77"/>
                <a:ea typeface="Roboto Condensed" panose="02000000000000000000" pitchFamily="2" charset="0"/>
                <a:cs typeface="Old Standard TT" panose="02040503050505020303" pitchFamily="18" charset="0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6022361" y="3141066"/>
            <a:ext cx="5467809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2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6024049" y="1803287"/>
            <a:ext cx="5466179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2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6021598" y="2479483"/>
            <a:ext cx="5468033" cy="520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22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4656137" y="4142325"/>
            <a:ext cx="68405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2168977" y="728663"/>
            <a:ext cx="9327697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Your slide title</a:t>
            </a:r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52B80EA5-979B-8347-8E0B-2E321EFA8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215" y="2001654"/>
            <a:ext cx="275482" cy="18210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1" name="Freeform 1">
            <a:extLst>
              <a:ext uri="{FF2B5EF4-FFF2-40B4-BE49-F238E27FC236}">
                <a16:creationId xmlns:a16="http://schemas.microsoft.com/office/drawing/2014/main" id="{DBF3B559-EC8A-5349-8802-35AE05310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215" y="2674316"/>
            <a:ext cx="275482" cy="182106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  <p:sp>
        <p:nvSpPr>
          <p:cNvPr id="14" name="Freeform 1">
            <a:extLst>
              <a:ext uri="{FF2B5EF4-FFF2-40B4-BE49-F238E27FC236}">
                <a16:creationId xmlns:a16="http://schemas.microsoft.com/office/drawing/2014/main" id="{5DA9B311-9715-8A45-A427-38B746E7D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428" y="3336468"/>
            <a:ext cx="275482" cy="182106"/>
          </a:xfrm>
          <a:prstGeom prst="rightArrow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s-ES_tradnl" dirty="0">
              <a:latin typeface="Oswald Medium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695326" y="3900089"/>
            <a:ext cx="10801349" cy="456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400" dirty="0">
                <a:solidFill>
                  <a:schemeClr val="tx2"/>
                </a:solidFill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2171700" y="2376867"/>
            <a:ext cx="7848599" cy="144655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88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4410008" y="2612815"/>
            <a:ext cx="3168842" cy="216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4398565" y="2077688"/>
            <a:ext cx="3164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695325" y="728663"/>
            <a:ext cx="8388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709475" y="2612814"/>
            <a:ext cx="3168842" cy="216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US" sz="20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707923" y="2077688"/>
            <a:ext cx="31430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5702630" y="2643071"/>
            <a:ext cx="2081236" cy="2211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5695499" y="2132278"/>
            <a:ext cx="2081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695325" y="728663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>
                <a:solidFill>
                  <a:schemeClr val="tx2"/>
                </a:solidFill>
                <a:latin typeface="Rubik Medium" panose="02000604000000020004" pitchFamily="2" charset="-79"/>
                <a:ea typeface="Nunito Bold" charset="0"/>
                <a:cs typeface="Rubik Medium" panose="02000604000000020004" pitchFamily="2" charset="-79"/>
              </a:defRPr>
            </a:lvl1pPr>
          </a:lstStyle>
          <a:p>
            <a:pPr algn="l"/>
            <a:r>
              <a:rPr lang="en-US" sz="4400" dirty="0"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709255" y="2643071"/>
            <a:ext cx="2081236" cy="2211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709442" y="2132278"/>
            <a:ext cx="2084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3220483" y="2643071"/>
            <a:ext cx="2081236" cy="2211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3233339" y="2132278"/>
            <a:ext cx="2086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  <a:latin typeface="Oswald Medium" panose="02000603000000000000" pitchFamily="2" charset="77"/>
                <a:ea typeface="Source Sans Pro" panose="020B0503030403020204" pitchFamily="34" charset="0"/>
                <a:cs typeface="Khula Semibold" panose="02000000000000000000" pitchFamily="2" charset="0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794937" y="1035393"/>
            <a:ext cx="4701737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60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swald Medium" panose="02000603000000000000" pitchFamily="2" charset="77"/>
                <a:ea typeface="Source Sans Pro Semibold" panose="020B0503030403020204" pitchFamily="34" charset="0"/>
                <a:cs typeface="Neuton" panose="02000503000000000000" pitchFamily="2" charset="2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747641" y="4957098"/>
            <a:ext cx="4749034" cy="10336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3800"/>
              </a:lnSpc>
            </a:pPr>
            <a:r>
              <a:rPr lang="en-US" sz="2400" dirty="0">
                <a:latin typeface="Oswald Light" panose="02000303000000000000" pitchFamily="2" charset="77"/>
                <a:ea typeface="Roboto Condensed Light" panose="02000000000000000000" pitchFamily="2" charset="0"/>
                <a:cs typeface="Arima Madurai Light" pitchFamily="2" charset="77"/>
              </a:rPr>
              <a:t>Itself is what the end-user derives value from also.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AAEE8B51-754B-9E44-9495-D112F3C8D63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7167" b="71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Amelia - Light">
      <a:dk1>
        <a:srgbClr val="232323"/>
      </a:dk1>
      <a:lt1>
        <a:srgbClr val="E3E6E5"/>
      </a:lt1>
      <a:dk2>
        <a:srgbClr val="3C3C3C"/>
      </a:dk2>
      <a:lt2>
        <a:srgbClr val="EDEFED"/>
      </a:lt2>
      <a:accent1>
        <a:srgbClr val="D9C0C1"/>
      </a:accent1>
      <a:accent2>
        <a:srgbClr val="999278"/>
      </a:accent2>
      <a:accent3>
        <a:srgbClr val="C7D9E0"/>
      </a:accent3>
      <a:accent4>
        <a:srgbClr val="84A6BB"/>
      </a:accent4>
      <a:accent5>
        <a:srgbClr val="FCFEFC"/>
      </a:accent5>
      <a:accent6>
        <a:srgbClr val="B08082"/>
      </a:accent6>
      <a:hlink>
        <a:srgbClr val="DFE3E6"/>
      </a:hlink>
      <a:folHlink>
        <a:srgbClr val="9AA2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3347</TotalTime>
  <Words>629</Words>
  <Application>Microsoft Macintosh PowerPoint</Application>
  <PresentationFormat>Widescreen</PresentationFormat>
  <Paragraphs>129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Oswald</vt:lpstr>
      <vt:lpstr>Oswald Light</vt:lpstr>
      <vt:lpstr>Oswald Medium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509</cp:revision>
  <cp:lastPrinted>2019-01-24T21:05:01Z</cp:lastPrinted>
  <dcterms:created xsi:type="dcterms:W3CDTF">2018-12-21T22:04:22Z</dcterms:created>
  <dcterms:modified xsi:type="dcterms:W3CDTF">2019-01-24T21:12:24Z</dcterms:modified>
</cp:coreProperties>
</file>