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59" r:id="rId4"/>
    <p:sldId id="260" r:id="rId5"/>
    <p:sldId id="261" r:id="rId6"/>
    <p:sldId id="263" r:id="rId7"/>
    <p:sldId id="262" r:id="rId8"/>
    <p:sldId id="265" r:id="rId9"/>
    <p:sldId id="267" r:id="rId10"/>
    <p:sldId id="268" r:id="rId11"/>
    <p:sldId id="264" r:id="rId12"/>
    <p:sldId id="266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A50021"/>
    <a:srgbClr val="D6009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FB0730-0438-4B6A-915E-B61FA03DFFB5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5C89A4-9662-4569-B304-677C07F0F9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832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25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CF0B-D2DC-4427-ABB5-6388749BAD51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B2C6B-0A74-4994-92AB-E531C48BB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49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CF0B-D2DC-4427-ABB5-6388749BAD51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B2C6B-0A74-4994-92AB-E531C48BB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272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CF0B-D2DC-4427-ABB5-6388749BAD51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B2C6B-0A74-4994-92AB-E531C48BB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857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CF0B-D2DC-4427-ABB5-6388749BAD51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B2C6B-0A74-4994-92AB-E531C48BB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001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CF0B-D2DC-4427-ABB5-6388749BAD51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B2C6B-0A74-4994-92AB-E531C48BB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921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CF0B-D2DC-4427-ABB5-6388749BAD51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B2C6B-0A74-4994-92AB-E531C48BB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419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CF0B-D2DC-4427-ABB5-6388749BAD51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B2C6B-0A74-4994-92AB-E531C48BB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739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CF0B-D2DC-4427-ABB5-6388749BAD51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B2C6B-0A74-4994-92AB-E531C48BB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424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CF0B-D2DC-4427-ABB5-6388749BAD51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B2C6B-0A74-4994-92AB-E531C48BB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169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CF0B-D2DC-4427-ABB5-6388749BAD51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B2C6B-0A74-4994-92AB-E531C48BB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426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5CF0B-D2DC-4427-ABB5-6388749BAD51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B2C6B-0A74-4994-92AB-E531C48BB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10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5CF0B-D2DC-4427-ABB5-6388749BAD51}" type="datetimeFigureOut">
              <a:rPr lang="ru-RU" smtClean="0"/>
              <a:t>07.12.2016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5B2C6B-0A74-4994-92AB-E531C48BBA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769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8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roditelstvo.perm.ru/upload/iblock/800/800c58a2a3a6cb22adfc45f38c4642d9.jpg" TargetMode="External"/><Relationship Id="rId13" Type="http://schemas.openxmlformats.org/officeDocument/2006/relationships/hyperlink" Target="http://img1.liveinternet.ru/images/attach/c/7/124/722/124722567_4809770_061_1_.png" TargetMode="External"/><Relationship Id="rId3" Type="http://schemas.openxmlformats.org/officeDocument/2006/relationships/hyperlink" Target="http://mywishlist.ru/pic/i/wish/orig/001/114/360.jpeg" TargetMode="External"/><Relationship Id="rId7" Type="http://schemas.openxmlformats.org/officeDocument/2006/relationships/hyperlink" Target="http://www.buendnis-fuer-familie.de/fileadmin/Bild_Archive/Artikel/Fotolia_7320164_M.jpg" TargetMode="External"/><Relationship Id="rId12" Type="http://schemas.openxmlformats.org/officeDocument/2006/relationships/hyperlink" Target="http://www.playcast.ru/uploads/2015/11/28/16079310.jpg" TargetMode="External"/><Relationship Id="rId17" Type="http://schemas.openxmlformats.org/officeDocument/2006/relationships/hyperlink" Target="http://www.playcast.ru/uploads/2016/03/26/17993997.jpg" TargetMode="External"/><Relationship Id="rId2" Type="http://schemas.openxmlformats.org/officeDocument/2006/relationships/hyperlink" Target="http://video-otkritka.ru/albom/prazdniki/materi/0Ys5-1HZYJc.jpg" TargetMode="External"/><Relationship Id="rId16" Type="http://schemas.openxmlformats.org/officeDocument/2006/relationships/hyperlink" Target="http://afisha.mosreg.ru/sites/default/files/events_photo/mama_10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c.pics.livejournal.com/prdirector/15327464/23365/23365_600.jpg" TargetMode="External"/><Relationship Id="rId11" Type="http://schemas.openxmlformats.org/officeDocument/2006/relationships/hyperlink" Target="http://gingerstudio.com.ua/upload/images/family/family-in-feofania-14.jpg" TargetMode="External"/><Relationship Id="rId5" Type="http://schemas.openxmlformats.org/officeDocument/2006/relationships/hyperlink" Target="http://cs7008.vk.me/v7008137/45810/-kjLR_lkCkk.jpg" TargetMode="External"/><Relationship Id="rId15" Type="http://schemas.openxmlformats.org/officeDocument/2006/relationships/hyperlink" Target="http://babylactica.ru/wp-content/uploads/2016/05/q2VRIUC1Vfw.jpg" TargetMode="External"/><Relationship Id="rId10" Type="http://schemas.openxmlformats.org/officeDocument/2006/relationships/hyperlink" Target="http://www.nedugamnet.ru/sites/default/files/umnaya_mat.jpg" TargetMode="External"/><Relationship Id="rId4" Type="http://schemas.openxmlformats.org/officeDocument/2006/relationships/hyperlink" Target="http://www.zastavki.com/pictures/1920x1080/2011/People___Children_Kid_of_Color_031265_23.jpg" TargetMode="External"/><Relationship Id="rId9" Type="http://schemas.openxmlformats.org/officeDocument/2006/relationships/hyperlink" Target="http://factumira.com/img/upload/tree_pictures/vospitanie-rebenka.jpg" TargetMode="External"/><Relationship Id="rId14" Type="http://schemas.openxmlformats.org/officeDocument/2006/relationships/hyperlink" Target="http://mtdata.ru/u2/photo91A2/20680696380-0/original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microsoft.com/office/2007/relationships/hdphoto" Target="../media/hdphoto5.wdp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razdnikson.ru/wp-content/uploads/2016/10/Den-materi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2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409" y="6148856"/>
            <a:ext cx="83477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</a:rPr>
              <a:t>Составитель: </a:t>
            </a:r>
            <a:r>
              <a:rPr lang="ru-RU" sz="2000" b="1" dirty="0" err="1" smtClean="0">
                <a:solidFill>
                  <a:srgbClr val="FFFF00"/>
                </a:solidFill>
              </a:rPr>
              <a:t>Пистун</a:t>
            </a:r>
            <a:r>
              <a:rPr lang="ru-RU" sz="2000" b="1" dirty="0" smtClean="0">
                <a:solidFill>
                  <a:srgbClr val="FFFF00"/>
                </a:solidFill>
              </a:rPr>
              <a:t> Наталья Владимировна учитель начальных классов 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МОАНУ СОШ № 17 им. К.В. </a:t>
            </a:r>
            <a:r>
              <a:rPr lang="ru-RU" sz="2000" b="1" dirty="0" err="1" smtClean="0">
                <a:solidFill>
                  <a:srgbClr val="FFFF00"/>
                </a:solidFill>
              </a:rPr>
              <a:t>Навальневой</a:t>
            </a:r>
            <a:r>
              <a:rPr lang="ru-RU" sz="2000" b="1" dirty="0" smtClean="0">
                <a:solidFill>
                  <a:srgbClr val="FFFF00"/>
                </a:solidFill>
              </a:rPr>
              <a:t>   г. Кореновска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31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motto.net.ua/pic/201412/1600x900/motto.net.ua-883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116632"/>
            <a:ext cx="64807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66"/>
                </a:solidFill>
                <a:latin typeface="Monotype Corsiva" panose="03010101010201010101" pitchFamily="66" charset="0"/>
              </a:rPr>
              <a:t>Мамочка-милая, </a:t>
            </a:r>
          </a:p>
          <a:p>
            <a:pPr algn="ctr"/>
            <a:r>
              <a:rPr lang="ru-RU" sz="6600" b="1" dirty="0" smtClean="0">
                <a:solidFill>
                  <a:srgbClr val="FF0066"/>
                </a:solidFill>
                <a:latin typeface="Monotype Corsiva" panose="03010101010201010101" pitchFamily="66" charset="0"/>
              </a:rPr>
              <a:t>мама моя!</a:t>
            </a:r>
            <a:endParaRPr lang="ru-RU" sz="6600" b="1" dirty="0">
              <a:solidFill>
                <a:srgbClr val="FF0066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10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www.apkgplay.com/img/2016/04/27/47384/com.bxapps.CleanHouseForKids-screenshot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425"/>
            <a:ext cx="9217516" cy="687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63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gameboh.ru/_pu/9/7857184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39"/>
          <a:stretch/>
        </p:blipFill>
        <p:spPr bwMode="auto">
          <a:xfrm>
            <a:off x="0" y="0"/>
            <a:ext cx="91680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www.furnitureclipart.com/free_furniture_clipart/oval_mirror_with_gold_frame_0515-0811-1116-1008_SMU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000" l="213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86099">
            <a:off x="231274" y="-82194"/>
            <a:ext cx="1363246" cy="1747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50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beesona.ru/upload/745/11b428d70b4b92beeed280f356d599d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546" r="7864" b="9692"/>
          <a:stretch/>
        </p:blipFill>
        <p:spPr bwMode="auto">
          <a:xfrm>
            <a:off x="388653" y="116632"/>
            <a:ext cx="8509056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99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dlya-dushi-333.ru/wp-content/uploads/2015/11/7065645673555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10954" y="6309320"/>
            <a:ext cx="1965501" cy="28803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11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659" y="1268760"/>
            <a:ext cx="871296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2"/>
              </a:rPr>
              <a:t>http</a:t>
            </a:r>
            <a:r>
              <a:rPr lang="ru-RU" u="sng" dirty="0">
                <a:hlinkClick r:id="rId2"/>
              </a:rPr>
              <a:t>://video-otkritka.ru/albom/prazdniki/materi/0Ys5-1HZYJc.jpg</a:t>
            </a:r>
            <a:endParaRPr lang="ru-RU" dirty="0"/>
          </a:p>
          <a:p>
            <a:r>
              <a:rPr lang="ru-RU" u="sng" dirty="0">
                <a:hlinkClick r:id="rId3"/>
              </a:rPr>
              <a:t>http://mywishlist.ru/pic/i/wish/orig/001/114/360.jpeg</a:t>
            </a:r>
            <a:endParaRPr lang="ru-RU" dirty="0"/>
          </a:p>
          <a:p>
            <a:r>
              <a:rPr lang="ru-RU" u="sng" dirty="0">
                <a:hlinkClick r:id="rId4"/>
              </a:rPr>
              <a:t>http://www.zastavki.com/pictures/1920x1080/2011/People___Children_Kid_of_Color_031265_23.jpg</a:t>
            </a:r>
            <a:endParaRPr lang="ru-RU" dirty="0"/>
          </a:p>
          <a:p>
            <a:r>
              <a:rPr lang="ru-RU" u="sng" dirty="0">
                <a:hlinkClick r:id="rId5"/>
              </a:rPr>
              <a:t>http://cs7008.vk.me/v7008137/45810/-kjLR_lkCkk.jpg</a:t>
            </a:r>
            <a:endParaRPr lang="ru-RU" dirty="0"/>
          </a:p>
          <a:p>
            <a:r>
              <a:rPr lang="ru-RU" u="sng" dirty="0">
                <a:hlinkClick r:id="rId6"/>
              </a:rPr>
              <a:t>http://ic.pics.livejournal.com/prdirector/15327464/23365/23365_600.jpg</a:t>
            </a:r>
            <a:endParaRPr lang="ru-RU" dirty="0"/>
          </a:p>
          <a:p>
            <a:r>
              <a:rPr lang="ru-RU" u="sng" dirty="0">
                <a:hlinkClick r:id="rId7"/>
              </a:rPr>
              <a:t>http://www.buendnis-fuer-familie.de/fileadmin/Bild_Archive/Artikel/Fotolia_7320164_M.jpg</a:t>
            </a:r>
            <a:endParaRPr lang="ru-RU" dirty="0"/>
          </a:p>
          <a:p>
            <a:r>
              <a:rPr lang="ru-RU" u="sng" dirty="0">
                <a:hlinkClick r:id="rId8"/>
              </a:rPr>
              <a:t>http://roditelstvo.perm.ru/upload/iblock/800/800c58a2a3a6cb22adfc45f38c4642d9.jpg</a:t>
            </a:r>
            <a:endParaRPr lang="ru-RU" dirty="0"/>
          </a:p>
          <a:p>
            <a:r>
              <a:rPr lang="ru-RU" u="sng" dirty="0">
                <a:hlinkClick r:id="rId9"/>
              </a:rPr>
              <a:t>http://factumira.com/img/upload/tree_pictures/vospitanie-rebenka.jpg</a:t>
            </a:r>
            <a:endParaRPr lang="ru-RU" dirty="0"/>
          </a:p>
          <a:p>
            <a:r>
              <a:rPr lang="ru-RU" u="sng" dirty="0">
                <a:hlinkClick r:id="rId10"/>
              </a:rPr>
              <a:t>http://www.nedugamnet.ru/sites/default/files/umnaya_mat.jpg</a:t>
            </a:r>
            <a:endParaRPr lang="ru-RU" dirty="0"/>
          </a:p>
          <a:p>
            <a:r>
              <a:rPr lang="ru-RU" u="sng" dirty="0">
                <a:hlinkClick r:id="rId11"/>
              </a:rPr>
              <a:t>http://gingerstudio.com.ua/upload/images/family/family-in-feofania-14.jpg</a:t>
            </a:r>
            <a:endParaRPr lang="ru-RU" dirty="0"/>
          </a:p>
          <a:p>
            <a:r>
              <a:rPr lang="ru-RU" u="sng" dirty="0">
                <a:hlinkClick r:id="rId12"/>
              </a:rPr>
              <a:t>http://www.playcast.ru/uploads/2015/11/28/16079310.jpg</a:t>
            </a:r>
            <a:endParaRPr lang="ru-RU" dirty="0"/>
          </a:p>
          <a:p>
            <a:r>
              <a:rPr lang="ru-RU" u="sng" dirty="0">
                <a:hlinkClick r:id="rId13"/>
              </a:rPr>
              <a:t>http://img1.liveinternet.ru/images/attach/c/7/124/722/124722567_4809770_061_1_.png</a:t>
            </a:r>
            <a:endParaRPr lang="ru-RU" dirty="0"/>
          </a:p>
          <a:p>
            <a:r>
              <a:rPr lang="ru-RU" u="sng" dirty="0">
                <a:hlinkClick r:id="rId14"/>
              </a:rPr>
              <a:t>http://mtdata.ru/u2/photo91A2/20680696380-0/original.jpg</a:t>
            </a:r>
            <a:endParaRPr lang="ru-RU" dirty="0"/>
          </a:p>
          <a:p>
            <a:r>
              <a:rPr lang="ru-RU" u="sng" dirty="0">
                <a:hlinkClick r:id="rId15"/>
              </a:rPr>
              <a:t>http://babylactica.ru/wp-content/uploads/2016/05/q2VRIUC1Vfw.jpg</a:t>
            </a:r>
            <a:endParaRPr lang="ru-RU" dirty="0"/>
          </a:p>
          <a:p>
            <a:r>
              <a:rPr lang="ru-RU" u="sng" dirty="0">
                <a:hlinkClick r:id="rId16"/>
              </a:rPr>
              <a:t>http://afisha.mosreg.ru/sites/default/files/events_photo/mama_10.jpg</a:t>
            </a:r>
            <a:endParaRPr lang="ru-RU" dirty="0"/>
          </a:p>
          <a:p>
            <a:r>
              <a:rPr lang="ru-RU" u="sng" dirty="0">
                <a:hlinkClick r:id="rId17"/>
              </a:rPr>
              <a:t>http://www.playcast.ru/uploads/2016/03/26/17993997.jpg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63170" y="352031"/>
            <a:ext cx="73839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используемых источников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90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motto.net.ua/pic/201412/1600x900/motto.net.ua-883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116632"/>
            <a:ext cx="64807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66"/>
                </a:solidFill>
                <a:latin typeface="Monotype Corsiva" panose="03010101010201010101" pitchFamily="66" charset="0"/>
              </a:rPr>
              <a:t>Мамочка-милая, </a:t>
            </a:r>
          </a:p>
          <a:p>
            <a:pPr algn="ctr"/>
            <a:r>
              <a:rPr lang="ru-RU" sz="6600" b="1" dirty="0" smtClean="0">
                <a:solidFill>
                  <a:srgbClr val="FF0066"/>
                </a:solidFill>
                <a:latin typeface="Monotype Corsiva" panose="03010101010201010101" pitchFamily="66" charset="0"/>
              </a:rPr>
              <a:t>мама моя!</a:t>
            </a:r>
            <a:endParaRPr lang="ru-RU" sz="6600" b="1" dirty="0">
              <a:solidFill>
                <a:srgbClr val="FF0066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532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243008"/>
            <a:ext cx="867645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Праздник – День матери </a:t>
            </a:r>
            <a:endParaRPr lang="ru-RU" sz="30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3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появился </a:t>
            </a:r>
            <a:r>
              <a:rPr lang="ru-RU" sz="3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в нашем календаре 30 января 1998 года. </a:t>
            </a:r>
            <a:endParaRPr lang="ru-RU" sz="3000" b="1" dirty="0" smtClean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30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Указ </a:t>
            </a:r>
            <a:r>
              <a:rPr lang="ru-RU" sz="3000" b="1" dirty="0">
                <a:solidFill>
                  <a:srgbClr val="002060"/>
                </a:solidFill>
                <a:latin typeface="Monotype Corsiva" panose="03010101010201010101" pitchFamily="66" charset="0"/>
              </a:rPr>
              <a:t>о его учреждении был подписан первым президентом России. Теперь День матери отмечается ежегодно в последнее воскресенье ноября. </a:t>
            </a:r>
          </a:p>
        </p:txBody>
      </p:sp>
      <p:pic>
        <p:nvPicPr>
          <p:cNvPr id="3074" name="Picture 2" descr="http://cs624928.vk.me/v624928610/214d1/IM_M7Bfw5C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771" y="34605"/>
            <a:ext cx="6133937" cy="4224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1.liveinternet.ru/images/attach/c/2/72/973/72973675_1301770161_Ugolok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-243408"/>
            <a:ext cx="345638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img1.liveinternet.ru/images/attach/c/2/72/973/72973675_1301770161_Ugolok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395245" y="1340768"/>
            <a:ext cx="3456384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683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0.liveinternet.ru/images/attach/c/8/100/901/100901134_Dlya_dekupazha_Izobrazheniya_Devuy_Marii_s_suynom_Iisusom__9_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" y="-27919"/>
            <a:ext cx="9243246" cy="6890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169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playcast.ru/uploads/2012/05/08/33525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2" y="0"/>
            <a:ext cx="3258019" cy="444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photobank.sarbc.ru/photo/norm/0009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0"/>
            <a:ext cx="3390915" cy="4411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fb.ru/misc/i/gallery/15252/61739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361197"/>
            <a:ext cx="5803403" cy="447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43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271095" y="2256269"/>
            <a:ext cx="3643313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2440" tIns="0" rIns="0" bIns="0"/>
          <a:lstStyle>
            <a:lvl1pPr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rgbClr val="000000"/>
                </a:solidFill>
                <a:latin typeface="Trebuchet MS" pitchFamily="32" charset="0"/>
                <a:ea typeface="Microsoft YaHei" charset="-122"/>
              </a:defRPr>
            </a:lvl1pPr>
            <a:lvl2pPr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rgbClr val="000000"/>
                </a:solidFill>
                <a:latin typeface="Trebuchet MS" pitchFamily="32" charset="0"/>
                <a:ea typeface="Microsoft YaHei" charset="-122"/>
              </a:defRPr>
            </a:lvl2pPr>
            <a:lvl3pPr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rgbClr val="000000"/>
                </a:solidFill>
                <a:latin typeface="Trebuchet MS" pitchFamily="32" charset="0"/>
                <a:ea typeface="Microsoft YaHei" charset="-122"/>
              </a:defRPr>
            </a:lvl3pPr>
            <a:lvl4pPr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rgbClr val="000000"/>
                </a:solidFill>
                <a:latin typeface="Trebuchet MS" pitchFamily="32" charset="0"/>
                <a:ea typeface="Microsoft YaHei" charset="-122"/>
              </a:defRPr>
            </a:lvl4pPr>
            <a:lvl5pPr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rgbClr val="000000"/>
                </a:solidFill>
                <a:latin typeface="Trebuchet MS" pitchFamily="32" charset="0"/>
                <a:ea typeface="Microsoft YaHei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rgbClr val="000000"/>
                </a:solidFill>
                <a:latin typeface="Trebuchet MS" pitchFamily="32" charset="0"/>
                <a:ea typeface="Microsoft YaHei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rgbClr val="000000"/>
                </a:solidFill>
                <a:latin typeface="Trebuchet MS" pitchFamily="32" charset="0"/>
                <a:ea typeface="Microsoft YaHei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rgbClr val="000000"/>
                </a:solidFill>
                <a:latin typeface="Trebuchet MS" pitchFamily="32" charset="0"/>
                <a:ea typeface="Microsoft YaHei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639763" algn="l"/>
                <a:tab pos="1554163" algn="l"/>
                <a:tab pos="2468563" algn="l"/>
                <a:tab pos="3382963" algn="l"/>
                <a:tab pos="4297363" algn="l"/>
                <a:tab pos="5211763" algn="l"/>
                <a:tab pos="6126163" algn="l"/>
                <a:tab pos="7040563" algn="l"/>
                <a:tab pos="7954963" algn="l"/>
                <a:tab pos="8869363" algn="l"/>
                <a:tab pos="9783763" algn="l"/>
              </a:tabLst>
              <a:defRPr>
                <a:solidFill>
                  <a:srgbClr val="000000"/>
                </a:solidFill>
                <a:latin typeface="Trebuchet MS" pitchFamily="32" charset="0"/>
                <a:ea typeface="Microsoft YaHei" charset="-122"/>
              </a:defRPr>
            </a:lvl9pPr>
          </a:lstStyle>
          <a:p>
            <a:pPr algn="ctr">
              <a:buClrTx/>
              <a:buSzPct val="73000"/>
              <a:buFontTx/>
              <a:buNone/>
            </a:pPr>
            <a:r>
              <a:rPr lang="ru-RU" altLang="ru-RU" sz="2800" b="1" dirty="0">
                <a:solidFill>
                  <a:srgbClr val="0070C0"/>
                </a:solidFill>
              </a:rPr>
              <a:t>На войне погибло</a:t>
            </a:r>
          </a:p>
          <a:p>
            <a:pPr algn="ctr">
              <a:buClrTx/>
              <a:buSzPct val="73000"/>
              <a:buFontTx/>
              <a:buNone/>
            </a:pPr>
            <a:r>
              <a:rPr lang="ru-RU" altLang="ru-RU" sz="2800" b="1" dirty="0">
                <a:solidFill>
                  <a:srgbClr val="0070C0"/>
                </a:solidFill>
              </a:rPr>
              <a:t> 9 её сыновей -самое дорогое, что было у неё в жизни.</a:t>
            </a:r>
          </a:p>
        </p:txBody>
      </p:sp>
      <p:grpSp>
        <p:nvGrpSpPr>
          <p:cNvPr id="12293" name="Group 5"/>
          <p:cNvGrpSpPr>
            <a:grpSpLocks/>
          </p:cNvGrpSpPr>
          <p:nvPr/>
        </p:nvGrpSpPr>
        <p:grpSpPr bwMode="auto">
          <a:xfrm>
            <a:off x="323526" y="51669"/>
            <a:ext cx="4752529" cy="5720159"/>
            <a:chOff x="61" y="61"/>
            <a:chExt cx="3202" cy="3985"/>
          </a:xfrm>
        </p:grpSpPr>
        <p:pic>
          <p:nvPicPr>
            <p:cNvPr id="12294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" y="61"/>
              <a:ext cx="3202" cy="3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2295" name="Text Box 7"/>
            <p:cNvSpPr txBox="1">
              <a:spLocks noChangeArrowheads="1"/>
            </p:cNvSpPr>
            <p:nvPr/>
          </p:nvSpPr>
          <p:spPr bwMode="auto">
            <a:xfrm>
              <a:off x="61" y="61"/>
              <a:ext cx="3202" cy="3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684660" y="276299"/>
            <a:ext cx="284674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+mj-lt"/>
              </a:rPr>
              <a:t>ЕПИСТИНИЯ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+mj-lt"/>
              </a:rPr>
              <a:t>ФЕДОРОВНА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+mj-lt"/>
              </a:rPr>
              <a:t>СТЕПАНОВА</a:t>
            </a:r>
            <a:endParaRPr lang="ru-RU" sz="36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7170" name="Picture 2" descr="http://smilekaluga.ru/wp-content/uploads/2014/12/ploshhad-pobedyi2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24" b="14237"/>
          <a:stretch/>
        </p:blipFill>
        <p:spPr bwMode="auto">
          <a:xfrm>
            <a:off x="0" y="4653136"/>
            <a:ext cx="9144000" cy="222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4277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bosonogoe.ru/uploads/images/1/6d5bde728d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0"/>
            <a:ext cx="5796137" cy="684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masterclassy.masterpodelok.com/uploads/posts/2013-01-21/image_1806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51" t="29532" r="5569" b="4453"/>
          <a:stretch/>
        </p:blipFill>
        <p:spPr bwMode="auto">
          <a:xfrm>
            <a:off x="0" y="4941168"/>
            <a:ext cx="3203848" cy="1903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www.maam.ru/images/users/photos/medium/d26831ec91c8d4262325a859d1fcd76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2" t="6891" r="3612" b="12696"/>
          <a:stretch/>
        </p:blipFill>
        <p:spPr bwMode="auto">
          <a:xfrm>
            <a:off x="5364088" y="26787"/>
            <a:ext cx="3779913" cy="1964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829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motto.net.ua/pic/201412/1600x900/motto.net.ua-883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116632"/>
            <a:ext cx="648072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66"/>
                </a:solidFill>
                <a:latin typeface="Monotype Corsiva" panose="03010101010201010101" pitchFamily="66" charset="0"/>
              </a:rPr>
              <a:t>Мамочка-милая, </a:t>
            </a:r>
          </a:p>
          <a:p>
            <a:pPr algn="ctr"/>
            <a:r>
              <a:rPr lang="ru-RU" sz="6600" b="1" dirty="0" smtClean="0">
                <a:solidFill>
                  <a:srgbClr val="FF0066"/>
                </a:solidFill>
                <a:latin typeface="Monotype Corsiva" panose="03010101010201010101" pitchFamily="66" charset="0"/>
              </a:rPr>
              <a:t>мама моя!</a:t>
            </a:r>
            <a:endParaRPr lang="ru-RU" sz="6600" b="1" dirty="0">
              <a:solidFill>
                <a:srgbClr val="FF0066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65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thumbs.dreamstime.com/z/boy-helping-his-parents-housework-little-447611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299"/>
          <a:stretch/>
        </p:blipFill>
        <p:spPr bwMode="auto">
          <a:xfrm>
            <a:off x="107504" y="4755"/>
            <a:ext cx="8928992" cy="6827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03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146</Words>
  <Application>Microsoft Office PowerPoint</Application>
  <PresentationFormat>Экран (4:3)</PresentationFormat>
  <Paragraphs>33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14</cp:revision>
  <dcterms:created xsi:type="dcterms:W3CDTF">2016-11-21T16:19:50Z</dcterms:created>
  <dcterms:modified xsi:type="dcterms:W3CDTF">2016-12-07T17:08:38Z</dcterms:modified>
</cp:coreProperties>
</file>