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1124743"/>
            <a:ext cx="7632848" cy="5418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152650"/>
            <a:ext cx="70580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6975" y="2695575"/>
            <a:ext cx="42100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" y="1042988"/>
            <a:ext cx="83439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223224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76672"/>
            <a:ext cx="2009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356992"/>
            <a:ext cx="214312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356992"/>
            <a:ext cx="208597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86113" y="1719263"/>
            <a:ext cx="277177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484785"/>
            <a:ext cx="5400600" cy="2987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2250" y="1133475"/>
            <a:ext cx="36195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34385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764704"/>
            <a:ext cx="3800475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7950" y="404664"/>
            <a:ext cx="26860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204864"/>
            <a:ext cx="266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852936"/>
            <a:ext cx="4267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861048"/>
            <a:ext cx="26670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1650" y="4869160"/>
            <a:ext cx="356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5877272"/>
            <a:ext cx="26765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764704"/>
            <a:ext cx="3800475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364088" y="5589240"/>
            <a:ext cx="3779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C000"/>
                </a:solidFill>
              </a:rPr>
              <a:t>Театр юного зрителя</a:t>
            </a:r>
            <a:endParaRPr lang="ru-RU" sz="28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4938" y="1195388"/>
            <a:ext cx="633412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0975"/>
            <a:ext cx="9324975" cy="703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105273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Фрагмент фильма </a:t>
            </a:r>
            <a:r>
              <a:rPr lang="ru-RU" sz="2800" dirty="0" smtClean="0"/>
              <a:t> из одноименной повести</a:t>
            </a:r>
          </a:p>
          <a:p>
            <a:pPr algn="ctr"/>
            <a:r>
              <a:rPr lang="ru-RU" sz="2800" dirty="0" smtClean="0"/>
              <a:t> Н.Носова «Витя Малеев в школе и дома»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5382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https://www.youtube.com/watch?v=7npBpltghig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21</Words>
  <Application>Microsoft Office PowerPoint</Application>
  <PresentationFormat>Экран (4:3)</PresentationFormat>
  <Paragraphs>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Людмила</cp:lastModifiedBy>
  <cp:revision>2</cp:revision>
  <dcterms:created xsi:type="dcterms:W3CDTF">2016-10-22T18:40:15Z</dcterms:created>
  <dcterms:modified xsi:type="dcterms:W3CDTF">2016-10-23T06:58:03Z</dcterms:modified>
</cp:coreProperties>
</file>