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4833937" y="8947546"/>
            <a:ext cx="14716126" cy="6607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4833937" y="6000353"/>
            <a:ext cx="14716126" cy="965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3043535" y="0"/>
            <a:ext cx="18288001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sz="half" idx="13"/>
          </p:nvPr>
        </p:nvSpPr>
        <p:spPr>
          <a:xfrm>
            <a:off x="5325070" y="928687"/>
            <a:ext cx="13722210" cy="830461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4833937" y="11519296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12495609" y="898481"/>
            <a:ext cx="7489362" cy="1155501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4387453" y="6697265"/>
            <a:ext cx="7500938" cy="578643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quarter" idx="13"/>
          </p:nvPr>
        </p:nvSpPr>
        <p:spPr>
          <a:xfrm>
            <a:off x="12495609" y="3643312"/>
            <a:ext cx="7500938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354364" indent="-465364">
              <a:spcBef>
                <a:spcPts val="4500"/>
              </a:spcBef>
              <a:defRPr sz="3800"/>
            </a:lvl3pPr>
            <a:lvl4pPr marL="1798864" indent="-465364">
              <a:spcBef>
                <a:spcPts val="4500"/>
              </a:spcBef>
              <a:defRPr sz="3800"/>
            </a:lvl4pPr>
            <a:lvl5pPr marL="2243364" indent="-465364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12513468" y="6983015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12513468" y="892968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4387453" y="892968"/>
            <a:ext cx="7500938" cy="1157287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jpe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e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e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jpeg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jpe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jpe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Disney?  (MAIN)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Disney?_2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Disney?_2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Disney?_2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Shape 1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Disney?_2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hape 1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Disney?_2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Disney?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Shape 18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Disney?_3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Shape 1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Disney?_3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hape 1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Disney?_3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hape 19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Disney?_3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Disney?_ How To Pla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Shape 19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Disney?_3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Shape 20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Disney?_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Shape 20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5" name="Disney?_4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hape 2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Disney?_4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hape 2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3" name="Disney?_4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Shape 21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7" name="Disney?_4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0" name="Shape 2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1" name="Disney?_4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4" name="Shape 2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5" name="Disney?_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hape 2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Disney?_5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hape 2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3" name="Disney?_5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Disney?_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6" name="Shape 2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7" name="Disney?_5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0" name="Shape 2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1" name="Disney?_5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4" name="Shape 2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5" name="Disney?_5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8" name="Shape 2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9" name="Disney?_BLANK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Disney?_1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Disney?_1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Disney?_1c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Disney?_1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Disney?_1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Disney?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