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307" r:id="rId2"/>
    <p:sldId id="256" r:id="rId3"/>
    <p:sldId id="280" r:id="rId4"/>
    <p:sldId id="294" r:id="rId5"/>
    <p:sldId id="282" r:id="rId6"/>
    <p:sldId id="295" r:id="rId7"/>
    <p:sldId id="296" r:id="rId8"/>
    <p:sldId id="297" r:id="rId9"/>
    <p:sldId id="298" r:id="rId10"/>
    <p:sldId id="299" r:id="rId11"/>
    <p:sldId id="300" r:id="rId12"/>
    <p:sldId id="308" r:id="rId13"/>
    <p:sldId id="309" r:id="rId14"/>
    <p:sldId id="302" r:id="rId15"/>
    <p:sldId id="301" r:id="rId16"/>
    <p:sldId id="303" r:id="rId17"/>
    <p:sldId id="304" r:id="rId18"/>
    <p:sldId id="306" r:id="rId19"/>
    <p:sldId id="264" r:id="rId20"/>
    <p:sldId id="262" r:id="rId21"/>
    <p:sldId id="272" r:id="rId22"/>
    <p:sldId id="273" r:id="rId23"/>
    <p:sldId id="305" r:id="rId24"/>
    <p:sldId id="276"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26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7191A8F-A215-4CE1-B611-9FC311E8372C}" type="datetimeFigureOut">
              <a:rPr lang="ru-RU"/>
              <a:pPr>
                <a:defRPr/>
              </a:pPr>
              <a:t>11.04.2016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607A6BB-8E08-40C9-A68A-272E3A230864}" type="slidenum">
              <a:rPr lang="ru-RU"/>
              <a:pPr>
                <a:defRPr/>
              </a:pPr>
              <a:t>‹#›</a:t>
            </a:fld>
            <a:endParaRPr lang="ru-RU"/>
          </a:p>
        </p:txBody>
      </p:sp>
    </p:spTree>
    <p:extLst>
      <p:ext uri="{BB962C8B-B14F-4D97-AF65-F5344CB8AC3E}">
        <p14:creationId xmlns:p14="http://schemas.microsoft.com/office/powerpoint/2010/main" val="2442705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youtube.com/watch?v=BTa1QJNkK1k"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un.org/ga/search/view_doc.asp?symbol=A/69/L.85&amp;Lang=E"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un.org/sustainabledevelopment/sustainable-development-goals/"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un.org/sustainabledevelopment/sustainable-development-goal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smtClean="0">
                <a:solidFill>
                  <a:schemeClr val="tx1"/>
                </a:solidFill>
                <a:effectLst/>
                <a:latin typeface="+mn-lt"/>
                <a:ea typeface="+mn-ea"/>
                <a:cs typeface="+mn-cs"/>
              </a:rPr>
              <a:t>Do you like lemons?</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Why not?</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is a saying in English which contains the word “lemon”. Could you make it using the words from the word splash? Any changes are possible.</a:t>
            </a:r>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3</a:t>
            </a:fld>
            <a:endParaRPr lang="ru-RU"/>
          </a:p>
        </p:txBody>
      </p:sp>
    </p:spTree>
    <p:extLst>
      <p:ext uri="{BB962C8B-B14F-4D97-AF65-F5344CB8AC3E}">
        <p14:creationId xmlns:p14="http://schemas.microsoft.com/office/powerpoint/2010/main" val="2806553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strike="noStrike" kern="1200" dirty="0" smtClean="0">
                <a:solidFill>
                  <a:schemeClr val="tx1"/>
                </a:solidFill>
                <a:effectLst/>
                <a:latin typeface="+mn-lt"/>
                <a:ea typeface="+mn-ea"/>
                <a:cs typeface="+mn-cs"/>
              </a:rPr>
              <a:t>What things have your parents taught you that help you to cope with challenges in your life?</a:t>
            </a:r>
            <a:endParaRPr lang="ru-RU" sz="1200" u="none" strike="noStrike"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ru-RU" sz="1200" u="none" strike="noStrike"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err="1" smtClean="0">
                <a:solidFill>
                  <a:schemeClr val="tx1"/>
                </a:solidFill>
                <a:effectLst/>
                <a:latin typeface="+mn-lt"/>
                <a:ea typeface="+mn-ea"/>
                <a:cs typeface="+mn-cs"/>
              </a:rPr>
              <a:t>I'm</a:t>
            </a:r>
            <a:r>
              <a:rPr lang="ru-RU" sz="1200" kern="1200" dirty="0" smtClean="0">
                <a:solidFill>
                  <a:schemeClr val="tx1"/>
                </a:solidFill>
                <a:effectLst/>
                <a:latin typeface="+mn-lt"/>
                <a:ea typeface="+mn-ea"/>
                <a:cs typeface="+mn-cs"/>
              </a:rPr>
              <a:t> a </a:t>
            </a:r>
            <a:r>
              <a:rPr lang="ru-RU" sz="1200" kern="1200" dirty="0" err="1" smtClean="0">
                <a:solidFill>
                  <a:schemeClr val="tx1"/>
                </a:solidFill>
                <a:effectLst/>
                <a:latin typeface="+mn-lt"/>
                <a:ea typeface="+mn-ea"/>
                <a:cs typeface="+mn-cs"/>
              </a:rPr>
              <a:t>little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boy</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with</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glasses</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The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one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they</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call</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the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geek</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A </a:t>
            </a:r>
            <a:r>
              <a:rPr lang="ru-RU" sz="1200" kern="1200" dirty="0" err="1" smtClean="0">
                <a:solidFill>
                  <a:schemeClr val="tx1"/>
                </a:solidFill>
                <a:effectLst/>
                <a:latin typeface="+mn-lt"/>
                <a:ea typeface="+mn-ea"/>
                <a:cs typeface="+mn-cs"/>
              </a:rPr>
              <a:t>little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girl</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who</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never</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smiles</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a:t>
            </a:r>
            <a:r>
              <a:rPr lang="ru-RU" sz="1200" kern="1200" dirty="0" err="1" smtClean="0">
                <a:solidFill>
                  <a:schemeClr val="tx1"/>
                </a:solidFill>
                <a:effectLst/>
                <a:latin typeface="+mn-lt"/>
                <a:ea typeface="+mn-ea"/>
                <a:cs typeface="+mn-cs"/>
              </a:rPr>
              <a:t>Cause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I've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got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braces</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on</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my</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teeth</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And</a:t>
            </a:r>
            <a:r>
              <a:rPr lang="ru-RU" sz="1200" kern="1200" dirty="0" smtClean="0">
                <a:solidFill>
                  <a:schemeClr val="tx1"/>
                </a:solidFill>
                <a:effectLst/>
                <a:latin typeface="+mn-lt"/>
                <a:ea typeface="+mn-ea"/>
                <a:cs typeface="+mn-cs"/>
              </a:rPr>
              <a:t> I </a:t>
            </a:r>
            <a:r>
              <a:rPr lang="ru-RU" sz="1200" kern="1200" dirty="0" err="1" smtClean="0">
                <a:solidFill>
                  <a:schemeClr val="tx1"/>
                </a:solidFill>
                <a:effectLst/>
                <a:latin typeface="+mn-lt"/>
                <a:ea typeface="+mn-ea"/>
                <a:cs typeface="+mn-cs"/>
              </a:rPr>
              <a:t>know</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how</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it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feels</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To</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cry</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myself</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to</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sleep</a:t>
            </a:r>
            <a:r>
              <a:rPr lang="ru-RU" sz="1200" kern="1200" dirty="0" smtClean="0">
                <a:solidFill>
                  <a:schemeClr val="tx1"/>
                </a:solidFill>
                <a:effectLst/>
                <a:latin typeface="+mn-lt"/>
                <a:ea typeface="+mn-ea"/>
                <a:cs typeface="+mn-cs"/>
              </a:rPr>
              <a:t>.</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I'm</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that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kid</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on</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every</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playground</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Who's</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always</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chosen</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last</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A </a:t>
            </a:r>
            <a:r>
              <a:rPr lang="ru-RU" sz="1200" kern="1200" dirty="0" err="1" smtClean="0">
                <a:solidFill>
                  <a:schemeClr val="tx1"/>
                </a:solidFill>
                <a:effectLst/>
                <a:latin typeface="+mn-lt"/>
                <a:ea typeface="+mn-ea"/>
                <a:cs typeface="+mn-cs"/>
              </a:rPr>
              <a:t>single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teenage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mother</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Tryin</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to</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overcome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my</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past</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You</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don't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have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to</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be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my</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friend</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Is</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it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too</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much</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to</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ask</a:t>
            </a:r>
            <a:r>
              <a:rPr lang="ru-RU" sz="1200" kern="1200" dirty="0" smtClean="0">
                <a:solidFill>
                  <a:schemeClr val="tx1"/>
                </a:solidFill>
                <a:effectLst/>
                <a:latin typeface="+mn-lt"/>
                <a:ea typeface="+mn-ea"/>
                <a:cs typeface="+mn-cs"/>
              </a:rPr>
              <a:t>?</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i="1" kern="1200" dirty="0" smtClean="0">
                <a:solidFill>
                  <a:schemeClr val="tx1"/>
                </a:solidFill>
                <a:effectLst/>
                <a:latin typeface="+mn-lt"/>
                <a:ea typeface="+mn-ea"/>
                <a:cs typeface="+mn-cs"/>
              </a:rPr>
              <a:t>[</a:t>
            </a:r>
            <a:r>
              <a:rPr lang="ru-RU" sz="1200" i="1" kern="1200" dirty="0" err="1" smtClean="0">
                <a:solidFill>
                  <a:schemeClr val="tx1"/>
                </a:solidFill>
                <a:effectLst/>
                <a:latin typeface="+mn-lt"/>
                <a:ea typeface="+mn-ea"/>
                <a:cs typeface="+mn-cs"/>
              </a:rPr>
              <a:t>Chorus</a:t>
            </a:r>
            <a:r>
              <a:rPr lang="ru-RU" sz="1200" i="1" kern="1200" dirty="0" smtClean="0">
                <a:solidFill>
                  <a:schemeClr val="tx1"/>
                </a:solidFill>
                <a:effectLst/>
                <a:latin typeface="+mn-lt"/>
                <a:ea typeface="+mn-ea"/>
                <a:cs typeface="+mn-cs"/>
              </a:rPr>
              <a:t>:]</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Don't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laugh</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at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don't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call</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names</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Don't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get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your</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pleasure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from</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my</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pain</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In</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God's</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eyes</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we're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all</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the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same</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Someday</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we'll</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all</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have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perfect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wings</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Don't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laugh</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at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me</a:t>
            </a:r>
            <a:r>
              <a:rPr lang="ru-RU" sz="1200" kern="1200" dirty="0" smtClean="0">
                <a:solidFill>
                  <a:schemeClr val="tx1"/>
                </a:solidFill>
                <a:effectLst/>
                <a:latin typeface="+mn-lt"/>
                <a:ea typeface="+mn-ea"/>
                <a:cs typeface="+mn-cs"/>
              </a:rPr>
              <a:t>.</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I'm</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the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cripple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on</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the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corner</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You</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pass</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on</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the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street</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I </a:t>
            </a:r>
            <a:r>
              <a:rPr lang="ru-RU" sz="1200" kern="1200" dirty="0" err="1" smtClean="0">
                <a:solidFill>
                  <a:schemeClr val="tx1"/>
                </a:solidFill>
                <a:effectLst/>
                <a:latin typeface="+mn-lt"/>
                <a:ea typeface="+mn-ea"/>
                <a:cs typeface="+mn-cs"/>
              </a:rPr>
              <a:t>wouldn't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be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out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here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beggin</a:t>
            </a:r>
            <a:r>
              <a:rPr lang="ru-RU" sz="1200" kern="1200" dirty="0" smtClean="0">
                <a:solidFill>
                  <a:schemeClr val="tx1"/>
                </a:solidFill>
                <a:effectLst/>
                <a:latin typeface="+mn-lt"/>
                <a:ea typeface="+mn-ea"/>
                <a:cs typeface="+mn-cs"/>
              </a:rPr>
              <a:t>'</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If</a:t>
            </a:r>
            <a:r>
              <a:rPr lang="ru-RU" sz="1200" kern="1200" dirty="0" smtClean="0">
                <a:solidFill>
                  <a:schemeClr val="tx1"/>
                </a:solidFill>
                <a:effectLst/>
                <a:latin typeface="+mn-lt"/>
                <a:ea typeface="+mn-ea"/>
                <a:cs typeface="+mn-cs"/>
              </a:rPr>
              <a:t> I </a:t>
            </a:r>
            <a:r>
              <a:rPr lang="ru-RU" sz="1200" kern="1200" dirty="0" err="1" smtClean="0">
                <a:solidFill>
                  <a:schemeClr val="tx1"/>
                </a:solidFill>
                <a:effectLst/>
                <a:latin typeface="+mn-lt"/>
                <a:ea typeface="+mn-ea"/>
                <a:cs typeface="+mn-cs"/>
              </a:rPr>
              <a:t>had</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enough</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to</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eat</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And</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don't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think</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that</a:t>
            </a:r>
            <a:r>
              <a:rPr lang="ru-RU" sz="1200" kern="1200" dirty="0" smtClean="0">
                <a:solidFill>
                  <a:schemeClr val="tx1"/>
                </a:solidFill>
                <a:effectLst/>
                <a:latin typeface="+mn-lt"/>
                <a:ea typeface="+mn-ea"/>
                <a:cs typeface="+mn-cs"/>
              </a:rPr>
              <a:t> I </a:t>
            </a:r>
            <a:r>
              <a:rPr lang="ru-RU" sz="1200" kern="1200" dirty="0" err="1" smtClean="0">
                <a:solidFill>
                  <a:schemeClr val="tx1"/>
                </a:solidFill>
                <a:effectLst/>
                <a:latin typeface="+mn-lt"/>
                <a:ea typeface="+mn-ea"/>
                <a:cs typeface="+mn-cs"/>
              </a:rPr>
              <a:t>don't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notice</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err="1" smtClean="0">
                <a:solidFill>
                  <a:schemeClr val="tx1"/>
                </a:solidFill>
                <a:effectLst/>
                <a:latin typeface="+mn-lt"/>
                <a:ea typeface="+mn-ea"/>
                <a:cs typeface="+mn-cs"/>
              </a:rPr>
              <a:t>That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our</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eyes</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never</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meet</a:t>
            </a:r>
            <a:r>
              <a:rPr lang="ru-RU" sz="1200" kern="1200" dirty="0" smtClean="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ru-RU" sz="1200" u="none" strike="noStrike"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15</a:t>
            </a:fld>
            <a:endParaRPr lang="ru-RU"/>
          </a:p>
        </p:txBody>
      </p:sp>
    </p:spTree>
    <p:extLst>
      <p:ext uri="{BB962C8B-B14F-4D97-AF65-F5344CB8AC3E}">
        <p14:creationId xmlns:p14="http://schemas.microsoft.com/office/powerpoint/2010/main" val="1441954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u="sng" kern="1200" dirty="0" smtClean="0">
                <a:solidFill>
                  <a:schemeClr val="tx1"/>
                </a:solidFill>
                <a:effectLst/>
                <a:latin typeface="+mn-lt"/>
                <a:ea typeface="+mn-ea"/>
                <a:cs typeface="+mn-cs"/>
                <a:hlinkClick r:id="rId3"/>
              </a:rPr>
              <a:t>http://</a:t>
            </a:r>
            <a:r>
              <a:rPr lang="ru-RU" sz="1200" u="sng" kern="1200" dirty="0" smtClean="0">
                <a:solidFill>
                  <a:schemeClr val="tx1"/>
                </a:solidFill>
                <a:effectLst/>
                <a:latin typeface="+mn-lt"/>
                <a:ea typeface="+mn-ea"/>
                <a:cs typeface="+mn-cs"/>
                <a:hlinkClick r:id="rId3"/>
              </a:rPr>
              <a:t>www.youtube.com/watch?v=BTa1QJNkK1k</a:t>
            </a:r>
            <a:endParaRPr lang="ru-RU" sz="1200" u="sng" kern="1200" dirty="0" smtClean="0">
              <a:solidFill>
                <a:schemeClr val="tx1"/>
              </a:solidFill>
              <a:effectLst/>
              <a:latin typeface="+mn-lt"/>
              <a:ea typeface="+mn-ea"/>
              <a:cs typeface="+mn-cs"/>
            </a:endParaRPr>
          </a:p>
          <a:p>
            <a:endParaRPr lang="ru-RU" sz="1200" u="sng"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Shawn’s problem was his unusual height.</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Look at the screen.</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Do you know people there?</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do they have in common?</a:t>
            </a:r>
            <a:endParaRPr lang="ru-RU" sz="1200" kern="1200" dirty="0" smtClean="0">
              <a:solidFill>
                <a:schemeClr val="tx1"/>
              </a:solidFill>
              <a:effectLst/>
              <a:latin typeface="+mn-lt"/>
              <a:ea typeface="+mn-ea"/>
              <a:cs typeface="+mn-cs"/>
            </a:endParaRPr>
          </a:p>
          <a:p>
            <a:endParaRPr lang="ru-RU" dirty="0" smtClean="0"/>
          </a:p>
          <a:p>
            <a:r>
              <a:rPr lang="en-US" sz="1200" b="1" kern="1200" dirty="0" smtClean="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Mikhail Kutuzov </a:t>
            </a:r>
            <a:endParaRPr lang="ru-RU" dirty="0" smtClean="0">
              <a:effectLst/>
            </a:endParaRPr>
          </a:p>
          <a:p>
            <a:r>
              <a:rPr lang="en-US" sz="1200" kern="1200" dirty="0" smtClean="0">
                <a:solidFill>
                  <a:schemeClr val="tx1"/>
                </a:solidFill>
                <a:effectLst/>
                <a:latin typeface="+mn-lt"/>
                <a:ea typeface="+mn-ea"/>
                <a:cs typeface="+mn-cs"/>
              </a:rPr>
              <a:t>Horatio Nelson - </a:t>
            </a:r>
            <a:r>
              <a:rPr lang="en-GB" sz="1200" i="1" kern="1200" dirty="0" smtClean="0">
                <a:solidFill>
                  <a:schemeClr val="tx1"/>
                </a:solidFill>
                <a:effectLst/>
                <a:latin typeface="+mn-lt"/>
                <a:ea typeface="+mn-ea"/>
                <a:cs typeface="+mn-cs"/>
              </a:rPr>
              <a:t>a British naval commander and national hero, famous for his naval victories against the French during the Napoleonic Wars.</a:t>
            </a:r>
            <a:endParaRPr lang="ru-RU" dirty="0" smtClean="0">
              <a:effectLst/>
            </a:endParaRPr>
          </a:p>
          <a:p>
            <a:r>
              <a:rPr lang="en-US" sz="1200" kern="1200" dirty="0" smtClean="0">
                <a:solidFill>
                  <a:schemeClr val="tx1"/>
                </a:solidFill>
                <a:effectLst/>
                <a:latin typeface="+mn-lt"/>
                <a:ea typeface="+mn-ea"/>
                <a:cs typeface="+mn-cs"/>
              </a:rPr>
              <a:t>Alexey </a:t>
            </a:r>
            <a:r>
              <a:rPr lang="en-US" sz="1200" kern="1200" dirty="0" err="1" smtClean="0">
                <a:solidFill>
                  <a:schemeClr val="tx1"/>
                </a:solidFill>
                <a:effectLst/>
                <a:latin typeface="+mn-lt"/>
                <a:ea typeface="+mn-ea"/>
                <a:cs typeface="+mn-cs"/>
              </a:rPr>
              <a:t>Maresyev</a:t>
            </a:r>
            <a:r>
              <a:rPr lang="en-US" sz="1200" kern="1200" dirty="0" smtClean="0">
                <a:solidFill>
                  <a:schemeClr val="tx1"/>
                </a:solidFill>
                <a:effectLst/>
                <a:latin typeface="+mn-lt"/>
                <a:ea typeface="+mn-ea"/>
                <a:cs typeface="+mn-cs"/>
              </a:rPr>
              <a:t> - </a:t>
            </a:r>
            <a:r>
              <a:rPr lang="ru-RU" sz="1200" kern="1200" dirty="0" smtClean="0">
                <a:solidFill>
                  <a:schemeClr val="tx1"/>
                </a:solidFill>
                <a:effectLst/>
                <a:latin typeface="+mn-lt"/>
                <a:ea typeface="+mn-ea"/>
                <a:cs typeface="+mn-cs"/>
              </a:rPr>
              <a:t>a </a:t>
            </a:r>
            <a:r>
              <a:rPr lang="ru-RU" sz="1200" kern="1200" dirty="0" err="1" smtClean="0">
                <a:solidFill>
                  <a:schemeClr val="tx1"/>
                </a:solidFill>
                <a:effectLst/>
                <a:latin typeface="+mn-lt"/>
                <a:ea typeface="+mn-ea"/>
                <a:cs typeface="+mn-cs"/>
              </a:rPr>
              <a:t>Soviet</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fighter</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ace</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during</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World</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War</a:t>
            </a:r>
            <a:r>
              <a:rPr lang="ru-RU" sz="1200" kern="1200" dirty="0" smtClean="0">
                <a:solidFill>
                  <a:schemeClr val="tx1"/>
                </a:solidFill>
                <a:effectLst/>
                <a:latin typeface="+mn-lt"/>
                <a:ea typeface="+mn-ea"/>
                <a:cs typeface="+mn-cs"/>
              </a:rPr>
              <a:t> II.</a:t>
            </a:r>
            <a:endParaRPr lang="ru-RU" dirty="0" smtClean="0">
              <a:effectLst/>
            </a:endParaRPr>
          </a:p>
          <a:p>
            <a:r>
              <a:rPr lang="en-US" sz="1200" kern="1200" dirty="0" smtClean="0">
                <a:solidFill>
                  <a:schemeClr val="tx1"/>
                </a:solidFill>
                <a:effectLst/>
                <a:latin typeface="+mn-lt"/>
                <a:ea typeface="+mn-ea"/>
                <a:cs typeface="+mn-cs"/>
              </a:rPr>
              <a:t>Stevie Wonder </a:t>
            </a:r>
            <a:endParaRPr lang="ru-RU" dirty="0" smtClean="0">
              <a:effectLst/>
            </a:endParaRPr>
          </a:p>
          <a:p>
            <a:r>
              <a:rPr lang="en-US" sz="1200" kern="1200" dirty="0" smtClean="0">
                <a:solidFill>
                  <a:schemeClr val="tx1"/>
                </a:solidFill>
                <a:effectLst/>
                <a:latin typeface="+mn-lt"/>
                <a:ea typeface="+mn-ea"/>
                <a:cs typeface="+mn-cs"/>
              </a:rPr>
              <a:t>Diana </a:t>
            </a:r>
            <a:r>
              <a:rPr lang="en-US" sz="1200" kern="1200" dirty="0" err="1" smtClean="0">
                <a:solidFill>
                  <a:schemeClr val="tx1"/>
                </a:solidFill>
                <a:effectLst/>
                <a:latin typeface="+mn-lt"/>
                <a:ea typeface="+mn-ea"/>
                <a:cs typeface="+mn-cs"/>
              </a:rPr>
              <a:t>Gurckaia</a:t>
            </a:r>
            <a:endParaRPr lang="ru-RU" dirty="0" smtClean="0">
              <a:effectLst/>
            </a:endParaRPr>
          </a:p>
          <a:p>
            <a:r>
              <a:rPr lang="en-US" sz="1200" kern="1200" dirty="0" smtClean="0">
                <a:solidFill>
                  <a:schemeClr val="tx1"/>
                </a:solidFill>
                <a:effectLst/>
                <a:latin typeface="+mn-lt"/>
                <a:ea typeface="+mn-ea"/>
                <a:cs typeface="+mn-cs"/>
              </a:rPr>
              <a:t>Nick </a:t>
            </a:r>
            <a:r>
              <a:rPr lang="en-US" sz="1200" kern="1200" dirty="0" err="1" smtClean="0">
                <a:solidFill>
                  <a:schemeClr val="tx1"/>
                </a:solidFill>
                <a:effectLst/>
                <a:latin typeface="+mn-lt"/>
                <a:ea typeface="+mn-ea"/>
                <a:cs typeface="+mn-cs"/>
              </a:rPr>
              <a:t>Vujicic</a:t>
            </a:r>
            <a:endParaRPr lang="ru-RU" dirty="0" smtClean="0">
              <a:effectLst/>
            </a:endParaRPr>
          </a:p>
          <a:p>
            <a:endParaRPr lang="ru-RU" dirty="0" smtClean="0"/>
          </a:p>
          <a:p>
            <a:r>
              <a:rPr lang="en-US" sz="1200" kern="1200" dirty="0" smtClean="0">
                <a:solidFill>
                  <a:schemeClr val="tx1"/>
                </a:solidFill>
                <a:effectLst/>
                <a:latin typeface="+mn-lt"/>
                <a:ea typeface="+mn-ea"/>
                <a:cs typeface="+mn-cs"/>
              </a:rPr>
              <a:t>They all are people with disabilities. But they were and some of them are very active nowadays.</a:t>
            </a:r>
            <a:endParaRPr lang="ru-RU"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(Optional:</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Just look at the screen.</a:t>
            </a:r>
            <a:endParaRPr lang="ru-RU" sz="1200" kern="1200" dirty="0" smtClean="0">
              <a:solidFill>
                <a:schemeClr val="tx1"/>
              </a:solidFill>
              <a:effectLst/>
              <a:latin typeface="+mn-lt"/>
              <a:ea typeface="+mn-ea"/>
              <a:cs typeface="+mn-cs"/>
            </a:endParaRPr>
          </a:p>
          <a:p>
            <a:r>
              <a:rPr lang="en-US" sz="1200" i="1" kern="1200" dirty="0" err="1" smtClean="0">
                <a:solidFill>
                  <a:schemeClr val="tx1"/>
                </a:solidFill>
                <a:effectLst/>
                <a:latin typeface="+mn-lt"/>
                <a:ea typeface="+mn-ea"/>
                <a:cs typeface="+mn-cs"/>
              </a:rPr>
              <a:t>Ник</a:t>
            </a:r>
            <a:r>
              <a:rPr lang="en-US" sz="1200" i="1" kern="1200" dirty="0" smtClean="0">
                <a:solidFill>
                  <a:schemeClr val="tx1"/>
                </a:solidFill>
                <a:effectLst/>
                <a:latin typeface="+mn-lt"/>
                <a:ea typeface="+mn-ea"/>
                <a:cs typeface="+mn-cs"/>
              </a:rPr>
              <a:t> Вуйчич.mp4 (5:00)</a:t>
            </a:r>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16</a:t>
            </a:fld>
            <a:endParaRPr lang="ru-RU"/>
          </a:p>
        </p:txBody>
      </p:sp>
    </p:spTree>
    <p:extLst>
      <p:ext uri="{BB962C8B-B14F-4D97-AF65-F5344CB8AC3E}">
        <p14:creationId xmlns:p14="http://schemas.microsoft.com/office/powerpoint/2010/main" val="3989282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smtClean="0">
                <a:solidFill>
                  <a:schemeClr val="tx1"/>
                </a:solidFill>
                <a:effectLst/>
                <a:latin typeface="+mn-lt"/>
                <a:ea typeface="+mn-ea"/>
                <a:cs typeface="+mn-cs"/>
              </a:rPr>
              <a:t>Are there such people around you?</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can you do for them?</a:t>
            </a:r>
            <a:endParaRPr lang="ru-RU"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(Possible answers)</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 think the first thing we should do is to consider them PEOPLE and respect them and treat them in a proper way.</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You can HELP.</a:t>
            </a:r>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17</a:t>
            </a:fld>
            <a:endParaRPr lang="ru-RU"/>
          </a:p>
        </p:txBody>
      </p:sp>
    </p:spTree>
    <p:extLst>
      <p:ext uri="{BB962C8B-B14F-4D97-AF65-F5344CB8AC3E}">
        <p14:creationId xmlns:p14="http://schemas.microsoft.com/office/powerpoint/2010/main" val="778829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smtClean="0">
                <a:solidFill>
                  <a:schemeClr val="tx1"/>
                </a:solidFill>
                <a:effectLst/>
                <a:latin typeface="+mn-lt"/>
                <a:ea typeface="+mn-ea"/>
                <a:cs typeface="+mn-cs"/>
              </a:rPr>
              <a:t>I hope you remember about global goals.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 many are them in the list? (17)</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 would like to ask you to choose only one and write what you can do to achieve the goal.</a:t>
            </a:r>
            <a:endParaRPr lang="ru-RU" sz="1200" kern="1200" smtClean="0">
              <a:solidFill>
                <a:schemeClr val="tx1"/>
              </a:solidFill>
              <a:effectLst/>
              <a:latin typeface="+mn-lt"/>
              <a:ea typeface="+mn-ea"/>
              <a:cs typeface="+mn-cs"/>
            </a:endParaRPr>
          </a:p>
          <a:p>
            <a:endParaRPr lang="ru-RU"/>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19</a:t>
            </a:fld>
            <a:endParaRPr lang="ru-RU"/>
          </a:p>
        </p:txBody>
      </p:sp>
    </p:spTree>
    <p:extLst>
      <p:ext uri="{BB962C8B-B14F-4D97-AF65-F5344CB8AC3E}">
        <p14:creationId xmlns:p14="http://schemas.microsoft.com/office/powerpoint/2010/main" val="3651182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smtClean="0">
                <a:solidFill>
                  <a:schemeClr val="tx1"/>
                </a:solidFill>
                <a:effectLst/>
                <a:latin typeface="+mn-lt"/>
                <a:ea typeface="+mn-ea"/>
                <a:cs typeface="+mn-cs"/>
              </a:rPr>
              <a:t>Could you suggest the possible topic of the lesson and its BIG Question?</a:t>
            </a:r>
            <a:endParaRPr lang="ru-RU" sz="1200" kern="120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 hope that today we’ll read a story about Shawn Bradley. He felt he had a problem as a child — he was so tall he towered over everyone he knew —but he turned that problem into an opportunity to become very good at the sport of basketball and a good and caring person as well.</a:t>
            </a:r>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4</a:t>
            </a:fld>
            <a:endParaRPr lang="ru-RU"/>
          </a:p>
        </p:txBody>
      </p:sp>
    </p:spTree>
    <p:extLst>
      <p:ext uri="{BB962C8B-B14F-4D97-AF65-F5344CB8AC3E}">
        <p14:creationId xmlns:p14="http://schemas.microsoft.com/office/powerpoint/2010/main" val="2955905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smtClean="0">
                <a:solidFill>
                  <a:schemeClr val="tx1"/>
                </a:solidFill>
                <a:effectLst/>
                <a:latin typeface="+mn-lt"/>
                <a:ea typeface="+mn-ea"/>
                <a:cs typeface="+mn-cs"/>
              </a:rPr>
              <a:t>Do you have any problems?</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Is it possible to change them into opportunities – or ways to make something good hap­pen?</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opportunities come from each of these difficult situations (problems)?</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Work with your partner. As you talk, use a two-column chart like the one below to note the possible opportunities.</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Choose the best solution / opportunity and explain why you made that choice.</a:t>
            </a:r>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5</a:t>
            </a:fld>
            <a:endParaRPr lang="ru-RU"/>
          </a:p>
        </p:txBody>
      </p:sp>
    </p:spTree>
    <p:extLst>
      <p:ext uri="{BB962C8B-B14F-4D97-AF65-F5344CB8AC3E}">
        <p14:creationId xmlns:p14="http://schemas.microsoft.com/office/powerpoint/2010/main" val="1550081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smtClean="0">
                <a:solidFill>
                  <a:schemeClr val="tx1"/>
                </a:solidFill>
                <a:effectLst/>
                <a:latin typeface="+mn-lt"/>
                <a:ea typeface="+mn-ea"/>
                <a:cs typeface="+mn-cs"/>
              </a:rPr>
              <a:t>I believe you know that there are a lot of more serious problems.</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On September 25th, 2015 more than 100 countries (to be exact, 193) </a:t>
            </a:r>
            <a:r>
              <a:rPr lang="en-US" sz="1200" i="1" kern="1200" dirty="0" smtClean="0">
                <a:solidFill>
                  <a:schemeClr val="tx1"/>
                </a:solidFill>
                <a:effectLst/>
                <a:latin typeface="+mn-lt"/>
                <a:ea typeface="+mn-ea"/>
                <a:cs typeface="+mn-cs"/>
              </a:rPr>
              <a:t>adopted</a:t>
            </a:r>
            <a:r>
              <a:rPr lang="ru-RU" sz="1200" u="none" strike="noStrike" kern="1200" dirty="0" smtClean="0">
                <a:solidFill>
                  <a:schemeClr val="tx1"/>
                </a:solidFill>
                <a:effectLst/>
                <a:latin typeface="+mn-lt"/>
                <a:ea typeface="+mn-ea"/>
                <a:cs typeface="+mn-cs"/>
                <a:hlinkClick r:id="rId3"/>
              </a:rPr>
              <a:t> </a:t>
            </a:r>
            <a:r>
              <a:rPr lang="en-US" sz="1200" i="1" u="none" strike="noStrike" kern="1200" dirty="0" smtClean="0">
                <a:solidFill>
                  <a:schemeClr val="tx1"/>
                </a:solidFill>
                <a:effectLst/>
                <a:latin typeface="+mn-lt"/>
                <a:ea typeface="+mn-ea"/>
                <a:cs typeface="+mn-cs"/>
                <a:hlinkClick r:id="rId3"/>
              </a:rPr>
              <a:t>a new sustainable development agenda</a:t>
            </a:r>
            <a:r>
              <a:rPr lang="en-US" sz="1200" i="1" kern="1200" dirty="0" smtClean="0">
                <a:solidFill>
                  <a:schemeClr val="tx1"/>
                </a:solidFill>
                <a:effectLst/>
                <a:latin typeface="+mn-lt"/>
                <a:ea typeface="+mn-ea"/>
                <a:cs typeface="+mn-cs"/>
              </a:rPr>
              <a:t> and a set of 17</a:t>
            </a:r>
            <a:r>
              <a:rPr lang="en-US" sz="1200" i="1" u="none" strike="noStrike" kern="1200" dirty="0" smtClean="0">
                <a:solidFill>
                  <a:schemeClr val="tx1"/>
                </a:solidFill>
                <a:effectLst/>
                <a:latin typeface="+mn-lt"/>
                <a:ea typeface="+mn-ea"/>
                <a:cs typeface="+mn-cs"/>
                <a:hlinkClick r:id="rId4"/>
              </a:rPr>
              <a:t> global goals</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to </a:t>
            </a:r>
            <a:r>
              <a:rPr lang="en-US" sz="1200" b="1" kern="1200" dirty="0" smtClean="0">
                <a:solidFill>
                  <a:schemeClr val="tx1"/>
                </a:solidFill>
                <a:effectLst/>
                <a:latin typeface="+mn-lt"/>
                <a:ea typeface="+mn-ea"/>
                <a:cs typeface="+mn-cs"/>
              </a:rPr>
              <a:t>end poverty</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protect the planet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ensure prosperity for all</a:t>
            </a:r>
            <a:r>
              <a:rPr lang="en-US" sz="1200" kern="1200" dirty="0" smtClean="0">
                <a:solidFill>
                  <a:schemeClr val="tx1"/>
                </a:solidFill>
                <a:effectLst/>
                <a:latin typeface="+mn-lt"/>
                <a:ea typeface="+mn-ea"/>
                <a:cs typeface="+mn-cs"/>
              </a:rPr>
              <a:t>. Each goal has specific targets to be achieved over the next 15 years.</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For the goals to be reached, everyone needs to do their part: </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governments, </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private sector, </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civil society </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and people like you.</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Do you want to get involved?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You can start by watching the cartoon and then telling everyone about them.</a:t>
            </a:r>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8</a:t>
            </a:fld>
            <a:endParaRPr lang="ru-RU"/>
          </a:p>
        </p:txBody>
      </p:sp>
    </p:spTree>
    <p:extLst>
      <p:ext uri="{BB962C8B-B14F-4D97-AF65-F5344CB8AC3E}">
        <p14:creationId xmlns:p14="http://schemas.microsoft.com/office/powerpoint/2010/main" val="3948245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One of the original Millennium Development Goals was an ambition to Achieve Universal Primary Education.  The new sustainable development goal relating to education is more ambitious and aims to ensure that by 2030 “</a:t>
            </a:r>
            <a:r>
              <a:rPr lang="en-US" sz="1200" i="1" kern="1200" dirty="0" smtClean="0">
                <a:solidFill>
                  <a:schemeClr val="tx1"/>
                </a:solidFill>
                <a:effectLst/>
                <a:latin typeface="+mn-lt"/>
                <a:ea typeface="+mn-ea"/>
                <a:cs typeface="+mn-cs"/>
              </a:rPr>
              <a:t>all girls and boys complete free, equitable and quality primary and secondary education leading to relevant and effective learning outcomes</a:t>
            </a:r>
            <a:r>
              <a:rPr lang="en-US" sz="1200" kern="1200" dirty="0" smtClean="0">
                <a:solidFill>
                  <a:schemeClr val="tx1"/>
                </a:solidFill>
                <a:effectLst/>
                <a:latin typeface="+mn-lt"/>
                <a:ea typeface="+mn-ea"/>
                <a:cs typeface="+mn-cs"/>
              </a:rPr>
              <a:t>“. Furthermore, it recognizes the importance of early childhood development and sets the challenge of ensuring that by 2030 “</a:t>
            </a:r>
            <a:r>
              <a:rPr lang="en-US" sz="1200" i="1" kern="1200" dirty="0" smtClean="0">
                <a:solidFill>
                  <a:schemeClr val="tx1"/>
                </a:solidFill>
                <a:effectLst/>
                <a:latin typeface="+mn-lt"/>
                <a:ea typeface="+mn-ea"/>
                <a:cs typeface="+mn-cs"/>
              </a:rPr>
              <a:t>all girls and boys have access to quality early childhood development, care and pre-primary education so that they are ready for primary education</a:t>
            </a:r>
            <a:r>
              <a:rPr lang="en-US" sz="1200" kern="1200" dirty="0" smtClean="0">
                <a:solidFill>
                  <a:schemeClr val="tx1"/>
                </a:solidFill>
                <a:effectLst/>
                <a:latin typeface="+mn-lt"/>
                <a:ea typeface="+mn-ea"/>
                <a:cs typeface="+mn-cs"/>
              </a:rPr>
              <a:t>.” There are further</a:t>
            </a:r>
            <a:r>
              <a:rPr lang="en-US" sz="1200" u="none" strike="noStrike" kern="1200" dirty="0" smtClean="0">
                <a:solidFill>
                  <a:schemeClr val="tx1"/>
                </a:solidFill>
                <a:effectLst/>
                <a:latin typeface="+mn-lt"/>
                <a:ea typeface="+mn-ea"/>
                <a:cs typeface="+mn-cs"/>
                <a:hlinkClick r:id="rId3"/>
              </a:rPr>
              <a:t> ambitions</a:t>
            </a:r>
            <a:r>
              <a:rPr lang="en-US" sz="1200" kern="1200" dirty="0" smtClean="0">
                <a:solidFill>
                  <a:schemeClr val="tx1"/>
                </a:solidFill>
                <a:effectLst/>
                <a:latin typeface="+mn-lt"/>
                <a:ea typeface="+mn-ea"/>
                <a:cs typeface="+mn-cs"/>
              </a:rPr>
              <a:t> relating to further education, gender disparities, scholarships and supply of qualified teachers. The new goal certainly proposes a more holistic vision of how education is a lifelong process. It recognizes that education is only meaningful if it is of a certain standard. Importantly, it also implicitly acknowledges that enrolment alone is not a meaningful indicator of educational achievement or attainment nor does it alone lead to increasing social and economic mobility.</a:t>
            </a:r>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10</a:t>
            </a:fld>
            <a:endParaRPr lang="ru-RU"/>
          </a:p>
        </p:txBody>
      </p:sp>
    </p:spTree>
    <p:extLst>
      <p:ext uri="{BB962C8B-B14F-4D97-AF65-F5344CB8AC3E}">
        <p14:creationId xmlns:p14="http://schemas.microsoft.com/office/powerpoint/2010/main" val="347113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smtClean="0">
                <a:solidFill>
                  <a:schemeClr val="tx1"/>
                </a:solidFill>
                <a:effectLst/>
                <a:latin typeface="+mn-lt"/>
                <a:ea typeface="+mn-ea"/>
                <a:cs typeface="+mn-cs"/>
              </a:rPr>
              <a:t>What are the qualities of educated people?</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do you need to find and develop within yourself to be successful?</a:t>
            </a:r>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11</a:t>
            </a:fld>
            <a:endParaRPr lang="ru-RU"/>
          </a:p>
        </p:txBody>
      </p:sp>
    </p:spTree>
    <p:extLst>
      <p:ext uri="{BB962C8B-B14F-4D97-AF65-F5344CB8AC3E}">
        <p14:creationId xmlns:p14="http://schemas.microsoft.com/office/powerpoint/2010/main" val="1808736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by Shawn Bradley</a:t>
            </a:r>
            <a:endParaRPr lang="ru-RU" dirty="0" smtClean="0"/>
          </a:p>
          <a:p>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12</a:t>
            </a:fld>
            <a:endParaRPr lang="ru-RU"/>
          </a:p>
        </p:txBody>
      </p:sp>
    </p:spTree>
    <p:extLst>
      <p:ext uri="{BB962C8B-B14F-4D97-AF65-F5344CB8AC3E}">
        <p14:creationId xmlns:p14="http://schemas.microsoft.com/office/powerpoint/2010/main" val="3663363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by Shawn Bradley</a:t>
            </a:r>
            <a:endParaRPr lang="ru-RU" dirty="0" smtClean="0"/>
          </a:p>
          <a:p>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13</a:t>
            </a:fld>
            <a:endParaRPr lang="ru-RU"/>
          </a:p>
        </p:txBody>
      </p:sp>
    </p:spTree>
    <p:extLst>
      <p:ext uri="{BB962C8B-B14F-4D97-AF65-F5344CB8AC3E}">
        <p14:creationId xmlns:p14="http://schemas.microsoft.com/office/powerpoint/2010/main" val="3663363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smtClean="0">
                <a:solidFill>
                  <a:schemeClr val="tx1"/>
                </a:solidFill>
                <a:effectLst/>
                <a:latin typeface="+mn-lt"/>
                <a:ea typeface="+mn-ea"/>
                <a:cs typeface="+mn-cs"/>
              </a:rPr>
              <a:t>Let’s read the story “On Being Different”.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As I have already mentioned at the beginning of the lesson the story is about someone's challenges that were also opportunities. As you read, use a two-column chart like the one below to note the chal­lenges and opportunities that Shawn Bradley has faced</a:t>
            </a:r>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pPr>
              <a:defRPr/>
            </a:pPr>
            <a:fld id="{E607A6BB-8E08-40C9-A68A-272E3A230864}" type="slidenum">
              <a:rPr lang="ru-RU" smtClean="0"/>
              <a:pPr>
                <a:defRPr/>
              </a:pPr>
              <a:t>14</a:t>
            </a:fld>
            <a:endParaRPr lang="ru-RU"/>
          </a:p>
        </p:txBody>
      </p:sp>
    </p:spTree>
    <p:extLst>
      <p:ext uri="{BB962C8B-B14F-4D97-AF65-F5344CB8AC3E}">
        <p14:creationId xmlns:p14="http://schemas.microsoft.com/office/powerpoint/2010/main" val="1874426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09D2955B-6BC8-4363-8BC5-A35942FA1871}" type="datetime1">
              <a:rPr lang="ru-RU" smtClean="0"/>
              <a:t>11.04.2016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6" name="Номер слайда 5"/>
          <p:cNvSpPr>
            <a:spLocks noGrp="1"/>
          </p:cNvSpPr>
          <p:nvPr>
            <p:ph type="sldNum" sz="quarter" idx="12"/>
          </p:nvPr>
        </p:nvSpPr>
        <p:spPr/>
        <p:txBody>
          <a:bodyPr/>
          <a:lstStyle>
            <a:lvl1pPr>
              <a:defRPr/>
            </a:lvl1pPr>
          </a:lstStyle>
          <a:p>
            <a:pPr>
              <a:defRPr/>
            </a:pPr>
            <a:fld id="{2940E1AE-EB43-4AF3-BAF9-FC673E854222}" type="slidenum">
              <a:rPr lang="ru-RU"/>
              <a:pPr>
                <a:defRPr/>
              </a:pPr>
              <a:t>‹#›</a:t>
            </a:fld>
            <a:endParaRPr lang="ru-RU"/>
          </a:p>
        </p:txBody>
      </p:sp>
    </p:spTree>
    <p:extLst>
      <p:ext uri="{BB962C8B-B14F-4D97-AF65-F5344CB8AC3E}">
        <p14:creationId xmlns:p14="http://schemas.microsoft.com/office/powerpoint/2010/main" val="895558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0F087EF-E87E-4D73-A94F-17803B914FEF}" type="datetime1">
              <a:rPr lang="ru-RU" smtClean="0"/>
              <a:t>11.04.2016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6" name="Номер слайда 5"/>
          <p:cNvSpPr>
            <a:spLocks noGrp="1"/>
          </p:cNvSpPr>
          <p:nvPr>
            <p:ph type="sldNum" sz="quarter" idx="12"/>
          </p:nvPr>
        </p:nvSpPr>
        <p:spPr/>
        <p:txBody>
          <a:bodyPr/>
          <a:lstStyle>
            <a:lvl1pPr>
              <a:defRPr/>
            </a:lvl1pPr>
          </a:lstStyle>
          <a:p>
            <a:pPr>
              <a:defRPr/>
            </a:pPr>
            <a:fld id="{D91A6446-BD36-4B62-881A-97266A766E92}" type="slidenum">
              <a:rPr lang="ru-RU"/>
              <a:pPr>
                <a:defRPr/>
              </a:pPr>
              <a:t>‹#›</a:t>
            </a:fld>
            <a:endParaRPr lang="ru-RU"/>
          </a:p>
        </p:txBody>
      </p:sp>
    </p:spTree>
    <p:extLst>
      <p:ext uri="{BB962C8B-B14F-4D97-AF65-F5344CB8AC3E}">
        <p14:creationId xmlns:p14="http://schemas.microsoft.com/office/powerpoint/2010/main" val="3303538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BE94480-A4F8-4484-A9FB-7018B5FEAD86}" type="datetime1">
              <a:rPr lang="ru-RU" smtClean="0"/>
              <a:t>11.04.2016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6" name="Номер слайда 5"/>
          <p:cNvSpPr>
            <a:spLocks noGrp="1"/>
          </p:cNvSpPr>
          <p:nvPr>
            <p:ph type="sldNum" sz="quarter" idx="12"/>
          </p:nvPr>
        </p:nvSpPr>
        <p:spPr/>
        <p:txBody>
          <a:bodyPr/>
          <a:lstStyle>
            <a:lvl1pPr>
              <a:defRPr/>
            </a:lvl1pPr>
          </a:lstStyle>
          <a:p>
            <a:pPr>
              <a:defRPr/>
            </a:pPr>
            <a:fld id="{8CDF89EA-F8AD-4EE5-80C8-0FC5E154E2D8}" type="slidenum">
              <a:rPr lang="ru-RU"/>
              <a:pPr>
                <a:defRPr/>
              </a:pPr>
              <a:t>‹#›</a:t>
            </a:fld>
            <a:endParaRPr lang="ru-RU"/>
          </a:p>
        </p:txBody>
      </p:sp>
    </p:spTree>
    <p:extLst>
      <p:ext uri="{BB962C8B-B14F-4D97-AF65-F5344CB8AC3E}">
        <p14:creationId xmlns:p14="http://schemas.microsoft.com/office/powerpoint/2010/main" val="3156312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204208C-93EE-412D-B9D8-DB7C9C4E38BC}" type="datetime1">
              <a:rPr lang="ru-RU" smtClean="0"/>
              <a:t>11.04.2016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6" name="Номер слайда 5"/>
          <p:cNvSpPr>
            <a:spLocks noGrp="1"/>
          </p:cNvSpPr>
          <p:nvPr>
            <p:ph type="sldNum" sz="quarter" idx="12"/>
          </p:nvPr>
        </p:nvSpPr>
        <p:spPr/>
        <p:txBody>
          <a:bodyPr/>
          <a:lstStyle>
            <a:lvl1pPr>
              <a:defRPr/>
            </a:lvl1pPr>
          </a:lstStyle>
          <a:p>
            <a:pPr>
              <a:defRPr/>
            </a:pPr>
            <a:fld id="{678BE580-15E4-4C29-9F93-3E85D396304F}" type="slidenum">
              <a:rPr lang="ru-RU"/>
              <a:pPr>
                <a:defRPr/>
              </a:pPr>
              <a:t>‹#›</a:t>
            </a:fld>
            <a:endParaRPr lang="ru-RU"/>
          </a:p>
        </p:txBody>
      </p:sp>
    </p:spTree>
    <p:extLst>
      <p:ext uri="{BB962C8B-B14F-4D97-AF65-F5344CB8AC3E}">
        <p14:creationId xmlns:p14="http://schemas.microsoft.com/office/powerpoint/2010/main" val="946228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A82579CA-C8DA-4694-B518-F1E68AC90208}" type="datetime1">
              <a:rPr lang="ru-RU" smtClean="0"/>
              <a:t>11.04.2016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6" name="Номер слайда 5"/>
          <p:cNvSpPr>
            <a:spLocks noGrp="1"/>
          </p:cNvSpPr>
          <p:nvPr>
            <p:ph type="sldNum" sz="quarter" idx="12"/>
          </p:nvPr>
        </p:nvSpPr>
        <p:spPr/>
        <p:txBody>
          <a:bodyPr/>
          <a:lstStyle>
            <a:lvl1pPr>
              <a:defRPr/>
            </a:lvl1pPr>
          </a:lstStyle>
          <a:p>
            <a:pPr>
              <a:defRPr/>
            </a:pPr>
            <a:fld id="{185C1023-6BD8-46CF-A18E-2807BE21244E}" type="slidenum">
              <a:rPr lang="ru-RU"/>
              <a:pPr>
                <a:defRPr/>
              </a:pPr>
              <a:t>‹#›</a:t>
            </a:fld>
            <a:endParaRPr lang="ru-RU"/>
          </a:p>
        </p:txBody>
      </p:sp>
    </p:spTree>
    <p:extLst>
      <p:ext uri="{BB962C8B-B14F-4D97-AF65-F5344CB8AC3E}">
        <p14:creationId xmlns:p14="http://schemas.microsoft.com/office/powerpoint/2010/main" val="3924816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3041DFE5-4AA9-4E9E-A656-D90C1F691870}" type="datetime1">
              <a:rPr lang="ru-RU" smtClean="0"/>
              <a:t>11.04.2016</a:t>
            </a:fld>
            <a:endParaRPr lang="ru-RU"/>
          </a:p>
        </p:txBody>
      </p:sp>
      <p:sp>
        <p:nvSpPr>
          <p:cNvPr id="6"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7" name="Номер слайда 5"/>
          <p:cNvSpPr>
            <a:spLocks noGrp="1"/>
          </p:cNvSpPr>
          <p:nvPr>
            <p:ph type="sldNum" sz="quarter" idx="12"/>
          </p:nvPr>
        </p:nvSpPr>
        <p:spPr/>
        <p:txBody>
          <a:bodyPr/>
          <a:lstStyle>
            <a:lvl1pPr>
              <a:defRPr/>
            </a:lvl1pPr>
          </a:lstStyle>
          <a:p>
            <a:pPr>
              <a:defRPr/>
            </a:pPr>
            <a:fld id="{F14DCCB5-3EC2-4849-89F6-AAF13277468B}" type="slidenum">
              <a:rPr lang="ru-RU"/>
              <a:pPr>
                <a:defRPr/>
              </a:pPr>
              <a:t>‹#›</a:t>
            </a:fld>
            <a:endParaRPr lang="ru-RU"/>
          </a:p>
        </p:txBody>
      </p:sp>
    </p:spTree>
    <p:extLst>
      <p:ext uri="{BB962C8B-B14F-4D97-AF65-F5344CB8AC3E}">
        <p14:creationId xmlns:p14="http://schemas.microsoft.com/office/powerpoint/2010/main" val="208387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8E784EB0-0C9B-4947-BBFD-1624C0D3223E}" type="datetime1">
              <a:rPr lang="ru-RU" smtClean="0"/>
              <a:t>11.04.2016</a:t>
            </a:fld>
            <a:endParaRPr lang="ru-RU"/>
          </a:p>
        </p:txBody>
      </p:sp>
      <p:sp>
        <p:nvSpPr>
          <p:cNvPr id="8"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9" name="Номер слайда 5"/>
          <p:cNvSpPr>
            <a:spLocks noGrp="1"/>
          </p:cNvSpPr>
          <p:nvPr>
            <p:ph type="sldNum" sz="quarter" idx="12"/>
          </p:nvPr>
        </p:nvSpPr>
        <p:spPr/>
        <p:txBody>
          <a:bodyPr/>
          <a:lstStyle>
            <a:lvl1pPr>
              <a:defRPr/>
            </a:lvl1pPr>
          </a:lstStyle>
          <a:p>
            <a:pPr>
              <a:defRPr/>
            </a:pPr>
            <a:fld id="{25238A0A-8A3A-417A-BBDC-3CA88AFA3914}" type="slidenum">
              <a:rPr lang="ru-RU"/>
              <a:pPr>
                <a:defRPr/>
              </a:pPr>
              <a:t>‹#›</a:t>
            </a:fld>
            <a:endParaRPr lang="ru-RU"/>
          </a:p>
        </p:txBody>
      </p:sp>
    </p:spTree>
    <p:extLst>
      <p:ext uri="{BB962C8B-B14F-4D97-AF65-F5344CB8AC3E}">
        <p14:creationId xmlns:p14="http://schemas.microsoft.com/office/powerpoint/2010/main" val="2011039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B9C7578-681A-46FC-80F0-8DD19F23CB81}" type="datetime1">
              <a:rPr lang="ru-RU" smtClean="0"/>
              <a:t>11.04.2016</a:t>
            </a:fld>
            <a:endParaRPr lang="ru-RU"/>
          </a:p>
        </p:txBody>
      </p:sp>
      <p:sp>
        <p:nvSpPr>
          <p:cNvPr id="4"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5" name="Номер слайда 5"/>
          <p:cNvSpPr>
            <a:spLocks noGrp="1"/>
          </p:cNvSpPr>
          <p:nvPr>
            <p:ph type="sldNum" sz="quarter" idx="12"/>
          </p:nvPr>
        </p:nvSpPr>
        <p:spPr/>
        <p:txBody>
          <a:bodyPr/>
          <a:lstStyle>
            <a:lvl1pPr>
              <a:defRPr/>
            </a:lvl1pPr>
          </a:lstStyle>
          <a:p>
            <a:pPr>
              <a:defRPr/>
            </a:pPr>
            <a:fld id="{0D1E2124-C5EE-44B8-B598-4735A41CB582}" type="slidenum">
              <a:rPr lang="ru-RU"/>
              <a:pPr>
                <a:defRPr/>
              </a:pPr>
              <a:t>‹#›</a:t>
            </a:fld>
            <a:endParaRPr lang="ru-RU"/>
          </a:p>
        </p:txBody>
      </p:sp>
    </p:spTree>
    <p:extLst>
      <p:ext uri="{BB962C8B-B14F-4D97-AF65-F5344CB8AC3E}">
        <p14:creationId xmlns:p14="http://schemas.microsoft.com/office/powerpoint/2010/main" val="4215210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C44ACB81-8355-4C48-9FD5-D603AC844ECC}" type="datetime1">
              <a:rPr lang="ru-RU" smtClean="0"/>
              <a:t>11.04.2016</a:t>
            </a:fld>
            <a:endParaRPr lang="ru-RU"/>
          </a:p>
        </p:txBody>
      </p:sp>
      <p:sp>
        <p:nvSpPr>
          <p:cNvPr id="3"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4" name="Номер слайда 5"/>
          <p:cNvSpPr>
            <a:spLocks noGrp="1"/>
          </p:cNvSpPr>
          <p:nvPr>
            <p:ph type="sldNum" sz="quarter" idx="12"/>
          </p:nvPr>
        </p:nvSpPr>
        <p:spPr/>
        <p:txBody>
          <a:bodyPr/>
          <a:lstStyle>
            <a:lvl1pPr>
              <a:defRPr/>
            </a:lvl1pPr>
          </a:lstStyle>
          <a:p>
            <a:pPr>
              <a:defRPr/>
            </a:pPr>
            <a:fld id="{C593EBBD-8CEB-457C-9E69-04175299A7E7}" type="slidenum">
              <a:rPr lang="ru-RU"/>
              <a:pPr>
                <a:defRPr/>
              </a:pPr>
              <a:t>‹#›</a:t>
            </a:fld>
            <a:endParaRPr lang="ru-RU"/>
          </a:p>
        </p:txBody>
      </p:sp>
    </p:spTree>
    <p:extLst>
      <p:ext uri="{BB962C8B-B14F-4D97-AF65-F5344CB8AC3E}">
        <p14:creationId xmlns:p14="http://schemas.microsoft.com/office/powerpoint/2010/main" val="2469419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87DD5FC-BEC7-415F-98FA-1BB94D9B7CFE}" type="datetime1">
              <a:rPr lang="ru-RU" smtClean="0"/>
              <a:t>11.04.2016</a:t>
            </a:fld>
            <a:endParaRPr lang="ru-RU"/>
          </a:p>
        </p:txBody>
      </p:sp>
      <p:sp>
        <p:nvSpPr>
          <p:cNvPr id="6"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7" name="Номер слайда 5"/>
          <p:cNvSpPr>
            <a:spLocks noGrp="1"/>
          </p:cNvSpPr>
          <p:nvPr>
            <p:ph type="sldNum" sz="quarter" idx="12"/>
          </p:nvPr>
        </p:nvSpPr>
        <p:spPr/>
        <p:txBody>
          <a:bodyPr/>
          <a:lstStyle>
            <a:lvl1pPr>
              <a:defRPr/>
            </a:lvl1pPr>
          </a:lstStyle>
          <a:p>
            <a:pPr>
              <a:defRPr/>
            </a:pPr>
            <a:fld id="{ECD87543-DA9B-4171-9D8A-6170105ABD5B}" type="slidenum">
              <a:rPr lang="ru-RU"/>
              <a:pPr>
                <a:defRPr/>
              </a:pPr>
              <a:t>‹#›</a:t>
            </a:fld>
            <a:endParaRPr lang="ru-RU"/>
          </a:p>
        </p:txBody>
      </p:sp>
    </p:spTree>
    <p:extLst>
      <p:ext uri="{BB962C8B-B14F-4D97-AF65-F5344CB8AC3E}">
        <p14:creationId xmlns:p14="http://schemas.microsoft.com/office/powerpoint/2010/main" val="3246687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C864CEC6-1410-43F3-8AFB-63CEF08BFA7E}" type="datetime1">
              <a:rPr lang="ru-RU" smtClean="0"/>
              <a:t>11.04.2016</a:t>
            </a:fld>
            <a:endParaRPr lang="ru-RU"/>
          </a:p>
        </p:txBody>
      </p:sp>
      <p:sp>
        <p:nvSpPr>
          <p:cNvPr id="6" name="Нижний колонтитул 4"/>
          <p:cNvSpPr>
            <a:spLocks noGrp="1"/>
          </p:cNvSpPr>
          <p:nvPr>
            <p:ph type="ftr" sz="quarter" idx="11"/>
          </p:nvPr>
        </p:nvSpPr>
        <p:spPr/>
        <p:txBody>
          <a:bodyPr/>
          <a:lstStyle>
            <a:lvl1pPr>
              <a:defRPr/>
            </a:lvl1pPr>
          </a:lstStyle>
          <a:p>
            <a:pPr>
              <a:defRPr/>
            </a:pPr>
            <a:r>
              <a:rPr lang="en-US"/>
              <a:t>Elena Babina</a:t>
            </a:r>
            <a:endParaRPr lang="ru-RU"/>
          </a:p>
        </p:txBody>
      </p:sp>
      <p:sp>
        <p:nvSpPr>
          <p:cNvPr id="7" name="Номер слайда 5"/>
          <p:cNvSpPr>
            <a:spLocks noGrp="1"/>
          </p:cNvSpPr>
          <p:nvPr>
            <p:ph type="sldNum" sz="quarter" idx="12"/>
          </p:nvPr>
        </p:nvSpPr>
        <p:spPr/>
        <p:txBody>
          <a:bodyPr/>
          <a:lstStyle>
            <a:lvl1pPr>
              <a:defRPr/>
            </a:lvl1pPr>
          </a:lstStyle>
          <a:p>
            <a:pPr>
              <a:defRPr/>
            </a:pPr>
            <a:fld id="{073CED39-FEB5-458C-B711-A10570DE35A1}" type="slidenum">
              <a:rPr lang="ru-RU"/>
              <a:pPr>
                <a:defRPr/>
              </a:pPr>
              <a:t>‹#›</a:t>
            </a:fld>
            <a:endParaRPr lang="ru-RU"/>
          </a:p>
        </p:txBody>
      </p:sp>
    </p:spTree>
    <p:extLst>
      <p:ext uri="{BB962C8B-B14F-4D97-AF65-F5344CB8AC3E}">
        <p14:creationId xmlns:p14="http://schemas.microsoft.com/office/powerpoint/2010/main" val="1593396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BA3F475-CA53-457E-8264-9C3ED0B02F11}" type="datetime1">
              <a:rPr lang="ru-RU" smtClean="0"/>
              <a:t>11.04.2016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Elena Babina</a:t>
            </a: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C741063-17D4-4F99-A9B3-6CC709F8B06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file:///C:\Users\Elena\Desktop\october%2021_2015_Valyiki\BabinaE_Oct_21_2015\video\Don't%20Laugh%20at%20me%20Lyrics.mp4" TargetMode="External"/><Relationship Id="rId5" Type="http://schemas.openxmlformats.org/officeDocument/2006/relationships/hyperlink" Target="https://www.youtube.com/watch?v=f7Dej4Gfkmc" TargetMode="Externa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11.xml"/><Relationship Id="rId7"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video" Target="file:///C:\Users\Elena\Desktop\october%2021_2015_Valyiki\BabinaE_Oct_21_2015\video\&#1053;&#1080;&#1082;%20&#1042;&#1091;&#1081;&#1095;&#1080;&#1095;.mp4" TargetMode="External"/><Relationship Id="rId6" Type="http://schemas.openxmlformats.org/officeDocument/2006/relationships/image" Target="../media/image17.jpeg"/><Relationship Id="rId11" Type="http://schemas.openxmlformats.org/officeDocument/2006/relationships/hyperlink" Target="http://www.youtube.com/watch?v=BTa1QJNkK1k" TargetMode="External"/><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file:///C:\Users\Elena\Desktop\october%2021_2015_Valyiki\BabinaE_Oct_21_2015\video\Kursk.mp4" TargetMode="Externa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hyperlink" Target="http://i1.wp.com/www.un.org/sustainabledevelopment/wp-content/uploads/2015/09/Icons-FINAL.png" TargetMode="External"/><Relationship Id="rId13" Type="http://schemas.openxmlformats.org/officeDocument/2006/relationships/hyperlink" Target="http://thatmom.com/2009/09/16/the-20-qualities-of-an-educated-person/" TargetMode="External"/><Relationship Id="rId3" Type="http://schemas.openxmlformats.org/officeDocument/2006/relationships/hyperlink" Target="https://upload.wikimedia.org/wikipedia/commons/thumb/7/72/HoratioNelson1.jpg/270px-HoratioNelson1.jpg" TargetMode="External"/><Relationship Id="rId7" Type="http://schemas.openxmlformats.org/officeDocument/2006/relationships/hyperlink" Target="https://upload.wikimedia.org/wikipedia/commons/thumb/e/e4/Nick_Vujicic_speaking_in_a_church_in_Ehringshausen,_Germany_-_20110401-02.jpg/250px-Nick_Vujicic_speaking_in_a_church_in_Ehringshausen,_Germany_-_20110401-02.jpg" TargetMode="External"/><Relationship Id="rId12" Type="http://schemas.openxmlformats.org/officeDocument/2006/relationships/hyperlink" Target="https://www.educateforlife.org.uk/2015/09/24/inclusive-and-quality-education-for-all/" TargetMode="External"/><Relationship Id="rId2" Type="http://schemas.openxmlformats.org/officeDocument/2006/relationships/hyperlink" Target="http://dic.academic.ru/pictures/wiki/files/75/Kutuzov_by_Volkov.jpg" TargetMode="External"/><Relationship Id="rId1" Type="http://schemas.openxmlformats.org/officeDocument/2006/relationships/slideLayout" Target="../slideLayouts/slideLayout2.xml"/><Relationship Id="rId6" Type="http://schemas.openxmlformats.org/officeDocument/2006/relationships/hyperlink" Target="http://aifudm.net/upload/iblock/fc0/fc045d2c55f293d7197dd3001043e88c.jpg" TargetMode="External"/><Relationship Id="rId11" Type="http://schemas.openxmlformats.org/officeDocument/2006/relationships/hyperlink" Target="https://www.educateforlife.org.uk/author/iona-jane/" TargetMode="External"/><Relationship Id="rId5" Type="http://schemas.openxmlformats.org/officeDocument/2006/relationships/hyperlink" Target="http://fooz.ru/images/stories/2015/Novosti/01-2015/04/Syivi_Yander.jpg" TargetMode="External"/><Relationship Id="rId10" Type="http://schemas.openxmlformats.org/officeDocument/2006/relationships/hyperlink" Target="http://sweetfrog.com/images/uploads/updated-flavors/Luscious-Lemon-600x600.jpg" TargetMode="External"/><Relationship Id="rId4" Type="http://schemas.openxmlformats.org/officeDocument/2006/relationships/hyperlink" Target="https://upload.wikimedia.org/wikipedia/commons/5/55/Maresiev.jpg" TargetMode="External"/><Relationship Id="rId9" Type="http://schemas.openxmlformats.org/officeDocument/2006/relationships/hyperlink" Target="http://www.clipartbest.com/cliparts/4cb/Kya/4cbKyayoi.jpeg" TargetMode="External"/><Relationship Id="rId14" Type="http://schemas.openxmlformats.org/officeDocument/2006/relationships/hyperlink" Target="https://vimeo.com/14106566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file:///C:\Users\Elena\Desktop\october%2021_2015_Valyiki\BabinaE_Oct_21_2015\video\Accessible%20%20WLL%20Animation%20(International%20Sign%20CC%20Audio%20description).mp4" TargetMode="External"/><Relationship Id="rId5" Type="http://schemas.openxmlformats.org/officeDocument/2006/relationships/hyperlink" Target="https://vimeo.com/141065661" TargetMode="Externa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2060"/>
                </a:solidFill>
                <a:latin typeface="Times New Roman" pitchFamily="18" charset="0"/>
                <a:cs typeface="Times New Roman" pitchFamily="18" charset="0"/>
              </a:rPr>
              <a:t>Конкурс </a:t>
            </a:r>
            <a:r>
              <a:rPr lang="en-US" b="1" dirty="0" smtClean="0">
                <a:solidFill>
                  <a:srgbClr val="002060"/>
                </a:solidFill>
                <a:latin typeface="Times New Roman" pitchFamily="18" charset="0"/>
                <a:cs typeface="Times New Roman" pitchFamily="18" charset="0"/>
              </a:rPr>
              <a:t/>
            </a:r>
            <a:br>
              <a:rPr lang="en-US" b="1" dirty="0" smtClean="0">
                <a:solidFill>
                  <a:srgbClr val="002060"/>
                </a:solidFill>
                <a:latin typeface="Times New Roman" pitchFamily="18" charset="0"/>
                <a:cs typeface="Times New Roman" pitchFamily="18" charset="0"/>
              </a:rPr>
            </a:br>
            <a:r>
              <a:rPr lang="ru-RU" b="1" dirty="0" smtClean="0">
                <a:solidFill>
                  <a:srgbClr val="002060"/>
                </a:solidFill>
                <a:latin typeface="Times New Roman" pitchFamily="18" charset="0"/>
                <a:cs typeface="Times New Roman" pitchFamily="18" charset="0"/>
              </a:rPr>
              <a:t>«</a:t>
            </a:r>
            <a:r>
              <a:rPr lang="ru-RU" b="1" dirty="0">
                <a:solidFill>
                  <a:srgbClr val="002060"/>
                </a:solidFill>
                <a:latin typeface="Times New Roman" pitchFamily="18" charset="0"/>
                <a:cs typeface="Times New Roman" pitchFamily="18" charset="0"/>
              </a:rPr>
              <a:t>Мой лучший урок по ФГОС</a:t>
            </a:r>
            <a:r>
              <a:rPr lang="ru-RU" b="1" dirty="0" smtClean="0">
                <a:solidFill>
                  <a:srgbClr val="002060"/>
                </a:solidFill>
                <a:latin typeface="Times New Roman" pitchFamily="18" charset="0"/>
                <a:cs typeface="Times New Roman" pitchFamily="18" charset="0"/>
              </a:rPr>
              <a:t>»</a:t>
            </a:r>
            <a:endParaRPr lang="ru-RU" b="1"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a:xfrm>
            <a:off x="179512" y="1600200"/>
            <a:ext cx="8712968" cy="4525963"/>
          </a:xfrm>
        </p:spPr>
        <p:txBody>
          <a:bodyPr/>
          <a:lstStyle/>
          <a:p>
            <a:pPr marL="0" indent="0" algn="ctr">
              <a:buNone/>
            </a:pPr>
            <a:endParaRPr lang="en-US" b="1" dirty="0" smtClean="0">
              <a:solidFill>
                <a:srgbClr val="0070C0"/>
              </a:solidFill>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«Презентация к уроку по учебному предмету </a:t>
            </a:r>
            <a:r>
              <a:rPr lang="ru-RU" dirty="0" smtClean="0">
                <a:latin typeface="Times New Roman" panose="02020603050405020304" pitchFamily="18" charset="0"/>
                <a:cs typeface="Times New Roman" panose="02020603050405020304" pitchFamily="18" charset="0"/>
              </a:rPr>
              <a:t>«Английский язык» на </a:t>
            </a:r>
            <a:r>
              <a:rPr lang="ru-RU" dirty="0">
                <a:latin typeface="Times New Roman" panose="02020603050405020304" pitchFamily="18" charset="0"/>
                <a:cs typeface="Times New Roman" panose="02020603050405020304" pitchFamily="18" charset="0"/>
              </a:rPr>
              <a:t>тему </a:t>
            </a:r>
            <a:endParaRPr lang="ru-RU" dirty="0" smtClean="0">
              <a:latin typeface="Times New Roman" panose="02020603050405020304" pitchFamily="18" charset="0"/>
              <a:cs typeface="Times New Roman" panose="02020603050405020304" pitchFamily="18" charset="0"/>
            </a:endParaRPr>
          </a:p>
          <a:p>
            <a:pPr marL="0" indent="0" algn="ctr">
              <a:buNone/>
            </a:pPr>
            <a:r>
              <a:rPr lang="ru-RU" sz="2400" i="1" dirty="0" smtClean="0">
                <a:latin typeface="Times New Roman" panose="02020603050405020304" pitchFamily="18" charset="0"/>
                <a:cs typeface="Times New Roman" panose="02020603050405020304" pitchFamily="18" charset="0"/>
              </a:rPr>
              <a:t>«</a:t>
            </a:r>
            <a:r>
              <a:rPr lang="ru-RU" sz="2400" i="1" dirty="0">
                <a:latin typeface="Times New Roman" panose="02020603050405020304" pitchFamily="18" charset="0"/>
                <a:cs typeface="Times New Roman" panose="02020603050405020304" pitchFamily="18" charset="0"/>
              </a:rPr>
              <a:t>Мы разные, но мы вместе. Особенности </a:t>
            </a:r>
            <a:r>
              <a:rPr lang="ru-RU" sz="2400" i="1" dirty="0" smtClean="0">
                <a:latin typeface="Times New Roman" panose="02020603050405020304" pitchFamily="18" charset="0"/>
                <a:cs typeface="Times New Roman" panose="02020603050405020304" pitchFamily="18" charset="0"/>
              </a:rPr>
              <a:t>инклюзии» / </a:t>
            </a:r>
          </a:p>
          <a:p>
            <a:pPr marL="0" indent="0" algn="ctr">
              <a:buNone/>
            </a:pPr>
            <a:r>
              <a:rPr lang="en-US" sz="2400" i="1" dirty="0" smtClean="0">
                <a:solidFill>
                  <a:srgbClr val="002060"/>
                </a:solidFill>
                <a:latin typeface="Times New Roman" pitchFamily="18" charset="0"/>
                <a:ea typeface="+mj-ea"/>
                <a:cs typeface="Times New Roman" pitchFamily="18" charset="0"/>
              </a:rPr>
              <a:t>On </a:t>
            </a:r>
            <a:r>
              <a:rPr lang="en-US" sz="2400" i="1" dirty="0">
                <a:solidFill>
                  <a:srgbClr val="002060"/>
                </a:solidFill>
                <a:latin typeface="Times New Roman" pitchFamily="18" charset="0"/>
                <a:ea typeface="+mj-ea"/>
                <a:cs typeface="Times New Roman" pitchFamily="18" charset="0"/>
              </a:rPr>
              <a:t>being </a:t>
            </a:r>
            <a:r>
              <a:rPr lang="en-US" sz="2400" i="1" dirty="0" smtClean="0">
                <a:solidFill>
                  <a:srgbClr val="002060"/>
                </a:solidFill>
                <a:latin typeface="Times New Roman" pitchFamily="18" charset="0"/>
                <a:ea typeface="+mj-ea"/>
                <a:cs typeface="Times New Roman" pitchFamily="18" charset="0"/>
              </a:rPr>
              <a:t>different. School </a:t>
            </a:r>
            <a:r>
              <a:rPr lang="en-US" sz="2400" i="1" dirty="0">
                <a:solidFill>
                  <a:srgbClr val="002060"/>
                </a:solidFill>
                <a:latin typeface="Times New Roman" pitchFamily="18" charset="0"/>
                <a:ea typeface="+mj-ea"/>
                <a:cs typeface="Times New Roman" pitchFamily="18" charset="0"/>
              </a:rPr>
              <a:t>for all </a:t>
            </a:r>
            <a:r>
              <a:rPr lang="en-US" sz="2400" i="1" dirty="0" smtClean="0">
                <a:solidFill>
                  <a:srgbClr val="002060"/>
                </a:solidFill>
                <a:latin typeface="Times New Roman" pitchFamily="18" charset="0"/>
                <a:ea typeface="+mj-ea"/>
                <a:cs typeface="Times New Roman" pitchFamily="18" charset="0"/>
              </a:rPr>
              <a:t>or Inclusive education</a:t>
            </a:r>
          </a:p>
          <a:p>
            <a:pPr marL="0" indent="0" algn="ctr">
              <a:buNone/>
            </a:pPr>
            <a:endParaRPr lang="en-US" sz="2800" b="1" dirty="0">
              <a:solidFill>
                <a:srgbClr val="002060"/>
              </a:solidFill>
              <a:latin typeface="Times New Roman" pitchFamily="18" charset="0"/>
              <a:ea typeface="+mj-ea"/>
              <a:cs typeface="Times New Roman" pitchFamily="18" charset="0"/>
            </a:endParaRPr>
          </a:p>
          <a:p>
            <a:pPr marL="0" indent="0" algn="ctr">
              <a:buNone/>
            </a:pPr>
            <a:r>
              <a:rPr lang="ru-RU" sz="2000" b="1" dirty="0">
                <a:solidFill>
                  <a:srgbClr val="002060"/>
                </a:solidFill>
                <a:latin typeface="Times New Roman" panose="02020603050405020304" pitchFamily="18" charset="0"/>
                <a:cs typeface="Times New Roman" panose="02020603050405020304" pitchFamily="18" charset="0"/>
              </a:rPr>
              <a:t>Бабина Елена Ивановна,</a:t>
            </a:r>
            <a:endParaRPr lang="ru-RU" sz="2000" dirty="0">
              <a:solidFill>
                <a:srgbClr val="002060"/>
              </a:solidFill>
              <a:latin typeface="Times New Roman" panose="02020603050405020304" pitchFamily="18" charset="0"/>
              <a:cs typeface="Times New Roman" panose="02020603050405020304" pitchFamily="18" charset="0"/>
            </a:endParaRPr>
          </a:p>
          <a:p>
            <a:pPr marL="0" indent="0" algn="ctr">
              <a:buNone/>
            </a:pPr>
            <a:r>
              <a:rPr lang="ru-RU" sz="2000" b="1" dirty="0">
                <a:solidFill>
                  <a:srgbClr val="002060"/>
                </a:solidFill>
                <a:latin typeface="Times New Roman" panose="02020603050405020304" pitchFamily="18" charset="0"/>
                <a:cs typeface="Times New Roman" panose="02020603050405020304" pitchFamily="18" charset="0"/>
              </a:rPr>
              <a:t>учитель английского языка</a:t>
            </a:r>
            <a:endParaRPr lang="ru-RU" sz="2000" dirty="0">
              <a:solidFill>
                <a:srgbClr val="002060"/>
              </a:solidFill>
              <a:latin typeface="Times New Roman" panose="02020603050405020304" pitchFamily="18" charset="0"/>
              <a:cs typeface="Times New Roman" panose="02020603050405020304" pitchFamily="18" charset="0"/>
            </a:endParaRPr>
          </a:p>
          <a:p>
            <a:pPr marL="0" indent="0" algn="ctr">
              <a:buNone/>
            </a:pPr>
            <a:r>
              <a:rPr lang="ru-RU" sz="2000" b="1" dirty="0">
                <a:solidFill>
                  <a:srgbClr val="002060"/>
                </a:solidFill>
                <a:latin typeface="Times New Roman" panose="02020603050405020304" pitchFamily="18" charset="0"/>
                <a:cs typeface="Times New Roman" panose="02020603050405020304" pitchFamily="18" charset="0"/>
              </a:rPr>
              <a:t>муниципальное автономное общеобразовательное учреждение </a:t>
            </a:r>
            <a:endParaRPr lang="ru-RU" sz="2000" b="1" dirty="0" smtClean="0">
              <a:solidFill>
                <a:srgbClr val="002060"/>
              </a:solidFill>
              <a:latin typeface="Times New Roman" panose="02020603050405020304" pitchFamily="18" charset="0"/>
              <a:cs typeface="Times New Roman" panose="02020603050405020304" pitchFamily="18" charset="0"/>
            </a:endParaRPr>
          </a:p>
          <a:p>
            <a:pPr marL="0" indent="0" algn="ctr">
              <a:buNone/>
            </a:pPr>
            <a:r>
              <a:rPr lang="ru-RU" sz="2000" b="1" dirty="0" smtClean="0">
                <a:solidFill>
                  <a:srgbClr val="002060"/>
                </a:solidFill>
                <a:latin typeface="Times New Roman" panose="02020603050405020304" pitchFamily="18" charset="0"/>
                <a:cs typeface="Times New Roman" panose="02020603050405020304" pitchFamily="18" charset="0"/>
              </a:rPr>
              <a:t>«</a:t>
            </a:r>
            <a:r>
              <a:rPr lang="ru-RU" sz="2000" b="1" dirty="0">
                <a:solidFill>
                  <a:srgbClr val="002060"/>
                </a:solidFill>
                <a:latin typeface="Times New Roman" panose="02020603050405020304" pitchFamily="18" charset="0"/>
                <a:cs typeface="Times New Roman" panose="02020603050405020304" pitchFamily="18" charset="0"/>
              </a:rPr>
              <a:t>Гимназия №6» города Губкина Белгородской области</a:t>
            </a:r>
            <a:endParaRPr lang="ru-RU" sz="2000" dirty="0">
              <a:solidFill>
                <a:srgbClr val="002060"/>
              </a:solidFill>
              <a:latin typeface="Times New Roman" panose="02020603050405020304" pitchFamily="18" charset="0"/>
              <a:cs typeface="Times New Roman" panose="02020603050405020304" pitchFamily="18" charset="0"/>
            </a:endParaRPr>
          </a:p>
          <a:p>
            <a:pPr marL="0" indent="0" algn="ctr">
              <a:buNone/>
            </a:pPr>
            <a:endParaRPr lang="ru-RU" sz="2800" b="1" dirty="0">
              <a:solidFill>
                <a:srgbClr val="002060"/>
              </a:solidFill>
              <a:latin typeface="Times New Roman" pitchFamily="18" charset="0"/>
              <a:ea typeface="+mj-ea"/>
              <a:cs typeface="Times New Roman" pitchFamily="18" charset="0"/>
            </a:endParaRPr>
          </a:p>
          <a:p>
            <a:pPr marL="0" indent="0">
              <a:buNone/>
            </a:pPr>
            <a:endParaRPr lang="ru-RU" dirty="0"/>
          </a:p>
        </p:txBody>
      </p:sp>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678BE580-15E4-4C29-9F93-3E85D396304F}" type="slidenum">
              <a:rPr lang="ru-RU" smtClean="0"/>
              <a:pPr>
                <a:defRPr/>
              </a:pPr>
              <a:t>1</a:t>
            </a:fld>
            <a:endParaRPr lang="ru-RU"/>
          </a:p>
        </p:txBody>
      </p:sp>
    </p:spTree>
    <p:extLst>
      <p:ext uri="{BB962C8B-B14F-4D97-AF65-F5344CB8AC3E}">
        <p14:creationId xmlns:p14="http://schemas.microsoft.com/office/powerpoint/2010/main" val="4119587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p:txBody>
          <a:bodyPr/>
          <a:lstStyle/>
          <a:p>
            <a:r>
              <a:rPr lang="en-US" altLang="ru-RU" b="1" smtClean="0">
                <a:solidFill>
                  <a:srgbClr val="002060"/>
                </a:solidFill>
                <a:latin typeface="Times New Roman" pitchFamily="18" charset="0"/>
                <a:cs typeface="Times New Roman" pitchFamily="18" charset="0"/>
              </a:rPr>
              <a:t>Sustainable development goals: Goal 4</a:t>
            </a:r>
            <a:endParaRPr lang="ru-RU" altLang="ru-RU" smtClean="0"/>
          </a:p>
        </p:txBody>
      </p:sp>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1D2F00BD-B435-47EE-B9F5-49BFBBBDEB7D}" type="slidenum">
              <a:rPr lang="ru-RU" smtClean="0"/>
              <a:pPr>
                <a:defRPr/>
              </a:pPr>
              <a:t>10</a:t>
            </a:fld>
            <a:endParaRPr lang="ru-RU"/>
          </a:p>
        </p:txBody>
      </p:sp>
      <p:pic>
        <p:nvPicPr>
          <p:cNvPr id="6" name="Объект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52675" y="1643856"/>
            <a:ext cx="4438650" cy="4438650"/>
          </a:xfrm>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p:txBody>
          <a:bodyPr/>
          <a:lstStyle/>
          <a:p>
            <a:r>
              <a:rPr lang="en-US" altLang="ru-RU" b="1" smtClean="0">
                <a:solidFill>
                  <a:srgbClr val="002060"/>
                </a:solidFill>
                <a:latin typeface="Times New Roman" pitchFamily="18" charset="0"/>
                <a:cs typeface="Times New Roman" pitchFamily="18" charset="0"/>
              </a:rPr>
              <a:t>Qualities of educated people</a:t>
            </a:r>
            <a:endParaRPr lang="ru-RU" altLang="ru-RU" b="1" smtClean="0">
              <a:solidFill>
                <a:srgbClr val="002060"/>
              </a:solidFill>
              <a:latin typeface="Times New Roman" pitchFamily="18" charset="0"/>
              <a:cs typeface="Times New Roman" pitchFamily="18" charset="0"/>
            </a:endParaRPr>
          </a:p>
        </p:txBody>
      </p:sp>
      <p:pic>
        <p:nvPicPr>
          <p:cNvPr id="6" name="Объект 5"/>
          <p:cNvPicPr>
            <a:picLocks noGrp="1" noChangeAspect="1"/>
          </p:cNvPicPr>
          <p:nvPr>
            <p:ph idx="1"/>
          </p:nvPr>
        </p:nvPicPr>
        <p:blipFill>
          <a:blip r:embed="rId3"/>
          <a:stretch>
            <a:fillRect/>
          </a:stretch>
        </p:blipFill>
        <p:spPr>
          <a:xfrm>
            <a:off x="2843213" y="1412875"/>
            <a:ext cx="3398837" cy="4859338"/>
          </a:xfrm>
          <a:effectLst>
            <a:outerShdw blurRad="190500" algn="tl" rotWithShape="0">
              <a:srgbClr val="000000">
                <a:alpha val="70000"/>
              </a:srgbClr>
            </a:outerShdw>
          </a:effectLst>
        </p:spPr>
      </p:pic>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85208E52-D2E7-47C2-A13B-BF868A289873}" type="slidenum">
              <a:rPr lang="ru-RU" smtClean="0"/>
              <a:pPr>
                <a:defRPr/>
              </a:pPr>
              <a:t>11</a:t>
            </a:fld>
            <a:endParaRPr lang="ru-RU"/>
          </a:p>
        </p:txBody>
      </p:sp>
      <p:sp>
        <p:nvSpPr>
          <p:cNvPr id="7" name="Горизонтальный свиток 6"/>
          <p:cNvSpPr/>
          <p:nvPr/>
        </p:nvSpPr>
        <p:spPr>
          <a:xfrm>
            <a:off x="5878513" y="2493963"/>
            <a:ext cx="2374900" cy="792162"/>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8" name="Горизонтальный свиток 7"/>
          <p:cNvSpPr/>
          <p:nvPr/>
        </p:nvSpPr>
        <p:spPr>
          <a:xfrm>
            <a:off x="827088" y="2781300"/>
            <a:ext cx="2376487" cy="93503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9" name="Горизонтальный свиток 8"/>
          <p:cNvSpPr/>
          <p:nvPr/>
        </p:nvSpPr>
        <p:spPr>
          <a:xfrm>
            <a:off x="5651500" y="4581525"/>
            <a:ext cx="2376488" cy="863600"/>
          </a:xfrm>
          <a:prstGeom prst="horizontalScroll">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0" name="Горизонтальный свиток 9"/>
          <p:cNvSpPr/>
          <p:nvPr/>
        </p:nvSpPr>
        <p:spPr>
          <a:xfrm>
            <a:off x="1187450" y="4581525"/>
            <a:ext cx="2376488" cy="982663"/>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Горизонтальный свиток 10"/>
          <p:cNvSpPr/>
          <p:nvPr/>
        </p:nvSpPr>
        <p:spPr>
          <a:xfrm>
            <a:off x="6084888" y="5518150"/>
            <a:ext cx="2374900" cy="879475"/>
          </a:xfrm>
          <a:prstGeom prst="horizontalScroll">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Горизонтальный свиток 11"/>
          <p:cNvSpPr/>
          <p:nvPr/>
        </p:nvSpPr>
        <p:spPr>
          <a:xfrm>
            <a:off x="684213" y="5589588"/>
            <a:ext cx="2374900" cy="912812"/>
          </a:xfrm>
          <a:prstGeom prst="horizontalScroll">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Горизонтальный свиток 12"/>
          <p:cNvSpPr/>
          <p:nvPr/>
        </p:nvSpPr>
        <p:spPr>
          <a:xfrm>
            <a:off x="1187450" y="1557338"/>
            <a:ext cx="2376488" cy="935037"/>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4" name="Горизонтальный свиток 13"/>
          <p:cNvSpPr/>
          <p:nvPr/>
        </p:nvSpPr>
        <p:spPr>
          <a:xfrm>
            <a:off x="6329363" y="3613150"/>
            <a:ext cx="2376487" cy="792163"/>
          </a:xfrm>
          <a:prstGeom prst="horizontalScroll">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solidFill>
                  <a:srgbClr val="002060"/>
                </a:solidFill>
                <a:latin typeface="Times New Roman" pitchFamily="18" charset="0"/>
                <a:cs typeface="Times New Roman" pitchFamily="18" charset="0"/>
              </a:rPr>
              <a:t>ON BEING </a:t>
            </a:r>
            <a:r>
              <a:rPr lang="en-US" b="1" dirty="0">
                <a:solidFill>
                  <a:srgbClr val="002060"/>
                </a:solidFill>
                <a:latin typeface="Times New Roman" pitchFamily="18" charset="0"/>
                <a:cs typeface="Times New Roman" pitchFamily="18" charset="0"/>
              </a:rPr>
              <a:t>DIFFERENT</a:t>
            </a:r>
            <a:endParaRPr lang="ru-RU" b="1"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pPr marL="0" indent="0">
              <a:buNone/>
            </a:pPr>
            <a:r>
              <a:rPr lang="en-US" sz="2000" dirty="0" smtClean="0">
                <a:latin typeface="Times New Roman" panose="02020603050405020304" pitchFamily="18" charset="0"/>
                <a:cs typeface="Times New Roman" panose="02020603050405020304" pitchFamily="18" charset="0"/>
              </a:rPr>
              <a:t>I </a:t>
            </a:r>
            <a:r>
              <a:rPr lang="en-US" sz="2000" dirty="0">
                <a:latin typeface="Times New Roman" panose="02020603050405020304" pitchFamily="18" charset="0"/>
                <a:cs typeface="Times New Roman" panose="02020603050405020304" pitchFamily="18" charset="0"/>
              </a:rPr>
              <a:t>was tall, very tall at a really young age. This </a:t>
            </a:r>
            <a:r>
              <a:rPr lang="de-DE" sz="2000" dirty="0" err="1">
                <a:latin typeface="Times New Roman" panose="02020603050405020304" pitchFamily="18" charset="0"/>
                <a:cs typeface="Times New Roman" panose="02020603050405020304" pitchFamily="18" charset="0"/>
              </a:rPr>
              <a:t>caused</a:t>
            </a:r>
            <a:r>
              <a:rPr lang="de-DE"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all sorts of problems and opportunities. I remember going to an amusement park for my fourth birthday. We arrived at a bumper car ride and everyone got to ride the cars except me. They said I was too old. I remember feeling sick inside because the worker didn't be­lieve me. I was not lying. My folks taught me not to lie. I sat down and started to cry, watching all my friends ride the cars. Finally, my mother realized what was happening and explained the situ­ation. I wasn't too old, I was just taller than kids my age. I was able to ride with my friends after that.</a:t>
            </a:r>
            <a:endParaRPr lang="ru-RU"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We carried my birth certificate with us everywhere we went after that until I was in high school. My unusual height caused people to look, as questions, laugh, tease, and sometimes even challenge me to fight. I was teased as a kid. It wasn't fair, I knew, but that was just the way it was. Luckily, I was taught at a very young age a very important lesson</a:t>
            </a:r>
            <a:r>
              <a:rPr lang="en-US" sz="2000" b="1" dirty="0">
                <a:latin typeface="Times New Roman" panose="02020603050405020304" pitchFamily="18" charset="0"/>
                <a:cs typeface="Times New Roman" panose="02020603050405020304" pitchFamily="18" charset="0"/>
              </a:rPr>
              <a:t>. I matter and I'm important</a:t>
            </a:r>
            <a:r>
              <a:rPr lang="en-US" sz="2000" dirty="0">
                <a:latin typeface="Times New Roman" panose="02020603050405020304" pitchFamily="18" charset="0"/>
                <a:cs typeface="Times New Roman" panose="02020603050405020304" pitchFamily="18" charset="0"/>
              </a:rPr>
              <a:t>. No one could ever take that away from me. That alone helped me through the frustrations of normal life</a:t>
            </a:r>
            <a:r>
              <a:rPr lang="en-US"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678BE580-15E4-4C29-9F93-3E85D396304F}" type="slidenum">
              <a:rPr lang="ru-RU" smtClean="0"/>
              <a:pPr>
                <a:defRPr/>
              </a:pPr>
              <a:t>12</a:t>
            </a:fld>
            <a:endParaRPr lang="ru-RU"/>
          </a:p>
        </p:txBody>
      </p:sp>
    </p:spTree>
    <p:extLst>
      <p:ext uri="{BB962C8B-B14F-4D97-AF65-F5344CB8AC3E}">
        <p14:creationId xmlns:p14="http://schemas.microsoft.com/office/powerpoint/2010/main" val="882710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solidFill>
                  <a:srgbClr val="002060"/>
                </a:solidFill>
                <a:latin typeface="Times New Roman" pitchFamily="18" charset="0"/>
                <a:cs typeface="Times New Roman" pitchFamily="18" charset="0"/>
              </a:rPr>
              <a:t>ON BEING </a:t>
            </a:r>
            <a:r>
              <a:rPr lang="en-US" b="1" dirty="0">
                <a:solidFill>
                  <a:srgbClr val="002060"/>
                </a:solidFill>
                <a:latin typeface="Times New Roman" pitchFamily="18" charset="0"/>
                <a:cs typeface="Times New Roman" pitchFamily="18" charset="0"/>
              </a:rPr>
              <a:t>DIFFERENT</a:t>
            </a:r>
            <a:endParaRPr lang="ru-RU" b="1"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pPr marL="0" indent="0">
              <a:buNone/>
            </a:pPr>
            <a:r>
              <a:rPr lang="en-US" sz="2000" dirty="0" smtClean="0">
                <a:latin typeface="Times New Roman" panose="02020603050405020304" pitchFamily="18" charset="0"/>
                <a:cs typeface="Times New Roman" panose="02020603050405020304" pitchFamily="18" charset="0"/>
              </a:rPr>
              <a:t>When </a:t>
            </a:r>
            <a:r>
              <a:rPr lang="en-US" sz="2000" dirty="0">
                <a:latin typeface="Times New Roman" panose="02020603050405020304" pitchFamily="18" charset="0"/>
                <a:cs typeface="Times New Roman" panose="02020603050405020304" pitchFamily="18" charset="0"/>
              </a:rPr>
              <a:t>I was in junior high school, I realized something else that helped me cope. Most teasing and harassing came from one of two places — people who were either jealous or ignorant.1 couldn't change the way they were, but I could affect the way I felt. I was not going to feel bad because of their ignorance or jealousy. It wasn't worth it! Realizing this didn't stop them, or change the fact that these comments hurt. It did, however, give me a way to understand these people and deal with their treatment in a way that was okay for me.</a:t>
            </a:r>
            <a:endParaRPr lang="ru-RU"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These things still happen today. It will probably happen the rest of my life. I will always be 7 feet 6 inches (2.29 meters) tall. I wouldn't change that for anything. People will always look because it is not every day that you see someone that tall. I learned that at a young age and I now try to teach my own children that they are important! </a:t>
            </a:r>
            <a:r>
              <a:rPr lang="en-US" sz="2000" b="1" dirty="0">
                <a:latin typeface="Times New Roman" panose="02020603050405020304" pitchFamily="18" charset="0"/>
                <a:cs typeface="Times New Roman" panose="02020603050405020304" pitchFamily="18" charset="0"/>
              </a:rPr>
              <a:t>They matter and, most importantly, God loves them</a:t>
            </a:r>
            <a:r>
              <a:rPr lang="en-US" sz="2000" dirty="0">
                <a:latin typeface="Times New Roman" panose="02020603050405020304" pitchFamily="18" charset="0"/>
                <a:cs typeface="Times New Roman" panose="02020603050405020304" pitchFamily="18" charset="0"/>
              </a:rPr>
              <a:t>. That is the message I give to you. Regard­less of your race, religion, ethnic background, or circumstances...</a:t>
            </a:r>
            <a:endParaRPr lang="ru-RU" sz="2000" dirty="0">
              <a:latin typeface="Times New Roman" panose="02020603050405020304" pitchFamily="18" charset="0"/>
              <a:cs typeface="Times New Roman" panose="02020603050405020304" pitchFamily="18" charset="0"/>
            </a:endParaRPr>
          </a:p>
          <a:p>
            <a:pPr marL="0" indent="0">
              <a:buNone/>
            </a:pPr>
            <a:endParaRPr lang="ru-RU" dirty="0"/>
          </a:p>
        </p:txBody>
      </p:sp>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678BE580-15E4-4C29-9F93-3E85D396304F}" type="slidenum">
              <a:rPr lang="ru-RU" smtClean="0"/>
              <a:pPr>
                <a:defRPr/>
              </a:pPr>
              <a:t>13</a:t>
            </a:fld>
            <a:endParaRPr lang="ru-RU"/>
          </a:p>
        </p:txBody>
      </p:sp>
    </p:spTree>
    <p:extLst>
      <p:ext uri="{BB962C8B-B14F-4D97-AF65-F5344CB8AC3E}">
        <p14:creationId xmlns:p14="http://schemas.microsoft.com/office/powerpoint/2010/main" val="2711541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txBody>
          <a:bodyPr/>
          <a:lstStyle/>
          <a:p>
            <a:pPr eaLnBrk="1" hangingPunct="1"/>
            <a:r>
              <a:rPr lang="en-US" altLang="ru-RU" b="1" dirty="0" smtClean="0">
                <a:solidFill>
                  <a:srgbClr val="002060"/>
                </a:solidFill>
                <a:latin typeface="Times New Roman" pitchFamily="18" charset="0"/>
                <a:cs typeface="Times New Roman" pitchFamily="18" charset="0"/>
              </a:rPr>
              <a:t>On Being Different</a:t>
            </a:r>
            <a:endParaRPr lang="ru-RU" altLang="ru-RU" sz="4000" b="1" dirty="0" smtClean="0">
              <a:solidFill>
                <a:srgbClr val="002060"/>
              </a:solidFill>
              <a:latin typeface="Times New Roman" pitchFamily="18" charset="0"/>
              <a:cs typeface="Times New Roman" pitchFamily="18" charset="0"/>
            </a:endParaRPr>
          </a:p>
        </p:txBody>
      </p:sp>
      <p:sp>
        <p:nvSpPr>
          <p:cNvPr id="7171" name="Содержимое 2"/>
          <p:cNvSpPr>
            <a:spLocks noGrp="1"/>
          </p:cNvSpPr>
          <p:nvPr>
            <p:ph idx="1"/>
          </p:nvPr>
        </p:nvSpPr>
        <p:spPr>
          <a:xfrm>
            <a:off x="323850" y="1600200"/>
            <a:ext cx="8424863" cy="4525963"/>
          </a:xfrm>
        </p:spPr>
        <p:txBody>
          <a:bodyPr/>
          <a:lstStyle/>
          <a:p>
            <a:pPr>
              <a:defRPr/>
            </a:pPr>
            <a:r>
              <a:rPr lang="en-US" sz="2400" dirty="0">
                <a:latin typeface="Times New Roman" panose="02020603050405020304" pitchFamily="18" charset="0"/>
                <a:cs typeface="Times New Roman" panose="02020603050405020304" pitchFamily="18" charset="0"/>
              </a:rPr>
              <a:t>Write the major problem Shawn Bradley </a:t>
            </a:r>
            <a:r>
              <a:rPr lang="en-US" sz="2400" dirty="0" smtClean="0">
                <a:latin typeface="Times New Roman" panose="02020603050405020304" pitchFamily="18" charset="0"/>
                <a:cs typeface="Times New Roman" panose="02020603050405020304" pitchFamily="18" charset="0"/>
              </a:rPr>
              <a:t>faces</a:t>
            </a:r>
            <a:endParaRPr lang="ru-RU" sz="2400" dirty="0" smtClean="0">
              <a:latin typeface="Times New Roman" panose="02020603050405020304" pitchFamily="18" charset="0"/>
              <a:cs typeface="Times New Roman" panose="02020603050405020304" pitchFamily="18" charset="0"/>
            </a:endParaRPr>
          </a:p>
          <a:p>
            <a:pPr>
              <a:defRPr/>
            </a:pPr>
            <a:r>
              <a:rPr lang="en-US" sz="2400" dirty="0">
                <a:latin typeface="Times New Roman" panose="02020603050405020304" pitchFamily="18" charset="0"/>
                <a:cs typeface="Times New Roman" panose="02020603050405020304" pitchFamily="18" charset="0"/>
              </a:rPr>
              <a:t>Brainstorm at least three solutions for this </a:t>
            </a:r>
            <a:r>
              <a:rPr lang="en-US" sz="2400" dirty="0" smtClean="0">
                <a:latin typeface="Times New Roman" panose="02020603050405020304" pitchFamily="18" charset="0"/>
                <a:cs typeface="Times New Roman" panose="02020603050405020304" pitchFamily="18" charset="0"/>
              </a:rPr>
              <a:t>problem</a:t>
            </a:r>
            <a:endParaRPr lang="ru-RU" sz="2400" dirty="0" smtClean="0">
              <a:latin typeface="Times New Roman" panose="02020603050405020304" pitchFamily="18" charset="0"/>
              <a:cs typeface="Times New Roman" panose="02020603050405020304" pitchFamily="18" charset="0"/>
            </a:endParaRPr>
          </a:p>
          <a:p>
            <a:pPr>
              <a:defRPr/>
            </a:pPr>
            <a:r>
              <a:rPr lang="en-US" sz="2400" dirty="0">
                <a:latin typeface="Times New Roman" panose="02020603050405020304" pitchFamily="18" charset="0"/>
                <a:cs typeface="Times New Roman" panose="02020603050405020304" pitchFamily="18" charset="0"/>
              </a:rPr>
              <a:t>Analyze, or think carefully about what is good and bad about each solution and make notes about your </a:t>
            </a:r>
            <a:r>
              <a:rPr lang="en-US" sz="2400" dirty="0" smtClean="0">
                <a:latin typeface="Times New Roman" panose="02020603050405020304" pitchFamily="18" charset="0"/>
                <a:cs typeface="Times New Roman" panose="02020603050405020304" pitchFamily="18" charset="0"/>
              </a:rPr>
              <a:t>ideas</a:t>
            </a:r>
            <a:endParaRPr lang="ru-RU" sz="2400" dirty="0" smtClean="0">
              <a:latin typeface="Times New Roman" panose="02020603050405020304" pitchFamily="18" charset="0"/>
              <a:cs typeface="Times New Roman" panose="02020603050405020304" pitchFamily="18" charset="0"/>
            </a:endParaRPr>
          </a:p>
          <a:p>
            <a:pPr>
              <a:defRPr/>
            </a:pPr>
            <a:r>
              <a:rPr lang="en-US" sz="2400" dirty="0">
                <a:latin typeface="Times New Roman" panose="02020603050405020304" pitchFamily="18" charset="0"/>
                <a:cs typeface="Times New Roman" panose="02020603050405020304" pitchFamily="18" charset="0"/>
              </a:rPr>
              <a:t>Write which one is your best solution and </a:t>
            </a:r>
            <a:r>
              <a:rPr lang="en-US" sz="2400" dirty="0" smtClean="0">
                <a:latin typeface="Times New Roman" panose="02020603050405020304" pitchFamily="18" charset="0"/>
                <a:cs typeface="Times New Roman" panose="02020603050405020304" pitchFamily="18" charset="0"/>
              </a:rPr>
              <a:t>why</a:t>
            </a:r>
            <a:endParaRPr lang="ru-RU" sz="2400" dirty="0" smtClean="0">
              <a:latin typeface="Times New Roman" panose="02020603050405020304" pitchFamily="18" charset="0"/>
              <a:cs typeface="Times New Roman" panose="02020603050405020304" pitchFamily="18" charset="0"/>
            </a:endParaRPr>
          </a:p>
          <a:p>
            <a:pPr>
              <a:defRPr/>
            </a:pPr>
            <a:r>
              <a:rPr lang="en-US" sz="2400" dirty="0" smtClean="0">
                <a:latin typeface="Times New Roman" panose="02020603050405020304" pitchFamily="18" charset="0"/>
                <a:cs typeface="Times New Roman" panose="02020603050405020304" pitchFamily="18" charset="0"/>
              </a:rPr>
              <a:t>Compare </a:t>
            </a:r>
            <a:r>
              <a:rPr lang="en-US" sz="2400" dirty="0">
                <a:latin typeface="Times New Roman" panose="02020603050405020304" pitchFamily="18" charset="0"/>
                <a:cs typeface="Times New Roman" panose="02020603050405020304" pitchFamily="18" charset="0"/>
              </a:rPr>
              <a:t>your solution to those of </a:t>
            </a:r>
            <a:r>
              <a:rPr lang="en-US" sz="2400" dirty="0" smtClean="0">
                <a:latin typeface="Times New Roman" panose="02020603050405020304" pitchFamily="18" charset="0"/>
                <a:cs typeface="Times New Roman" panose="02020603050405020304" pitchFamily="18" charset="0"/>
              </a:rPr>
              <a:t>others</a:t>
            </a:r>
            <a:endParaRPr lang="ru-RU" sz="2400" dirty="0" smtClean="0">
              <a:latin typeface="Times New Roman" panose="02020603050405020304" pitchFamily="18" charset="0"/>
              <a:cs typeface="Times New Roman" panose="02020603050405020304" pitchFamily="18" charset="0"/>
            </a:endParaRPr>
          </a:p>
          <a:p>
            <a:pPr marL="0" indent="0" eaLnBrk="1" hangingPunct="1">
              <a:buFont typeface="Arial" charset="0"/>
              <a:buNone/>
              <a:defRPr/>
            </a:pPr>
            <a:endParaRPr lang="ru-RU" altLang="ru-RU" dirty="0" smtClean="0"/>
          </a:p>
          <a:p>
            <a:pPr eaLnBrk="1" hangingPunct="1">
              <a:defRPr/>
            </a:pPr>
            <a:endParaRPr lang="ru-RU" altLang="ru-RU" dirty="0" smtClean="0"/>
          </a:p>
        </p:txBody>
      </p:sp>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86D4EB65-70F2-4E3B-87F7-396646874AFC}" type="slidenum">
              <a:rPr lang="ru-RU" smtClean="0"/>
              <a:pPr>
                <a:defRPr/>
              </a:pPr>
              <a:t>14</a:t>
            </a:fld>
            <a:endParaRPr lang="ru-RU"/>
          </a:p>
        </p:txBody>
      </p:sp>
      <p:graphicFrame>
        <p:nvGraphicFramePr>
          <p:cNvPr id="3" name="Таблица 2"/>
          <p:cNvGraphicFramePr>
            <a:graphicFrameLocks noGrp="1"/>
          </p:cNvGraphicFramePr>
          <p:nvPr/>
        </p:nvGraphicFramePr>
        <p:xfrm>
          <a:off x="755650" y="4508500"/>
          <a:ext cx="7920038" cy="1689101"/>
        </p:xfrm>
        <a:graphic>
          <a:graphicData uri="http://schemas.openxmlformats.org/drawingml/2006/table">
            <a:tbl>
              <a:tblPr/>
              <a:tblGrid>
                <a:gridCol w="3960813"/>
                <a:gridCol w="3959225"/>
              </a:tblGrid>
              <a:tr h="404813">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Problem(s)</a:t>
                      </a: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Opportunities</a:t>
                      </a: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04813">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879475">
                <a:tc gridSpan="2">
                  <a:txBody>
                    <a:bodyPr/>
                    <a:lstStyle>
                      <a:lvl1pPr indent="-241300"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241300" algn="just" defTabSz="914400" rtl="0" eaLnBrk="1" fontAlgn="base" latinLnBrk="0" hangingPunct="1">
                        <a:lnSpc>
                          <a:spcPts val="1250"/>
                        </a:lnSpc>
                        <a:spcBef>
                          <a:spcPct val="0"/>
                        </a:spcBef>
                        <a:spcAft>
                          <a:spcPct val="0"/>
                        </a:spcAft>
                        <a:buClrTx/>
                        <a:buSzTx/>
                        <a:buFontTx/>
                        <a:buNone/>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 </a:t>
                      </a: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241300" algn="just" defTabSz="914400" rtl="0" eaLnBrk="1" fontAlgn="base" latinLnBrk="0" hangingPunct="1">
                        <a:lnSpc>
                          <a:spcPct val="100000"/>
                        </a:lnSpc>
                        <a:spcBef>
                          <a:spcPct val="0"/>
                        </a:spcBef>
                        <a:spcAft>
                          <a:spcPct val="0"/>
                        </a:spcAft>
                        <a:buClrTx/>
                        <a:buSzTx/>
                        <a:buFontTx/>
                        <a:buNone/>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The best option is ____________________________________________</a:t>
                      </a: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241300" algn="just" defTabSz="914400" rtl="0" eaLnBrk="1" fontAlgn="base" latinLnBrk="0" hangingPunct="1">
                        <a:lnSpc>
                          <a:spcPct val="100000"/>
                        </a:lnSpc>
                        <a:spcBef>
                          <a:spcPct val="0"/>
                        </a:spcBef>
                        <a:spcAft>
                          <a:spcPct val="0"/>
                        </a:spcAft>
                        <a:buClrTx/>
                        <a:buSzTx/>
                        <a:buFontTx/>
                        <a:buNone/>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because _____________________________________________________</a:t>
                      </a: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ru-RU"/>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p:txBody>
          <a:bodyPr/>
          <a:lstStyle/>
          <a:p>
            <a:r>
              <a:rPr lang="en-US" altLang="ru-RU" b="1" smtClean="0">
                <a:solidFill>
                  <a:srgbClr val="002060"/>
                </a:solidFill>
                <a:latin typeface="Times New Roman" pitchFamily="18" charset="0"/>
                <a:cs typeface="Times New Roman" pitchFamily="18" charset="0"/>
              </a:rPr>
              <a:t>Don't Laugh At Me</a:t>
            </a:r>
            <a:endParaRPr lang="ru-RU" altLang="ru-RU" b="1" smtClean="0">
              <a:solidFill>
                <a:srgbClr val="002060"/>
              </a:solidFill>
              <a:latin typeface="Times New Roman" pitchFamily="18" charset="0"/>
              <a:cs typeface="Times New Roman" pitchFamily="18" charset="0"/>
            </a:endParaRPr>
          </a:p>
        </p:txBody>
      </p:sp>
      <p:pic>
        <p:nvPicPr>
          <p:cNvPr id="6" name="Don't Laugh at me Lyrics.mp4">
            <a:hlinkClick r:id="" action="ppaction://media"/>
          </p:cNvPr>
          <p:cNvPicPr>
            <a:picLocks noGrp="1" noRot="1" noChangeAspect="1"/>
          </p:cNvPicPr>
          <p:nvPr>
            <p:ph idx="1"/>
            <a:videoFile r:link="rId1"/>
          </p:nvPr>
        </p:nvPicPr>
        <p:blipFill>
          <a:blip r:embed="rId4">
            <a:extLst>
              <a:ext uri="{28A0092B-C50C-407E-A947-70E740481C1C}">
                <a14:useLocalDpi xmlns:a14="http://schemas.microsoft.com/office/drawing/2010/main" val="0"/>
              </a:ext>
            </a:extLst>
          </a:blip>
          <a:srcRect/>
          <a:stretch>
            <a:fillRect/>
          </a:stretch>
        </p:blipFill>
        <p:spPr>
          <a:xfrm>
            <a:off x="2555875" y="2133600"/>
            <a:ext cx="4087813" cy="2806700"/>
          </a:xfrm>
        </p:spPr>
      </p:pic>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A45EFF27-C5DD-4861-942A-65C0500E8233}" type="slidenum">
              <a:rPr lang="ru-RU" smtClean="0"/>
              <a:pPr>
                <a:defRPr/>
              </a:pPr>
              <a:t>15</a:t>
            </a:fld>
            <a:endParaRPr lang="ru-RU"/>
          </a:p>
        </p:txBody>
      </p:sp>
      <p:sp>
        <p:nvSpPr>
          <p:cNvPr id="2" name="Скругленный прямоугольник 1"/>
          <p:cNvSpPr/>
          <p:nvPr/>
        </p:nvSpPr>
        <p:spPr>
          <a:xfrm>
            <a:off x="1763688" y="5301208"/>
            <a:ext cx="6120680" cy="64807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u="sng" dirty="0">
                <a:hlinkClick r:id="rId5"/>
              </a:rPr>
              <a:t>https</a:t>
            </a:r>
            <a:r>
              <a:rPr lang="ru-RU" u="sng" dirty="0">
                <a:hlinkClick r:id="rId5"/>
              </a:rPr>
              <a:t>://</a:t>
            </a:r>
            <a:r>
              <a:rPr lang="en-US" u="sng" dirty="0">
                <a:hlinkClick r:id="rId5"/>
              </a:rPr>
              <a:t>www</a:t>
            </a:r>
            <a:r>
              <a:rPr lang="ru-RU" u="sng" dirty="0">
                <a:hlinkClick r:id="rId5"/>
              </a:rPr>
              <a:t>.</a:t>
            </a:r>
            <a:r>
              <a:rPr lang="en-US" u="sng" dirty="0" err="1">
                <a:hlinkClick r:id="rId5"/>
              </a:rPr>
              <a:t>youtube</a:t>
            </a:r>
            <a:r>
              <a:rPr lang="ru-RU" u="sng" dirty="0">
                <a:hlinkClick r:id="rId5"/>
              </a:rPr>
              <a:t>.</a:t>
            </a:r>
            <a:r>
              <a:rPr lang="en-US" u="sng" dirty="0">
                <a:hlinkClick r:id="rId5"/>
              </a:rPr>
              <a:t>com</a:t>
            </a:r>
            <a:r>
              <a:rPr lang="ru-RU" u="sng" dirty="0">
                <a:hlinkClick r:id="rId5"/>
              </a:rPr>
              <a:t>/</a:t>
            </a:r>
            <a:r>
              <a:rPr lang="en-US" u="sng" dirty="0">
                <a:hlinkClick r:id="rId5"/>
              </a:rPr>
              <a:t>watch</a:t>
            </a:r>
            <a:r>
              <a:rPr lang="ru-RU" u="sng" dirty="0">
                <a:hlinkClick r:id="rId5"/>
              </a:rPr>
              <a:t>?</a:t>
            </a:r>
            <a:r>
              <a:rPr lang="en-US" u="sng" dirty="0">
                <a:hlinkClick r:id="rId5"/>
              </a:rPr>
              <a:t>v</a:t>
            </a:r>
            <a:r>
              <a:rPr lang="ru-RU" u="sng" dirty="0">
                <a:hlinkClick r:id="rId5"/>
              </a:rPr>
              <a:t>=</a:t>
            </a:r>
            <a:r>
              <a:rPr lang="en-US" u="sng" dirty="0">
                <a:hlinkClick r:id="rId5"/>
              </a:rPr>
              <a:t>f</a:t>
            </a:r>
            <a:r>
              <a:rPr lang="ru-RU" u="sng" dirty="0">
                <a:hlinkClick r:id="rId5"/>
              </a:rPr>
              <a:t>7</a:t>
            </a:r>
            <a:r>
              <a:rPr lang="en-US" u="sng" dirty="0">
                <a:hlinkClick r:id="rId5"/>
              </a:rPr>
              <a:t>Dej</a:t>
            </a:r>
            <a:r>
              <a:rPr lang="ru-RU" u="sng" dirty="0">
                <a:hlinkClick r:id="rId5"/>
              </a:rPr>
              <a:t>4</a:t>
            </a:r>
            <a:r>
              <a:rPr lang="en-US" u="sng" dirty="0" err="1">
                <a:hlinkClick r:id="rId5"/>
              </a:rPr>
              <a:t>Gfkmc</a:t>
            </a:r>
            <a:endParaRPr lang="ru-RU"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cTn>
                <p:tgtEl>
                  <p:spTgt spid="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p:txBody>
          <a:bodyPr/>
          <a:lstStyle/>
          <a:p>
            <a:r>
              <a:rPr lang="en-US" altLang="ru-RU" b="1" smtClean="0">
                <a:solidFill>
                  <a:srgbClr val="002060"/>
                </a:solidFill>
                <a:latin typeface="Times New Roman" pitchFamily="18" charset="0"/>
                <a:cs typeface="Times New Roman" pitchFamily="18" charset="0"/>
              </a:rPr>
              <a:t>Famous People</a:t>
            </a:r>
            <a:endParaRPr lang="ru-RU" altLang="ru-RU" smtClean="0"/>
          </a:p>
        </p:txBody>
      </p:sp>
      <p:pic>
        <p:nvPicPr>
          <p:cNvPr id="14339" name="Объект 5"/>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758825" y="1484313"/>
            <a:ext cx="1674813" cy="2268537"/>
          </a:xfrm>
        </p:spPr>
      </p:pic>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45C2BF43-5927-4A7F-A7AC-95FE380014CD}" type="slidenum">
              <a:rPr lang="ru-RU" smtClean="0"/>
              <a:pPr>
                <a:defRPr/>
              </a:pPr>
              <a:t>16</a:t>
            </a:fld>
            <a:endParaRPr lang="ru-RU"/>
          </a:p>
        </p:txBody>
      </p:sp>
      <p:pic>
        <p:nvPicPr>
          <p:cNvPr id="14342" name="Рисунок 6"/>
          <p:cNvPicPr>
            <a:picLocks noChangeAspect="1"/>
          </p:cNvPicPr>
          <p:nvPr/>
        </p:nvPicPr>
        <p:blipFill>
          <a:blip r:embed="rId5">
            <a:extLst>
              <a:ext uri="{28A0092B-C50C-407E-A947-70E740481C1C}">
                <a14:useLocalDpi xmlns:a14="http://schemas.microsoft.com/office/drawing/2010/main" val="0"/>
              </a:ext>
            </a:extLst>
          </a:blip>
          <a:srcRect l="11992" r="11261"/>
          <a:stretch>
            <a:fillRect/>
          </a:stretch>
        </p:blipFill>
        <p:spPr bwMode="auto">
          <a:xfrm>
            <a:off x="3203575" y="1484313"/>
            <a:ext cx="2062163"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21050" y="3933825"/>
            <a:ext cx="1944688"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Рисунок 8"/>
          <p:cNvPicPr>
            <a:picLocks noChangeAspect="1"/>
          </p:cNvPicPr>
          <p:nvPr/>
        </p:nvPicPr>
        <p:blipFill>
          <a:blip r:embed="rId7">
            <a:extLst>
              <a:ext uri="{28A0092B-C50C-407E-A947-70E740481C1C}">
                <a14:useLocalDpi xmlns:a14="http://schemas.microsoft.com/office/drawing/2010/main" val="0"/>
              </a:ext>
            </a:extLst>
          </a:blip>
          <a:srcRect t="7272"/>
          <a:stretch>
            <a:fillRect/>
          </a:stretch>
        </p:blipFill>
        <p:spPr bwMode="auto">
          <a:xfrm>
            <a:off x="760413" y="3933825"/>
            <a:ext cx="18827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Рисунок 9"/>
          <p:cNvPicPr>
            <a:picLocks noChangeAspect="1"/>
          </p:cNvPicPr>
          <p:nvPr/>
        </p:nvPicPr>
        <p:blipFill>
          <a:blip r:embed="rId8">
            <a:extLst>
              <a:ext uri="{28A0092B-C50C-407E-A947-70E740481C1C}">
                <a14:useLocalDpi xmlns:a14="http://schemas.microsoft.com/office/drawing/2010/main" val="0"/>
              </a:ext>
            </a:extLst>
          </a:blip>
          <a:srcRect l="8109" t="9286" r="19891" b="14928"/>
          <a:stretch>
            <a:fillRect/>
          </a:stretch>
        </p:blipFill>
        <p:spPr bwMode="auto">
          <a:xfrm>
            <a:off x="6089650" y="1430338"/>
            <a:ext cx="1500188"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Рисунок 10"/>
          <p:cNvPicPr>
            <a:picLocks noChangeAspect="1"/>
          </p:cNvPicPr>
          <p:nvPr/>
        </p:nvPicPr>
        <p:blipFill>
          <a:blip r:embed="rId9">
            <a:extLst>
              <a:ext uri="{28A0092B-C50C-407E-A947-70E740481C1C}">
                <a14:useLocalDpi xmlns:a14="http://schemas.microsoft.com/office/drawing/2010/main" val="0"/>
              </a:ext>
            </a:extLst>
          </a:blip>
          <a:srcRect l="10303" r="25520" b="23233"/>
          <a:stretch>
            <a:fillRect/>
          </a:stretch>
        </p:blipFill>
        <p:spPr bwMode="auto">
          <a:xfrm>
            <a:off x="6038850" y="4149725"/>
            <a:ext cx="2005013"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Пятно 1 11"/>
          <p:cNvSpPr/>
          <p:nvPr/>
        </p:nvSpPr>
        <p:spPr>
          <a:xfrm>
            <a:off x="2195513" y="3284538"/>
            <a:ext cx="863600" cy="865187"/>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1</a:t>
            </a:r>
            <a:endParaRPr lang="ru-RU" dirty="0"/>
          </a:p>
        </p:txBody>
      </p:sp>
      <p:sp>
        <p:nvSpPr>
          <p:cNvPr id="13" name="Пятно 1 12"/>
          <p:cNvSpPr/>
          <p:nvPr/>
        </p:nvSpPr>
        <p:spPr>
          <a:xfrm>
            <a:off x="2211388" y="5645150"/>
            <a:ext cx="863600" cy="863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4</a:t>
            </a:r>
            <a:endParaRPr lang="ru-RU" dirty="0"/>
          </a:p>
        </p:txBody>
      </p:sp>
      <p:sp>
        <p:nvSpPr>
          <p:cNvPr id="14" name="Пятно 1 13"/>
          <p:cNvSpPr/>
          <p:nvPr/>
        </p:nvSpPr>
        <p:spPr>
          <a:xfrm>
            <a:off x="4833938" y="3070225"/>
            <a:ext cx="863600" cy="863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2</a:t>
            </a:r>
            <a:endParaRPr lang="ru-RU" dirty="0"/>
          </a:p>
        </p:txBody>
      </p:sp>
      <p:sp>
        <p:nvSpPr>
          <p:cNvPr id="15" name="Пятно 1 14"/>
          <p:cNvSpPr/>
          <p:nvPr/>
        </p:nvSpPr>
        <p:spPr>
          <a:xfrm>
            <a:off x="4870450" y="5661025"/>
            <a:ext cx="863600" cy="863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5</a:t>
            </a:r>
            <a:endParaRPr lang="ru-RU" dirty="0"/>
          </a:p>
        </p:txBody>
      </p:sp>
      <p:sp>
        <p:nvSpPr>
          <p:cNvPr id="16" name="Пятно 1 15"/>
          <p:cNvSpPr/>
          <p:nvPr/>
        </p:nvSpPr>
        <p:spPr>
          <a:xfrm>
            <a:off x="7180263" y="3268663"/>
            <a:ext cx="863600" cy="863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3</a:t>
            </a:r>
            <a:endParaRPr lang="ru-RU" dirty="0"/>
          </a:p>
        </p:txBody>
      </p:sp>
      <p:sp>
        <p:nvSpPr>
          <p:cNvPr id="17" name="Пятно 1 16"/>
          <p:cNvSpPr/>
          <p:nvPr/>
        </p:nvSpPr>
        <p:spPr>
          <a:xfrm>
            <a:off x="7612063" y="5451475"/>
            <a:ext cx="865187" cy="863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6</a:t>
            </a:r>
            <a:endParaRPr lang="ru-RU" dirty="0"/>
          </a:p>
        </p:txBody>
      </p:sp>
      <p:pic>
        <p:nvPicPr>
          <p:cNvPr id="18" name="Ник Вуйчич.mp4">
            <a:hlinkClick r:id="" action="ppaction://media"/>
          </p:cNvPr>
          <p:cNvPicPr>
            <a:picLocks noRot="1" noChangeAspect="1"/>
          </p:cNvPicPr>
          <p:nvPr>
            <a:videoFile r:link="rId1"/>
          </p:nvPr>
        </p:nvPicPr>
        <p:blipFill>
          <a:blip r:embed="rId10">
            <a:extLst>
              <a:ext uri="{28A0092B-C50C-407E-A947-70E740481C1C}">
                <a14:useLocalDpi xmlns:a14="http://schemas.microsoft.com/office/drawing/2010/main" val="0"/>
              </a:ext>
            </a:extLst>
          </a:blip>
          <a:srcRect/>
          <a:stretch>
            <a:fillRect/>
          </a:stretch>
        </p:blipFill>
        <p:spPr bwMode="auto">
          <a:xfrm>
            <a:off x="7612063" y="2420938"/>
            <a:ext cx="865187"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Скругленный прямоугольник 1"/>
          <p:cNvSpPr/>
          <p:nvPr/>
        </p:nvSpPr>
        <p:spPr>
          <a:xfrm>
            <a:off x="5697538" y="6273800"/>
            <a:ext cx="2546870" cy="39556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000" u="sng" dirty="0">
                <a:hlinkClick r:id="rId11"/>
              </a:rPr>
              <a:t>http://www.youtube.com/watch?v=BTa1QJNkK1k</a:t>
            </a:r>
            <a:endParaRPr lang="ru-RU" sz="10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8"/>
                                        </p:tgtEl>
                                      </p:cBhvr>
                                    </p:cmd>
                                  </p:childTnLst>
                                </p:cTn>
                              </p:par>
                            </p:childTnLst>
                          </p:cTn>
                        </p:par>
                      </p:childTnLst>
                    </p:cTn>
                  </p:par>
                </p:childTnLst>
              </p:cTn>
              <p:nextCondLst>
                <p:cond evt="onClick" delay="0">
                  <p:tgtEl>
                    <p:spTgt spid="18"/>
                  </p:tgtEl>
                </p:cond>
              </p:nextCondLst>
            </p:seq>
            <p:video fullScrn="1">
              <p:cMediaNode vol="80000">
                <p:cTn id="7" fill="hold" display="0">
                  <p:stCondLst>
                    <p:cond delay="indefinite"/>
                  </p:stCondLst>
                </p:cTn>
                <p:tgtEl>
                  <p:spTgt spid="18"/>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p:txBody>
          <a:bodyPr/>
          <a:lstStyle/>
          <a:p>
            <a:r>
              <a:rPr lang="en-US" altLang="ru-RU" b="1" smtClean="0">
                <a:solidFill>
                  <a:srgbClr val="002060"/>
                </a:solidFill>
                <a:latin typeface="Times New Roman" pitchFamily="18" charset="0"/>
                <a:cs typeface="Times New Roman" pitchFamily="18" charset="0"/>
              </a:rPr>
              <a:t>Let’s extend a helping hand</a:t>
            </a:r>
            <a:endParaRPr lang="ru-RU" altLang="ru-RU" b="1" smtClean="0">
              <a:solidFill>
                <a:srgbClr val="002060"/>
              </a:solidFill>
              <a:latin typeface="Times New Roman" pitchFamily="18" charset="0"/>
              <a:cs typeface="Times New Roman" pitchFamily="18" charset="0"/>
            </a:endParaRPr>
          </a:p>
        </p:txBody>
      </p:sp>
      <p:pic>
        <p:nvPicPr>
          <p:cNvPr id="6" name="Kursk.mp4">
            <a:hlinkClick r:id="" action="ppaction://media"/>
          </p:cNvPr>
          <p:cNvPicPr>
            <a:picLocks noGrp="1" noRot="1" noChangeAspect="1"/>
          </p:cNvPicPr>
          <p:nvPr>
            <p:ph idx="1"/>
            <a:videoFile r:link="rId1"/>
          </p:nvPr>
        </p:nvPicPr>
        <p:blipFill>
          <a:blip r:embed="rId4">
            <a:extLst>
              <a:ext uri="{28A0092B-C50C-407E-A947-70E740481C1C}">
                <a14:useLocalDpi xmlns:a14="http://schemas.microsoft.com/office/drawing/2010/main" val="0"/>
              </a:ext>
            </a:extLst>
          </a:blip>
          <a:srcRect/>
          <a:stretch>
            <a:fillRect/>
          </a:stretch>
        </p:blipFill>
        <p:spPr>
          <a:xfrm>
            <a:off x="2987675" y="2636838"/>
            <a:ext cx="3168650" cy="2087562"/>
          </a:xfrm>
        </p:spPr>
      </p:pic>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2F4B86B7-9A4F-413D-A333-18696056FC8E}" type="slidenum">
              <a:rPr lang="ru-RU" smtClean="0"/>
              <a:pPr>
                <a:defRPr/>
              </a:pPr>
              <a:t>17</a:t>
            </a:fld>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cTn>
                <p:tgtEl>
                  <p:spTgt spid="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lstStyle/>
          <a:p>
            <a:r>
              <a:rPr lang="en-US" altLang="ru-RU" b="1" smtClean="0">
                <a:solidFill>
                  <a:srgbClr val="002060"/>
                </a:solidFill>
                <a:latin typeface="Times New Roman" pitchFamily="18" charset="0"/>
                <a:cs typeface="Times New Roman" pitchFamily="18" charset="0"/>
              </a:rPr>
              <a:t>Hometask</a:t>
            </a:r>
            <a:endParaRPr lang="ru-RU" altLang="ru-RU" smtClean="0"/>
          </a:p>
        </p:txBody>
      </p:sp>
      <p:graphicFrame>
        <p:nvGraphicFramePr>
          <p:cNvPr id="6" name="Объект 5"/>
          <p:cNvGraphicFramePr>
            <a:graphicFrameLocks noGrp="1"/>
          </p:cNvGraphicFramePr>
          <p:nvPr>
            <p:ph idx="1"/>
          </p:nvPr>
        </p:nvGraphicFramePr>
        <p:xfrm>
          <a:off x="522288" y="1312863"/>
          <a:ext cx="8229600" cy="3048000"/>
        </p:xfrm>
        <a:graphic>
          <a:graphicData uri="http://schemas.openxmlformats.org/drawingml/2006/table">
            <a:tbl>
              <a:tblPr/>
              <a:tblGrid>
                <a:gridCol w="4986337"/>
                <a:gridCol w="3243263"/>
              </a:tblGrid>
              <a:tr h="0">
                <a:tc>
                  <a:txBody>
                    <a:bodyPr/>
                    <a:lstStyle>
                      <a:lvl1pPr eaLnBrk="0" hangingPunct="0">
                        <a:spcBef>
                          <a:spcPct val="20000"/>
                        </a:spcBef>
                        <a:buFont typeface="Arial" charset="0"/>
                        <a:tabLst>
                          <a:tab pos="463550" algn="l"/>
                        </a:tabLst>
                        <a:defRPr sz="2800">
                          <a:solidFill>
                            <a:schemeClr val="tx1"/>
                          </a:solidFill>
                          <a:latin typeface="Calibri" pitchFamily="34" charset="0"/>
                        </a:defRPr>
                      </a:lvl1pPr>
                      <a:lvl2pPr marL="742950" indent="-285750" eaLnBrk="0" hangingPunct="0">
                        <a:spcBef>
                          <a:spcPct val="20000"/>
                        </a:spcBef>
                        <a:buFont typeface="Arial" charset="0"/>
                        <a:tabLst>
                          <a:tab pos="463550" algn="l"/>
                        </a:tabLst>
                        <a:defRPr sz="2400">
                          <a:solidFill>
                            <a:schemeClr val="tx1"/>
                          </a:solidFill>
                          <a:latin typeface="Calibri" pitchFamily="34" charset="0"/>
                        </a:defRPr>
                      </a:lvl2pPr>
                      <a:lvl3pPr marL="1143000" indent="-228600" eaLnBrk="0" hangingPunct="0">
                        <a:spcBef>
                          <a:spcPct val="20000"/>
                        </a:spcBef>
                        <a:buFont typeface="Arial" charset="0"/>
                        <a:tabLst>
                          <a:tab pos="463550" algn="l"/>
                        </a:tabLst>
                        <a:defRPr sz="2000">
                          <a:solidFill>
                            <a:schemeClr val="tx1"/>
                          </a:solidFill>
                          <a:latin typeface="Calibri" pitchFamily="34" charset="0"/>
                        </a:defRPr>
                      </a:lvl3pPr>
                      <a:lvl4pPr marL="1600200" indent="-228600" eaLnBrk="0" hangingPunct="0">
                        <a:spcBef>
                          <a:spcPct val="20000"/>
                        </a:spcBef>
                        <a:buFont typeface="Arial" charset="0"/>
                        <a:tabLst>
                          <a:tab pos="463550" algn="l"/>
                        </a:tabLst>
                        <a:defRPr>
                          <a:solidFill>
                            <a:schemeClr val="tx1"/>
                          </a:solidFill>
                          <a:latin typeface="Calibri" pitchFamily="34" charset="0"/>
                        </a:defRPr>
                      </a:lvl4pPr>
                      <a:lvl5pPr marL="2057400" indent="-228600" eaLnBrk="0" hangingPunct="0">
                        <a:spcBef>
                          <a:spcPct val="20000"/>
                        </a:spcBef>
                        <a:buFont typeface="Arial" charset="0"/>
                        <a:tabLst>
                          <a:tab pos="4635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63550" algn="l"/>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Problem</a:t>
                      </a:r>
                    </a:p>
                    <a:p>
                      <a:pPr marL="0" marR="0" lvl="0" indent="0" algn="l" defTabSz="914400" rtl="0" eaLnBrk="1" fontAlgn="base" latinLnBrk="0" hangingPunct="1">
                        <a:lnSpc>
                          <a:spcPct val="100000"/>
                        </a:lnSpc>
                        <a:spcBef>
                          <a:spcPct val="0"/>
                        </a:spcBef>
                        <a:spcAft>
                          <a:spcPct val="0"/>
                        </a:spcAft>
                        <a:buClrTx/>
                        <a:buSzTx/>
                        <a:buFontTx/>
                        <a:buNone/>
                        <a:tabLst>
                          <a:tab pos="463550" algn="l"/>
                        </a:tabLst>
                      </a:pP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txBody>
                  <a:tcPr marL="92855" marR="9285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tabLst>
                          <a:tab pos="463550" algn="l"/>
                        </a:tabLst>
                        <a:defRPr sz="2800">
                          <a:solidFill>
                            <a:schemeClr val="tx1"/>
                          </a:solidFill>
                          <a:latin typeface="Calibri" pitchFamily="34" charset="0"/>
                        </a:defRPr>
                      </a:lvl1pPr>
                      <a:lvl2pPr marL="742950" indent="-285750" eaLnBrk="0" hangingPunct="0">
                        <a:spcBef>
                          <a:spcPct val="20000"/>
                        </a:spcBef>
                        <a:buFont typeface="Arial" charset="0"/>
                        <a:tabLst>
                          <a:tab pos="463550" algn="l"/>
                        </a:tabLst>
                        <a:defRPr sz="2400">
                          <a:solidFill>
                            <a:schemeClr val="tx1"/>
                          </a:solidFill>
                          <a:latin typeface="Calibri" pitchFamily="34" charset="0"/>
                        </a:defRPr>
                      </a:lvl2pPr>
                      <a:lvl3pPr marL="1143000" indent="-228600" eaLnBrk="0" hangingPunct="0">
                        <a:spcBef>
                          <a:spcPct val="20000"/>
                        </a:spcBef>
                        <a:buFont typeface="Arial" charset="0"/>
                        <a:tabLst>
                          <a:tab pos="463550" algn="l"/>
                        </a:tabLst>
                        <a:defRPr sz="2000">
                          <a:solidFill>
                            <a:schemeClr val="tx1"/>
                          </a:solidFill>
                          <a:latin typeface="Calibri" pitchFamily="34" charset="0"/>
                        </a:defRPr>
                      </a:lvl3pPr>
                      <a:lvl4pPr marL="1600200" indent="-228600" eaLnBrk="0" hangingPunct="0">
                        <a:spcBef>
                          <a:spcPct val="20000"/>
                        </a:spcBef>
                        <a:buFont typeface="Arial" charset="0"/>
                        <a:tabLst>
                          <a:tab pos="463550" algn="l"/>
                        </a:tabLst>
                        <a:defRPr>
                          <a:solidFill>
                            <a:schemeClr val="tx1"/>
                          </a:solidFill>
                          <a:latin typeface="Calibri" pitchFamily="34" charset="0"/>
                        </a:defRPr>
                      </a:lvl4pPr>
                      <a:lvl5pPr marL="2057400" indent="-228600" eaLnBrk="0" hangingPunct="0">
                        <a:spcBef>
                          <a:spcPct val="20000"/>
                        </a:spcBef>
                        <a:buFont typeface="Arial" charset="0"/>
                        <a:tabLst>
                          <a:tab pos="4635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63550" algn="l"/>
                        </a:tabLst>
                      </a:pP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txBody>
                  <a:tcPr marL="92855" marR="9285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0">
                <a:tc>
                  <a:txBody>
                    <a:bodyPr/>
                    <a:lstStyle>
                      <a:lvl1pPr eaLnBrk="0" hangingPunct="0">
                        <a:spcBef>
                          <a:spcPct val="20000"/>
                        </a:spcBef>
                        <a:buFont typeface="Arial" charset="0"/>
                        <a:tabLst>
                          <a:tab pos="463550" algn="l"/>
                        </a:tabLst>
                        <a:defRPr sz="2800">
                          <a:solidFill>
                            <a:schemeClr val="tx1"/>
                          </a:solidFill>
                          <a:latin typeface="Calibri" pitchFamily="34" charset="0"/>
                        </a:defRPr>
                      </a:lvl1pPr>
                      <a:lvl2pPr marL="742950" indent="-285750" eaLnBrk="0" hangingPunct="0">
                        <a:spcBef>
                          <a:spcPct val="20000"/>
                        </a:spcBef>
                        <a:buFont typeface="Arial" charset="0"/>
                        <a:tabLst>
                          <a:tab pos="463550" algn="l"/>
                        </a:tabLst>
                        <a:defRPr sz="2400">
                          <a:solidFill>
                            <a:schemeClr val="tx1"/>
                          </a:solidFill>
                          <a:latin typeface="Calibri" pitchFamily="34" charset="0"/>
                        </a:defRPr>
                      </a:lvl2pPr>
                      <a:lvl3pPr marL="1143000" indent="-228600" eaLnBrk="0" hangingPunct="0">
                        <a:spcBef>
                          <a:spcPct val="20000"/>
                        </a:spcBef>
                        <a:buFont typeface="Arial" charset="0"/>
                        <a:tabLst>
                          <a:tab pos="463550" algn="l"/>
                        </a:tabLst>
                        <a:defRPr sz="2000">
                          <a:solidFill>
                            <a:schemeClr val="tx1"/>
                          </a:solidFill>
                          <a:latin typeface="Calibri" pitchFamily="34" charset="0"/>
                        </a:defRPr>
                      </a:lvl3pPr>
                      <a:lvl4pPr marL="1600200" indent="-228600" eaLnBrk="0" hangingPunct="0">
                        <a:spcBef>
                          <a:spcPct val="20000"/>
                        </a:spcBef>
                        <a:buFont typeface="Arial" charset="0"/>
                        <a:tabLst>
                          <a:tab pos="463550" algn="l"/>
                        </a:tabLst>
                        <a:defRPr>
                          <a:solidFill>
                            <a:schemeClr val="tx1"/>
                          </a:solidFill>
                          <a:latin typeface="Calibri" pitchFamily="34" charset="0"/>
                        </a:defRPr>
                      </a:lvl4pPr>
                      <a:lvl5pPr marL="2057400" indent="-228600" eaLnBrk="0" hangingPunct="0">
                        <a:spcBef>
                          <a:spcPct val="20000"/>
                        </a:spcBef>
                        <a:buFont typeface="Arial" charset="0"/>
                        <a:tabLst>
                          <a:tab pos="4635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63550" algn="l"/>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Solution 1</a:t>
                      </a:r>
                    </a:p>
                    <a:p>
                      <a:pPr marL="0" marR="0" lvl="0" indent="0" algn="l" defTabSz="914400" rtl="0" eaLnBrk="1" fontAlgn="base" latinLnBrk="0" hangingPunct="1">
                        <a:lnSpc>
                          <a:spcPct val="100000"/>
                        </a:lnSpc>
                        <a:spcBef>
                          <a:spcPct val="0"/>
                        </a:spcBef>
                        <a:spcAft>
                          <a:spcPct val="0"/>
                        </a:spcAft>
                        <a:buClrTx/>
                        <a:buSzTx/>
                        <a:buFontTx/>
                        <a:buNone/>
                        <a:tabLst>
                          <a:tab pos="463550" algn="l"/>
                        </a:tabLst>
                      </a:pP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txBody>
                  <a:tcPr marL="92855" marR="9285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tabLst>
                          <a:tab pos="463550" algn="l"/>
                        </a:tabLst>
                        <a:defRPr sz="2800">
                          <a:solidFill>
                            <a:schemeClr val="tx1"/>
                          </a:solidFill>
                          <a:latin typeface="Calibri" pitchFamily="34" charset="0"/>
                        </a:defRPr>
                      </a:lvl1pPr>
                      <a:lvl2pPr marL="742950" indent="-285750" eaLnBrk="0" hangingPunct="0">
                        <a:spcBef>
                          <a:spcPct val="20000"/>
                        </a:spcBef>
                        <a:buFont typeface="Arial" charset="0"/>
                        <a:tabLst>
                          <a:tab pos="463550" algn="l"/>
                        </a:tabLst>
                        <a:defRPr sz="2400">
                          <a:solidFill>
                            <a:schemeClr val="tx1"/>
                          </a:solidFill>
                          <a:latin typeface="Calibri" pitchFamily="34" charset="0"/>
                        </a:defRPr>
                      </a:lvl2pPr>
                      <a:lvl3pPr marL="1143000" indent="-228600" eaLnBrk="0" hangingPunct="0">
                        <a:spcBef>
                          <a:spcPct val="20000"/>
                        </a:spcBef>
                        <a:buFont typeface="Arial" charset="0"/>
                        <a:tabLst>
                          <a:tab pos="463550" algn="l"/>
                        </a:tabLst>
                        <a:defRPr sz="2000">
                          <a:solidFill>
                            <a:schemeClr val="tx1"/>
                          </a:solidFill>
                          <a:latin typeface="Calibri" pitchFamily="34" charset="0"/>
                        </a:defRPr>
                      </a:lvl3pPr>
                      <a:lvl4pPr marL="1600200" indent="-228600" eaLnBrk="0" hangingPunct="0">
                        <a:spcBef>
                          <a:spcPct val="20000"/>
                        </a:spcBef>
                        <a:buFont typeface="Arial" charset="0"/>
                        <a:tabLst>
                          <a:tab pos="463550" algn="l"/>
                        </a:tabLst>
                        <a:defRPr>
                          <a:solidFill>
                            <a:schemeClr val="tx1"/>
                          </a:solidFill>
                          <a:latin typeface="Calibri" pitchFamily="34" charset="0"/>
                        </a:defRPr>
                      </a:lvl4pPr>
                      <a:lvl5pPr marL="2057400" indent="-228600" eaLnBrk="0" hangingPunct="0">
                        <a:spcBef>
                          <a:spcPct val="20000"/>
                        </a:spcBef>
                        <a:buFont typeface="Arial" charset="0"/>
                        <a:tabLst>
                          <a:tab pos="4635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63550" algn="l"/>
                        </a:tabLst>
                      </a:pP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marL="92855" marR="9285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0">
                <a:tc>
                  <a:txBody>
                    <a:bodyPr/>
                    <a:lstStyle>
                      <a:lvl1pPr eaLnBrk="0" hangingPunct="0">
                        <a:spcBef>
                          <a:spcPct val="20000"/>
                        </a:spcBef>
                        <a:buFont typeface="Arial" charset="0"/>
                        <a:tabLst>
                          <a:tab pos="463550" algn="l"/>
                        </a:tabLst>
                        <a:defRPr sz="2800">
                          <a:solidFill>
                            <a:schemeClr val="tx1"/>
                          </a:solidFill>
                          <a:latin typeface="Calibri" pitchFamily="34" charset="0"/>
                        </a:defRPr>
                      </a:lvl1pPr>
                      <a:lvl2pPr marL="742950" indent="-285750" eaLnBrk="0" hangingPunct="0">
                        <a:spcBef>
                          <a:spcPct val="20000"/>
                        </a:spcBef>
                        <a:buFont typeface="Arial" charset="0"/>
                        <a:tabLst>
                          <a:tab pos="463550" algn="l"/>
                        </a:tabLst>
                        <a:defRPr sz="2400">
                          <a:solidFill>
                            <a:schemeClr val="tx1"/>
                          </a:solidFill>
                          <a:latin typeface="Calibri" pitchFamily="34" charset="0"/>
                        </a:defRPr>
                      </a:lvl2pPr>
                      <a:lvl3pPr marL="1143000" indent="-228600" eaLnBrk="0" hangingPunct="0">
                        <a:spcBef>
                          <a:spcPct val="20000"/>
                        </a:spcBef>
                        <a:buFont typeface="Arial" charset="0"/>
                        <a:tabLst>
                          <a:tab pos="463550" algn="l"/>
                        </a:tabLst>
                        <a:defRPr sz="2000">
                          <a:solidFill>
                            <a:schemeClr val="tx1"/>
                          </a:solidFill>
                          <a:latin typeface="Calibri" pitchFamily="34" charset="0"/>
                        </a:defRPr>
                      </a:lvl3pPr>
                      <a:lvl4pPr marL="1600200" indent="-228600" eaLnBrk="0" hangingPunct="0">
                        <a:spcBef>
                          <a:spcPct val="20000"/>
                        </a:spcBef>
                        <a:buFont typeface="Arial" charset="0"/>
                        <a:tabLst>
                          <a:tab pos="463550" algn="l"/>
                        </a:tabLst>
                        <a:defRPr>
                          <a:solidFill>
                            <a:schemeClr val="tx1"/>
                          </a:solidFill>
                          <a:latin typeface="Calibri" pitchFamily="34" charset="0"/>
                        </a:defRPr>
                      </a:lvl4pPr>
                      <a:lvl5pPr marL="2057400" indent="-228600" eaLnBrk="0" hangingPunct="0">
                        <a:spcBef>
                          <a:spcPct val="20000"/>
                        </a:spcBef>
                        <a:buFont typeface="Arial" charset="0"/>
                        <a:tabLst>
                          <a:tab pos="4635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63550" algn="l"/>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Solution 1</a:t>
                      </a:r>
                    </a:p>
                    <a:p>
                      <a:pPr marL="0" marR="0" lvl="0" indent="0" algn="l" defTabSz="914400" rtl="0" eaLnBrk="1" fontAlgn="base" latinLnBrk="0" hangingPunct="1">
                        <a:lnSpc>
                          <a:spcPct val="100000"/>
                        </a:lnSpc>
                        <a:spcBef>
                          <a:spcPct val="0"/>
                        </a:spcBef>
                        <a:spcAft>
                          <a:spcPct val="0"/>
                        </a:spcAft>
                        <a:buClrTx/>
                        <a:buSzTx/>
                        <a:buFontTx/>
                        <a:buNone/>
                        <a:tabLst>
                          <a:tab pos="463550" algn="l"/>
                        </a:tabLst>
                      </a:pP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txBody>
                  <a:tcPr marL="92855" marR="9285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tabLst>
                          <a:tab pos="463550" algn="l"/>
                        </a:tabLst>
                        <a:defRPr sz="2800">
                          <a:solidFill>
                            <a:schemeClr val="tx1"/>
                          </a:solidFill>
                          <a:latin typeface="Calibri" pitchFamily="34" charset="0"/>
                        </a:defRPr>
                      </a:lvl1pPr>
                      <a:lvl2pPr marL="742950" indent="-285750" eaLnBrk="0" hangingPunct="0">
                        <a:spcBef>
                          <a:spcPct val="20000"/>
                        </a:spcBef>
                        <a:buFont typeface="Arial" charset="0"/>
                        <a:tabLst>
                          <a:tab pos="463550" algn="l"/>
                        </a:tabLst>
                        <a:defRPr sz="2400">
                          <a:solidFill>
                            <a:schemeClr val="tx1"/>
                          </a:solidFill>
                          <a:latin typeface="Calibri" pitchFamily="34" charset="0"/>
                        </a:defRPr>
                      </a:lvl2pPr>
                      <a:lvl3pPr marL="1143000" indent="-228600" eaLnBrk="0" hangingPunct="0">
                        <a:spcBef>
                          <a:spcPct val="20000"/>
                        </a:spcBef>
                        <a:buFont typeface="Arial" charset="0"/>
                        <a:tabLst>
                          <a:tab pos="463550" algn="l"/>
                        </a:tabLst>
                        <a:defRPr sz="2000">
                          <a:solidFill>
                            <a:schemeClr val="tx1"/>
                          </a:solidFill>
                          <a:latin typeface="Calibri" pitchFamily="34" charset="0"/>
                        </a:defRPr>
                      </a:lvl3pPr>
                      <a:lvl4pPr marL="1600200" indent="-228600" eaLnBrk="0" hangingPunct="0">
                        <a:spcBef>
                          <a:spcPct val="20000"/>
                        </a:spcBef>
                        <a:buFont typeface="Arial" charset="0"/>
                        <a:tabLst>
                          <a:tab pos="463550" algn="l"/>
                        </a:tabLst>
                        <a:defRPr>
                          <a:solidFill>
                            <a:schemeClr val="tx1"/>
                          </a:solidFill>
                          <a:latin typeface="Calibri" pitchFamily="34" charset="0"/>
                        </a:defRPr>
                      </a:lvl4pPr>
                      <a:lvl5pPr marL="2057400" indent="-228600" eaLnBrk="0" hangingPunct="0">
                        <a:spcBef>
                          <a:spcPct val="20000"/>
                        </a:spcBef>
                        <a:buFont typeface="Arial" charset="0"/>
                        <a:tabLst>
                          <a:tab pos="4635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63550" algn="l"/>
                        </a:tabLst>
                      </a:pP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marL="92855" marR="9285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0">
                <a:tc>
                  <a:txBody>
                    <a:bodyPr/>
                    <a:lstStyle>
                      <a:lvl1pPr eaLnBrk="0" hangingPunct="0">
                        <a:spcBef>
                          <a:spcPct val="20000"/>
                        </a:spcBef>
                        <a:buFont typeface="Arial" charset="0"/>
                        <a:tabLst>
                          <a:tab pos="463550" algn="l"/>
                        </a:tabLst>
                        <a:defRPr sz="2800">
                          <a:solidFill>
                            <a:schemeClr val="tx1"/>
                          </a:solidFill>
                          <a:latin typeface="Calibri" pitchFamily="34" charset="0"/>
                        </a:defRPr>
                      </a:lvl1pPr>
                      <a:lvl2pPr marL="742950" indent="-285750" eaLnBrk="0" hangingPunct="0">
                        <a:spcBef>
                          <a:spcPct val="20000"/>
                        </a:spcBef>
                        <a:buFont typeface="Arial" charset="0"/>
                        <a:tabLst>
                          <a:tab pos="463550" algn="l"/>
                        </a:tabLst>
                        <a:defRPr sz="2400">
                          <a:solidFill>
                            <a:schemeClr val="tx1"/>
                          </a:solidFill>
                          <a:latin typeface="Calibri" pitchFamily="34" charset="0"/>
                        </a:defRPr>
                      </a:lvl2pPr>
                      <a:lvl3pPr marL="1143000" indent="-228600" eaLnBrk="0" hangingPunct="0">
                        <a:spcBef>
                          <a:spcPct val="20000"/>
                        </a:spcBef>
                        <a:buFont typeface="Arial" charset="0"/>
                        <a:tabLst>
                          <a:tab pos="463550" algn="l"/>
                        </a:tabLst>
                        <a:defRPr sz="2000">
                          <a:solidFill>
                            <a:schemeClr val="tx1"/>
                          </a:solidFill>
                          <a:latin typeface="Calibri" pitchFamily="34" charset="0"/>
                        </a:defRPr>
                      </a:lvl3pPr>
                      <a:lvl4pPr marL="1600200" indent="-228600" eaLnBrk="0" hangingPunct="0">
                        <a:spcBef>
                          <a:spcPct val="20000"/>
                        </a:spcBef>
                        <a:buFont typeface="Arial" charset="0"/>
                        <a:tabLst>
                          <a:tab pos="463550" algn="l"/>
                        </a:tabLst>
                        <a:defRPr>
                          <a:solidFill>
                            <a:schemeClr val="tx1"/>
                          </a:solidFill>
                          <a:latin typeface="Calibri" pitchFamily="34" charset="0"/>
                        </a:defRPr>
                      </a:lvl4pPr>
                      <a:lvl5pPr marL="2057400" indent="-228600" eaLnBrk="0" hangingPunct="0">
                        <a:spcBef>
                          <a:spcPct val="20000"/>
                        </a:spcBef>
                        <a:buFont typeface="Arial" charset="0"/>
                        <a:tabLst>
                          <a:tab pos="4635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63550" algn="l"/>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Solution 1</a:t>
                      </a:r>
                    </a:p>
                    <a:p>
                      <a:pPr marL="0" marR="0" lvl="0" indent="0" algn="l" defTabSz="914400" rtl="0" eaLnBrk="1" fontAlgn="base" latinLnBrk="0" hangingPunct="1">
                        <a:lnSpc>
                          <a:spcPct val="100000"/>
                        </a:lnSpc>
                        <a:spcBef>
                          <a:spcPct val="0"/>
                        </a:spcBef>
                        <a:spcAft>
                          <a:spcPct val="0"/>
                        </a:spcAft>
                        <a:buClrTx/>
                        <a:buSzTx/>
                        <a:buFontTx/>
                        <a:buNone/>
                        <a:tabLst>
                          <a:tab pos="463550" algn="l"/>
                        </a:tabLst>
                      </a:pP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txBody>
                  <a:tcPr marL="92855" marR="9285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tabLst>
                          <a:tab pos="463550" algn="l"/>
                        </a:tabLst>
                        <a:defRPr sz="2800">
                          <a:solidFill>
                            <a:schemeClr val="tx1"/>
                          </a:solidFill>
                          <a:latin typeface="Calibri" pitchFamily="34" charset="0"/>
                        </a:defRPr>
                      </a:lvl1pPr>
                      <a:lvl2pPr marL="742950" indent="-285750" eaLnBrk="0" hangingPunct="0">
                        <a:spcBef>
                          <a:spcPct val="20000"/>
                        </a:spcBef>
                        <a:buFont typeface="Arial" charset="0"/>
                        <a:tabLst>
                          <a:tab pos="463550" algn="l"/>
                        </a:tabLst>
                        <a:defRPr sz="2400">
                          <a:solidFill>
                            <a:schemeClr val="tx1"/>
                          </a:solidFill>
                          <a:latin typeface="Calibri" pitchFamily="34" charset="0"/>
                        </a:defRPr>
                      </a:lvl2pPr>
                      <a:lvl3pPr marL="1143000" indent="-228600" eaLnBrk="0" hangingPunct="0">
                        <a:spcBef>
                          <a:spcPct val="20000"/>
                        </a:spcBef>
                        <a:buFont typeface="Arial" charset="0"/>
                        <a:tabLst>
                          <a:tab pos="463550" algn="l"/>
                        </a:tabLst>
                        <a:defRPr sz="2000">
                          <a:solidFill>
                            <a:schemeClr val="tx1"/>
                          </a:solidFill>
                          <a:latin typeface="Calibri" pitchFamily="34" charset="0"/>
                        </a:defRPr>
                      </a:lvl3pPr>
                      <a:lvl4pPr marL="1600200" indent="-228600" eaLnBrk="0" hangingPunct="0">
                        <a:spcBef>
                          <a:spcPct val="20000"/>
                        </a:spcBef>
                        <a:buFont typeface="Arial" charset="0"/>
                        <a:tabLst>
                          <a:tab pos="463550" algn="l"/>
                        </a:tabLst>
                        <a:defRPr>
                          <a:solidFill>
                            <a:schemeClr val="tx1"/>
                          </a:solidFill>
                          <a:latin typeface="Calibri" pitchFamily="34" charset="0"/>
                        </a:defRPr>
                      </a:lvl4pPr>
                      <a:lvl5pPr marL="2057400" indent="-228600" eaLnBrk="0" hangingPunct="0">
                        <a:spcBef>
                          <a:spcPct val="20000"/>
                        </a:spcBef>
                        <a:buFont typeface="Arial" charset="0"/>
                        <a:tabLst>
                          <a:tab pos="4635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63550" algn="l"/>
                        </a:tabLst>
                      </a:pP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marL="92855" marR="9285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0">
                <a:tc>
                  <a:txBody>
                    <a:bodyPr/>
                    <a:lstStyle>
                      <a:lvl1pPr eaLnBrk="0" hangingPunct="0">
                        <a:spcBef>
                          <a:spcPct val="20000"/>
                        </a:spcBef>
                        <a:buFont typeface="Arial" charset="0"/>
                        <a:tabLst>
                          <a:tab pos="463550" algn="l"/>
                        </a:tabLst>
                        <a:defRPr sz="2800">
                          <a:solidFill>
                            <a:schemeClr val="tx1"/>
                          </a:solidFill>
                          <a:latin typeface="Calibri" pitchFamily="34" charset="0"/>
                        </a:defRPr>
                      </a:lvl1pPr>
                      <a:lvl2pPr marL="742950" indent="-285750" eaLnBrk="0" hangingPunct="0">
                        <a:spcBef>
                          <a:spcPct val="20000"/>
                        </a:spcBef>
                        <a:buFont typeface="Arial" charset="0"/>
                        <a:tabLst>
                          <a:tab pos="463550" algn="l"/>
                        </a:tabLst>
                        <a:defRPr sz="2400">
                          <a:solidFill>
                            <a:schemeClr val="tx1"/>
                          </a:solidFill>
                          <a:latin typeface="Calibri" pitchFamily="34" charset="0"/>
                        </a:defRPr>
                      </a:lvl2pPr>
                      <a:lvl3pPr marL="1143000" indent="-228600" eaLnBrk="0" hangingPunct="0">
                        <a:spcBef>
                          <a:spcPct val="20000"/>
                        </a:spcBef>
                        <a:buFont typeface="Arial" charset="0"/>
                        <a:tabLst>
                          <a:tab pos="463550" algn="l"/>
                        </a:tabLst>
                        <a:defRPr sz="2000">
                          <a:solidFill>
                            <a:schemeClr val="tx1"/>
                          </a:solidFill>
                          <a:latin typeface="Calibri" pitchFamily="34" charset="0"/>
                        </a:defRPr>
                      </a:lvl3pPr>
                      <a:lvl4pPr marL="1600200" indent="-228600" eaLnBrk="0" hangingPunct="0">
                        <a:spcBef>
                          <a:spcPct val="20000"/>
                        </a:spcBef>
                        <a:buFont typeface="Arial" charset="0"/>
                        <a:tabLst>
                          <a:tab pos="463550" algn="l"/>
                        </a:tabLst>
                        <a:defRPr>
                          <a:solidFill>
                            <a:schemeClr val="tx1"/>
                          </a:solidFill>
                          <a:latin typeface="Calibri" pitchFamily="34" charset="0"/>
                        </a:defRPr>
                      </a:lvl4pPr>
                      <a:lvl5pPr marL="2057400" indent="-228600" eaLnBrk="0" hangingPunct="0">
                        <a:spcBef>
                          <a:spcPct val="20000"/>
                        </a:spcBef>
                        <a:buFont typeface="Arial" charset="0"/>
                        <a:tabLst>
                          <a:tab pos="4635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63550" algn="l"/>
                        </a:tabLs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63550" algn="l"/>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My Solution and Opportunity</a:t>
                      </a:r>
                    </a:p>
                    <a:p>
                      <a:pPr marL="0" marR="0" lvl="0" indent="0" algn="l" defTabSz="914400" rtl="0" eaLnBrk="1" fontAlgn="base" latinLnBrk="0" hangingPunct="1">
                        <a:lnSpc>
                          <a:spcPct val="100000"/>
                        </a:lnSpc>
                        <a:spcBef>
                          <a:spcPct val="0"/>
                        </a:spcBef>
                        <a:spcAft>
                          <a:spcPct val="0"/>
                        </a:spcAft>
                        <a:buClrTx/>
                        <a:buSzTx/>
                        <a:buFontTx/>
                        <a:buNone/>
                        <a:tabLst>
                          <a:tab pos="463550" algn="l"/>
                        </a:tabLst>
                      </a:pP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txBody>
                  <a:tcPr marL="92855" marR="9285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indent="-241300"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241300" algn="l" defTabSz="914400" rtl="0" eaLnBrk="1" fontAlgn="base" latinLnBrk="0" hangingPunct="1">
                        <a:lnSpc>
                          <a:spcPts val="1250"/>
                        </a:lnSpc>
                        <a:spcBef>
                          <a:spcPct val="0"/>
                        </a:spcBef>
                        <a:spcAft>
                          <a:spcPct val="0"/>
                        </a:spcAft>
                        <a:buClrTx/>
                        <a:buSzTx/>
                        <a:buFontTx/>
                        <a:buNone/>
                        <a:tabLst/>
                      </a:pP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marL="92855" marR="9285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1BB83AC3-543E-4607-9572-362FC47DB39A}" type="slidenum">
              <a:rPr lang="ru-RU" smtClean="0"/>
              <a:pPr>
                <a:defRPr/>
              </a:pPr>
              <a:t>18</a:t>
            </a:fld>
            <a:endParaRPr lang="ru-RU"/>
          </a:p>
        </p:txBody>
      </p:sp>
      <p:sp>
        <p:nvSpPr>
          <p:cNvPr id="16409" name="Прямоугольник 7"/>
          <p:cNvSpPr>
            <a:spLocks noChangeArrowheads="1"/>
          </p:cNvSpPr>
          <p:nvPr/>
        </p:nvSpPr>
        <p:spPr bwMode="auto">
          <a:xfrm>
            <a:off x="468313" y="4360863"/>
            <a:ext cx="78486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3550" algn="l"/>
              </a:tabLst>
              <a:defRPr>
                <a:solidFill>
                  <a:schemeClr val="tx1"/>
                </a:solidFill>
                <a:latin typeface="Arial" charset="0"/>
                <a:cs typeface="Arial" charset="0"/>
              </a:defRPr>
            </a:lvl1pPr>
            <a:lvl2pPr marL="742950" indent="-285750" eaLnBrk="0" hangingPunct="0">
              <a:tabLst>
                <a:tab pos="463550" algn="l"/>
              </a:tabLst>
              <a:defRPr>
                <a:solidFill>
                  <a:schemeClr val="tx1"/>
                </a:solidFill>
                <a:latin typeface="Arial" charset="0"/>
                <a:cs typeface="Arial" charset="0"/>
              </a:defRPr>
            </a:lvl2pPr>
            <a:lvl3pPr marL="1143000" indent="-228600" eaLnBrk="0" hangingPunct="0">
              <a:tabLst>
                <a:tab pos="463550" algn="l"/>
              </a:tabLst>
              <a:defRPr>
                <a:solidFill>
                  <a:schemeClr val="tx1"/>
                </a:solidFill>
                <a:latin typeface="Arial" charset="0"/>
                <a:cs typeface="Arial" charset="0"/>
              </a:defRPr>
            </a:lvl3pPr>
            <a:lvl4pPr marL="1600200" indent="-228600" eaLnBrk="0" hangingPunct="0">
              <a:tabLst>
                <a:tab pos="463550" algn="l"/>
              </a:tabLst>
              <a:defRPr>
                <a:solidFill>
                  <a:schemeClr val="tx1"/>
                </a:solidFill>
                <a:latin typeface="Arial" charset="0"/>
                <a:cs typeface="Arial" charset="0"/>
              </a:defRPr>
            </a:lvl4pPr>
            <a:lvl5pPr marL="2057400" indent="-228600" eaLnBrk="0" hangingPunct="0">
              <a:tabLst>
                <a:tab pos="463550"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463550"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463550"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463550"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463550" algn="l"/>
              </a:tabLst>
              <a:defRPr>
                <a:solidFill>
                  <a:schemeClr val="tx1"/>
                </a:solidFill>
                <a:latin typeface="Arial" charset="0"/>
                <a:cs typeface="Arial" charset="0"/>
              </a:defRPr>
            </a:lvl9pPr>
          </a:lstStyle>
          <a:p>
            <a:pPr algn="ctr" eaLnBrk="1" hangingPunct="1">
              <a:buFont typeface="Arial" charset="0"/>
              <a:buChar char="•"/>
            </a:pPr>
            <a:r>
              <a:rPr lang="en-US" altLang="ru-RU" sz="2000">
                <a:latin typeface="Times New Roman" pitchFamily="18" charset="0"/>
                <a:cs typeface="Times New Roman" pitchFamily="18" charset="0"/>
              </a:rPr>
              <a:t>Describe a problem you face in your life</a:t>
            </a:r>
            <a:endParaRPr lang="ru-RU" altLang="ru-RU" sz="2000">
              <a:latin typeface="Times New Roman" pitchFamily="18" charset="0"/>
              <a:cs typeface="Times New Roman" pitchFamily="18" charset="0"/>
            </a:endParaRPr>
          </a:p>
          <a:p>
            <a:pPr algn="ctr" eaLnBrk="1" hangingPunct="1">
              <a:buFont typeface="Arial" charset="0"/>
              <a:buChar char="•"/>
            </a:pPr>
            <a:r>
              <a:rPr lang="en-US" altLang="ru-RU" sz="2000">
                <a:latin typeface="Times New Roman" pitchFamily="18" charset="0"/>
                <a:cs typeface="Times New Roman" pitchFamily="18" charset="0"/>
              </a:rPr>
              <a:t>Suggest at least three solutions to the problem</a:t>
            </a:r>
            <a:endParaRPr lang="ru-RU" altLang="ru-RU" sz="2000">
              <a:latin typeface="Times New Roman" pitchFamily="18" charset="0"/>
              <a:cs typeface="Times New Roman" pitchFamily="18" charset="0"/>
            </a:endParaRPr>
          </a:p>
          <a:p>
            <a:pPr algn="ctr" eaLnBrk="1" hangingPunct="1">
              <a:buFont typeface="Arial" charset="0"/>
              <a:buChar char="•"/>
            </a:pPr>
            <a:r>
              <a:rPr lang="en-US" altLang="ru-RU" sz="2000">
                <a:latin typeface="Times New Roman" pitchFamily="18" charset="0"/>
                <a:cs typeface="Times New Roman" pitchFamily="18" charset="0"/>
              </a:rPr>
              <a:t>Analyze each solution: what is good and bad about it</a:t>
            </a:r>
            <a:endParaRPr lang="ru-RU" altLang="ru-RU" sz="2000">
              <a:latin typeface="Times New Roman" pitchFamily="18" charset="0"/>
              <a:cs typeface="Times New Roman" pitchFamily="18" charset="0"/>
            </a:endParaRPr>
          </a:p>
          <a:p>
            <a:pPr algn="ctr" eaLnBrk="1" hangingPunct="1">
              <a:buFont typeface="Arial" charset="0"/>
              <a:buChar char="•"/>
            </a:pPr>
            <a:r>
              <a:rPr lang="en-US" altLang="ru-RU" sz="2000">
                <a:latin typeface="Times New Roman" pitchFamily="18" charset="0"/>
                <a:cs typeface="Times New Roman" pitchFamily="18" charset="0"/>
              </a:rPr>
              <a:t>Choose the best solution and explain why you made that choice</a:t>
            </a:r>
            <a:endParaRPr lang="ru-RU" altLang="ru-RU" sz="2000">
              <a:latin typeface="Times New Roman" pitchFamily="18" charset="0"/>
              <a:cs typeface="Times New Roman" pitchFamily="18" charset="0"/>
            </a:endParaRPr>
          </a:p>
          <a:p>
            <a:pPr algn="ctr" eaLnBrk="1" hangingPunct="1">
              <a:buFont typeface="Arial" charset="0"/>
              <a:buChar char="•"/>
            </a:pPr>
            <a:r>
              <a:rPr lang="en-US" altLang="ru-RU" sz="2000">
                <a:latin typeface="Times New Roman" pitchFamily="18" charset="0"/>
                <a:cs typeface="Times New Roman" pitchFamily="18" charset="0"/>
              </a:rPr>
              <a:t>Is there any way in which, your problem is also an opportunity? </a:t>
            </a:r>
          </a:p>
          <a:p>
            <a:pPr algn="ctr" eaLnBrk="1" hangingPunct="1">
              <a:buFont typeface="Arial" charset="0"/>
              <a:buChar char="•"/>
            </a:pPr>
            <a:r>
              <a:rPr lang="en-US" altLang="ru-RU" sz="2000">
                <a:latin typeface="Times New Roman" pitchFamily="18" charset="0"/>
                <a:cs typeface="Times New Roman" pitchFamily="18" charset="0"/>
              </a:rPr>
              <a:t>Write your problem-solution story in paragraphs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lstStyle/>
          <a:p>
            <a:pPr eaLnBrk="1" hangingPunct="1"/>
            <a:r>
              <a:rPr lang="en-US" altLang="ru-RU" b="1" smtClean="0">
                <a:solidFill>
                  <a:srgbClr val="002060"/>
                </a:solidFill>
                <a:latin typeface="Times New Roman" pitchFamily="18" charset="0"/>
                <a:cs typeface="Times New Roman" pitchFamily="18" charset="0"/>
              </a:rPr>
              <a:t>Big question</a:t>
            </a:r>
            <a:endParaRPr lang="ru-RU" altLang="ru-RU" smtClean="0"/>
          </a:p>
        </p:txBody>
      </p:sp>
      <p:sp>
        <p:nvSpPr>
          <p:cNvPr id="17411" name="Объект 2"/>
          <p:cNvSpPr>
            <a:spLocks noGrp="1"/>
          </p:cNvSpPr>
          <p:nvPr>
            <p:ph idx="1"/>
          </p:nvPr>
        </p:nvSpPr>
        <p:spPr/>
        <p:txBody>
          <a:bodyPr/>
          <a:lstStyle/>
          <a:p>
            <a:pPr marL="0" indent="0" algn="ctr" eaLnBrk="1" hangingPunct="1">
              <a:buFont typeface="Arial" charset="0"/>
              <a:buNone/>
            </a:pPr>
            <a:endParaRPr lang="en-US" altLang="ru-RU" sz="4400" b="1" smtClean="0">
              <a:solidFill>
                <a:srgbClr val="002060"/>
              </a:solidFill>
              <a:latin typeface="Times New Roman" pitchFamily="18" charset="0"/>
              <a:cs typeface="Times New Roman" pitchFamily="18" charset="0"/>
            </a:endParaRPr>
          </a:p>
          <a:p>
            <a:pPr marL="0" indent="0" algn="ctr" eaLnBrk="1" hangingPunct="1">
              <a:buFont typeface="Arial" charset="0"/>
              <a:buNone/>
            </a:pPr>
            <a:endParaRPr lang="en-US" altLang="ru-RU" sz="4400" b="1" smtClean="0">
              <a:solidFill>
                <a:srgbClr val="002060"/>
              </a:solidFill>
              <a:latin typeface="Times New Roman" pitchFamily="18" charset="0"/>
              <a:cs typeface="Times New Roman" pitchFamily="18" charset="0"/>
            </a:endParaRPr>
          </a:p>
          <a:p>
            <a:pPr marL="0" indent="0" algn="ctr" eaLnBrk="1" hangingPunct="1">
              <a:buFont typeface="Arial" charset="0"/>
              <a:buNone/>
            </a:pPr>
            <a:endParaRPr lang="ru-RU" altLang="ru-RU" sz="4400" b="1" smtClean="0">
              <a:solidFill>
                <a:srgbClr val="002060"/>
              </a:solidFill>
              <a:latin typeface="Times New Roman" pitchFamily="18" charset="0"/>
              <a:cs typeface="Times New Roman" pitchFamily="18" charset="0"/>
            </a:endParaRPr>
          </a:p>
        </p:txBody>
      </p:sp>
      <p:sp>
        <p:nvSpPr>
          <p:cNvPr id="4" name="Нижний колонтитул 3"/>
          <p:cNvSpPr>
            <a:spLocks noGrp="1"/>
          </p:cNvSpPr>
          <p:nvPr>
            <p:ph type="ftr" sz="quarter" idx="11"/>
          </p:nvPr>
        </p:nvSpPr>
        <p:spPr/>
        <p:txBody>
          <a:bodyPr/>
          <a:lstStyle/>
          <a:p>
            <a:pPr>
              <a:defRPr/>
            </a:pPr>
            <a:r>
              <a:rPr lang="en-US"/>
              <a:t>Elena Babina</a:t>
            </a:r>
            <a:endParaRPr lang="ru-RU"/>
          </a:p>
        </p:txBody>
      </p:sp>
      <p:sp>
        <p:nvSpPr>
          <p:cNvPr id="5" name="Номер слайда 4"/>
          <p:cNvSpPr>
            <a:spLocks noGrp="1"/>
          </p:cNvSpPr>
          <p:nvPr>
            <p:ph type="sldNum" sz="quarter" idx="12"/>
          </p:nvPr>
        </p:nvSpPr>
        <p:spPr/>
        <p:txBody>
          <a:bodyPr/>
          <a:lstStyle/>
          <a:p>
            <a:pPr>
              <a:defRPr/>
            </a:pPr>
            <a:fld id="{065830EE-B698-4B6F-8469-CA13F292C9DB}" type="slidenum">
              <a:rPr lang="ru-RU"/>
              <a:pPr>
                <a:defRPr/>
              </a:pPr>
              <a:t>19</a:t>
            </a:fld>
            <a:endParaRPr lang="ru-RU"/>
          </a:p>
        </p:txBody>
      </p:sp>
      <p:pic>
        <p:nvPicPr>
          <p:cNvPr id="17414" name="Рисунок 6" descr="3D-Women-Question-0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1557338"/>
            <a:ext cx="467995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Заголовок 1"/>
          <p:cNvSpPr>
            <a:spLocks noGrp="1"/>
          </p:cNvSpPr>
          <p:nvPr>
            <p:ph type="ctrTitle"/>
          </p:nvPr>
        </p:nvSpPr>
        <p:spPr/>
        <p:txBody>
          <a:bodyPr/>
          <a:lstStyle/>
          <a:p>
            <a:pPr eaLnBrk="1" hangingPunct="1"/>
            <a:endParaRPr lang="ru-RU" altLang="ru-RU" smtClean="0"/>
          </a:p>
        </p:txBody>
      </p:sp>
      <p:sp>
        <p:nvSpPr>
          <p:cNvPr id="3" name="Подзаголовок 2"/>
          <p:cNvSpPr>
            <a:spLocks noGrp="1"/>
          </p:cNvSpPr>
          <p:nvPr>
            <p:ph type="subTitle" idx="1"/>
          </p:nvPr>
        </p:nvSpPr>
        <p:spPr>
          <a:xfrm>
            <a:off x="1403350" y="4797425"/>
            <a:ext cx="6400800" cy="1247775"/>
          </a:xfrm>
        </p:spPr>
        <p:txBody>
          <a:bodyPr rtlCol="0">
            <a:normAutofit/>
          </a:bodyPr>
          <a:lstStyle/>
          <a:p>
            <a:pPr eaLnBrk="1" fontAlgn="auto" hangingPunct="1">
              <a:spcAft>
                <a:spcPts val="0"/>
              </a:spcAft>
              <a:buFont typeface="Arial" panose="020B0604020202020204" pitchFamily="34" charset="0"/>
              <a:buNone/>
              <a:defRPr/>
            </a:pPr>
            <a:endParaRPr lang="en-US" dirty="0" smtClean="0"/>
          </a:p>
          <a:p>
            <a:pPr eaLnBrk="1" fontAlgn="auto" hangingPunct="1">
              <a:spcAft>
                <a:spcPts val="0"/>
              </a:spcAft>
              <a:buFont typeface="Arial" panose="020B0604020202020204" pitchFamily="34" charset="0"/>
              <a:buNone/>
              <a:defRPr/>
            </a:pPr>
            <a:r>
              <a:rPr lang="en-US" dirty="0" smtClean="0"/>
              <a:t>Elena Babina</a:t>
            </a:r>
            <a:endParaRPr lang="ru-RU" dirty="0"/>
          </a:p>
        </p:txBody>
      </p:sp>
      <p:pic>
        <p:nvPicPr>
          <p:cNvPr id="2052" name="Рисунок 1"/>
          <p:cNvPicPr>
            <a:picLocks noChangeAspect="1"/>
          </p:cNvPicPr>
          <p:nvPr/>
        </p:nvPicPr>
        <p:blipFill>
          <a:blip r:embed="rId2" cstate="print">
            <a:extLst>
              <a:ext uri="{28A0092B-C50C-407E-A947-70E740481C1C}">
                <a14:useLocalDpi xmlns:a14="http://schemas.microsoft.com/office/drawing/2010/main" val="0"/>
              </a:ext>
            </a:extLst>
          </a:blip>
          <a:srcRect l="1479" t="11057" b="8241"/>
          <a:stretch>
            <a:fillRect/>
          </a:stretch>
        </p:blipFill>
        <p:spPr bwMode="auto">
          <a:xfrm>
            <a:off x="57150" y="34925"/>
            <a:ext cx="1552575"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63500"/>
            <a:ext cx="52387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3728" y="1844824"/>
            <a:ext cx="5026735" cy="2844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txBody>
          <a:bodyPr/>
          <a:lstStyle/>
          <a:p>
            <a:pPr eaLnBrk="1" hangingPunct="1"/>
            <a:r>
              <a:rPr lang="en-US" altLang="ru-RU" b="1" smtClean="0">
                <a:solidFill>
                  <a:srgbClr val="002060"/>
                </a:solidFill>
                <a:latin typeface="Times New Roman" pitchFamily="18" charset="0"/>
                <a:cs typeface="Times New Roman" pitchFamily="18" charset="0"/>
              </a:rPr>
              <a:t>Education Diamante</a:t>
            </a:r>
            <a:endParaRPr lang="ru-RU" altLang="ru-RU" smtClean="0"/>
          </a:p>
        </p:txBody>
      </p:sp>
      <p:pic>
        <p:nvPicPr>
          <p:cNvPr id="6" name="Содержимое 5" descr="Diamante.jpg"/>
          <p:cNvPicPr>
            <a:picLocks noGrp="1" noChangeAspect="1"/>
          </p:cNvPicPr>
          <p:nvPr>
            <p:ph idx="1"/>
          </p:nvPr>
        </p:nvPicPr>
        <p:blipFill>
          <a:blip r:embed="rId2" cstate="print"/>
          <a:srcRect l="3066" t="3814" r="4239" b="8681"/>
          <a:stretch>
            <a:fillRect/>
          </a:stretch>
        </p:blipFill>
        <p:spPr>
          <a:xfrm>
            <a:off x="1907704" y="1412776"/>
            <a:ext cx="5429455" cy="3780000"/>
          </a:xfrm>
          <a:prstGeom prst="ellipse">
            <a:avLst/>
          </a:prstGeom>
          <a:effectLst>
            <a:softEdge rad="112500"/>
          </a:effectLst>
        </p:spPr>
      </p:pic>
      <p:sp>
        <p:nvSpPr>
          <p:cNvPr id="4" name="Нижний колонтитул 3"/>
          <p:cNvSpPr>
            <a:spLocks noGrp="1"/>
          </p:cNvSpPr>
          <p:nvPr>
            <p:ph type="ftr" sz="quarter" idx="11"/>
          </p:nvPr>
        </p:nvSpPr>
        <p:spPr/>
        <p:txBody>
          <a:bodyPr/>
          <a:lstStyle/>
          <a:p>
            <a:pPr>
              <a:defRPr/>
            </a:pPr>
            <a:r>
              <a:rPr lang="en-US"/>
              <a:t>Elena Babina</a:t>
            </a:r>
            <a:endParaRPr lang="ru-RU"/>
          </a:p>
        </p:txBody>
      </p:sp>
      <p:sp>
        <p:nvSpPr>
          <p:cNvPr id="5" name="Номер слайда 4"/>
          <p:cNvSpPr>
            <a:spLocks noGrp="1"/>
          </p:cNvSpPr>
          <p:nvPr>
            <p:ph type="sldNum" sz="quarter" idx="12"/>
          </p:nvPr>
        </p:nvSpPr>
        <p:spPr/>
        <p:txBody>
          <a:bodyPr/>
          <a:lstStyle/>
          <a:p>
            <a:pPr>
              <a:defRPr/>
            </a:pPr>
            <a:fld id="{C9114EE2-8A36-45DD-A766-C362A4AE3E0F}" type="slidenum">
              <a:rPr lang="ru-RU"/>
              <a:pPr>
                <a:defRPr/>
              </a:pPr>
              <a:t>20</a:t>
            </a:fld>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p:txBody>
          <a:bodyPr/>
          <a:lstStyle/>
          <a:p>
            <a:pPr eaLnBrk="1" hangingPunct="1"/>
            <a:r>
              <a:rPr lang="en-US" altLang="ru-RU" b="1" smtClean="0">
                <a:solidFill>
                  <a:srgbClr val="002060"/>
                </a:solidFill>
                <a:latin typeface="Times New Roman" pitchFamily="18" charset="0"/>
                <a:cs typeface="Times New Roman" pitchFamily="18" charset="0"/>
              </a:rPr>
              <a:t>Diamante</a:t>
            </a:r>
            <a:endParaRPr lang="ru-RU" altLang="ru-RU" smtClean="0"/>
          </a:p>
        </p:txBody>
      </p:sp>
      <p:sp>
        <p:nvSpPr>
          <p:cNvPr id="19459" name="Текст 6"/>
          <p:cNvSpPr>
            <a:spLocks noGrp="1"/>
          </p:cNvSpPr>
          <p:nvPr>
            <p:ph type="body" idx="1"/>
          </p:nvPr>
        </p:nvSpPr>
        <p:spPr/>
        <p:txBody>
          <a:bodyPr/>
          <a:lstStyle/>
          <a:p>
            <a:pPr eaLnBrk="1" hangingPunct="1"/>
            <a:endParaRPr lang="ru-RU" altLang="ru-RU" smtClean="0"/>
          </a:p>
        </p:txBody>
      </p:sp>
      <p:sp>
        <p:nvSpPr>
          <p:cNvPr id="19460" name="Содержимое 2"/>
          <p:cNvSpPr>
            <a:spLocks noGrp="1"/>
          </p:cNvSpPr>
          <p:nvPr>
            <p:ph sz="half" idx="2"/>
          </p:nvPr>
        </p:nvSpPr>
        <p:spPr>
          <a:xfrm>
            <a:off x="179388" y="1557338"/>
            <a:ext cx="4968875" cy="4568825"/>
          </a:xfrm>
        </p:spPr>
        <p:txBody>
          <a:bodyPr/>
          <a:lstStyle/>
          <a:p>
            <a:pPr algn="ctr" eaLnBrk="1" hangingPunct="1">
              <a:buFont typeface="Arial" charset="0"/>
              <a:buNone/>
            </a:pPr>
            <a:endParaRPr lang="en-US" altLang="ru-RU" smtClean="0">
              <a:solidFill>
                <a:srgbClr val="002060"/>
              </a:solidFill>
            </a:endParaRPr>
          </a:p>
          <a:p>
            <a:pPr algn="ctr" eaLnBrk="1" hangingPunct="1">
              <a:buFont typeface="Arial" charset="0"/>
              <a:buNone/>
            </a:pPr>
            <a:r>
              <a:rPr lang="en-US" altLang="ru-RU" sz="2800" smtClean="0">
                <a:solidFill>
                  <a:srgbClr val="002060"/>
                </a:solidFill>
              </a:rPr>
              <a:t>Noun</a:t>
            </a:r>
            <a:br>
              <a:rPr lang="en-US" altLang="ru-RU" sz="2800" smtClean="0">
                <a:solidFill>
                  <a:srgbClr val="002060"/>
                </a:solidFill>
              </a:rPr>
            </a:br>
            <a:r>
              <a:rPr lang="en-US" altLang="ru-RU" sz="2800" smtClean="0">
                <a:solidFill>
                  <a:srgbClr val="002060"/>
                </a:solidFill>
              </a:rPr>
              <a:t>Adjective, Adjective</a:t>
            </a:r>
            <a:br>
              <a:rPr lang="en-US" altLang="ru-RU" sz="2800" smtClean="0">
                <a:solidFill>
                  <a:srgbClr val="002060"/>
                </a:solidFill>
              </a:rPr>
            </a:br>
            <a:r>
              <a:rPr lang="en-US" altLang="ru-RU" sz="2800" smtClean="0">
                <a:solidFill>
                  <a:srgbClr val="002060"/>
                </a:solidFill>
              </a:rPr>
              <a:t>Verb, Verb, Verb*</a:t>
            </a:r>
            <a:br>
              <a:rPr lang="en-US" altLang="ru-RU" sz="2800" smtClean="0">
                <a:solidFill>
                  <a:srgbClr val="002060"/>
                </a:solidFill>
              </a:rPr>
            </a:br>
            <a:r>
              <a:rPr lang="en-US" altLang="ru-RU" sz="2800" smtClean="0">
                <a:solidFill>
                  <a:srgbClr val="002060"/>
                </a:solidFill>
              </a:rPr>
              <a:t>Noun, Noun, Noun, Noun</a:t>
            </a:r>
            <a:br>
              <a:rPr lang="en-US" altLang="ru-RU" sz="2800" smtClean="0">
                <a:solidFill>
                  <a:srgbClr val="002060"/>
                </a:solidFill>
              </a:rPr>
            </a:br>
            <a:r>
              <a:rPr lang="en-US" altLang="ru-RU" sz="2800" smtClean="0">
                <a:solidFill>
                  <a:srgbClr val="002060"/>
                </a:solidFill>
              </a:rPr>
              <a:t>Verb, Verb, Verb*</a:t>
            </a:r>
            <a:br>
              <a:rPr lang="en-US" altLang="ru-RU" sz="2800" smtClean="0">
                <a:solidFill>
                  <a:srgbClr val="002060"/>
                </a:solidFill>
              </a:rPr>
            </a:br>
            <a:r>
              <a:rPr lang="en-US" altLang="ru-RU" sz="2800" smtClean="0">
                <a:solidFill>
                  <a:srgbClr val="002060"/>
                </a:solidFill>
              </a:rPr>
              <a:t>Adjective, Adjective</a:t>
            </a:r>
            <a:br>
              <a:rPr lang="en-US" altLang="ru-RU" sz="2800" smtClean="0">
                <a:solidFill>
                  <a:srgbClr val="002060"/>
                </a:solidFill>
              </a:rPr>
            </a:br>
            <a:r>
              <a:rPr lang="en-US" altLang="ru-RU" sz="2800" smtClean="0">
                <a:solidFill>
                  <a:srgbClr val="002060"/>
                </a:solidFill>
              </a:rPr>
              <a:t>Noun</a:t>
            </a:r>
          </a:p>
          <a:p>
            <a:pPr algn="just" eaLnBrk="1" hangingPunct="1">
              <a:buFont typeface="Arial" charset="0"/>
              <a:buNone/>
            </a:pPr>
            <a:r>
              <a:rPr lang="en-US" altLang="ru-RU" smtClean="0">
                <a:solidFill>
                  <a:srgbClr val="002060"/>
                </a:solidFill>
              </a:rPr>
              <a:t>* </a:t>
            </a:r>
            <a:r>
              <a:rPr lang="en-US" altLang="ru-RU" i="1" smtClean="0">
                <a:solidFill>
                  <a:srgbClr val="002060"/>
                </a:solidFill>
              </a:rPr>
              <a:t>Gerund (action words with –ing ending)</a:t>
            </a:r>
            <a:endParaRPr lang="ru-RU" altLang="ru-RU" i="1" smtClean="0">
              <a:solidFill>
                <a:srgbClr val="002060"/>
              </a:solidFill>
            </a:endParaRPr>
          </a:p>
        </p:txBody>
      </p:sp>
      <p:sp>
        <p:nvSpPr>
          <p:cNvPr id="19461" name="Текст 7"/>
          <p:cNvSpPr>
            <a:spLocks noGrp="1"/>
          </p:cNvSpPr>
          <p:nvPr>
            <p:ph type="body" sz="quarter" idx="3"/>
          </p:nvPr>
        </p:nvSpPr>
        <p:spPr/>
        <p:txBody>
          <a:bodyPr/>
          <a:lstStyle/>
          <a:p>
            <a:pPr eaLnBrk="1" hangingPunct="1"/>
            <a:endParaRPr lang="ru-RU" altLang="ru-RU" smtClean="0"/>
          </a:p>
        </p:txBody>
      </p:sp>
      <p:sp>
        <p:nvSpPr>
          <p:cNvPr id="19462" name="Содержимое 8"/>
          <p:cNvSpPr>
            <a:spLocks noGrp="1"/>
          </p:cNvSpPr>
          <p:nvPr>
            <p:ph sz="quarter" idx="4"/>
          </p:nvPr>
        </p:nvSpPr>
        <p:spPr>
          <a:xfrm>
            <a:off x="5219700" y="2174875"/>
            <a:ext cx="3467100" cy="3951288"/>
          </a:xfrm>
        </p:spPr>
        <p:txBody>
          <a:bodyPr/>
          <a:lstStyle/>
          <a:p>
            <a:pPr eaLnBrk="1" hangingPunct="1"/>
            <a:endParaRPr lang="en-US" altLang="ru-RU" smtClean="0"/>
          </a:p>
          <a:p>
            <a:pPr eaLnBrk="1" hangingPunct="1"/>
            <a:r>
              <a:rPr lang="en-US" altLang="ru-RU" smtClean="0">
                <a:latin typeface="Times New Roman" pitchFamily="18" charset="0"/>
                <a:cs typeface="Times New Roman" pitchFamily="18" charset="0"/>
              </a:rPr>
              <a:t>7 lines</a:t>
            </a:r>
          </a:p>
          <a:p>
            <a:pPr eaLnBrk="1" hangingPunct="1"/>
            <a:r>
              <a:rPr lang="en-US" altLang="ru-RU" smtClean="0">
                <a:latin typeface="Times New Roman" pitchFamily="18" charset="0"/>
                <a:cs typeface="Times New Roman" pitchFamily="18" charset="0"/>
              </a:rPr>
              <a:t>diamond shape</a:t>
            </a:r>
          </a:p>
          <a:p>
            <a:pPr eaLnBrk="1" hangingPunct="1"/>
            <a:r>
              <a:rPr lang="en-US" altLang="ru-RU" smtClean="0">
                <a:latin typeface="Times New Roman" pitchFamily="18" charset="0"/>
                <a:cs typeface="Times New Roman" pitchFamily="18" charset="0"/>
              </a:rPr>
              <a:t>word count: </a:t>
            </a:r>
          </a:p>
          <a:p>
            <a:pPr algn="ctr" eaLnBrk="1" hangingPunct="1">
              <a:buFont typeface="Arial" charset="0"/>
              <a:buNone/>
            </a:pPr>
            <a:r>
              <a:rPr lang="en-US" altLang="ru-RU" smtClean="0">
                <a:latin typeface="Times New Roman" pitchFamily="18" charset="0"/>
                <a:cs typeface="Times New Roman" pitchFamily="18" charset="0"/>
              </a:rPr>
              <a:t>1, 2, 3, 4, 3, 2, 1</a:t>
            </a:r>
          </a:p>
          <a:p>
            <a:pPr eaLnBrk="1" hangingPunct="1">
              <a:buFont typeface="Arial" charset="0"/>
              <a:buNone/>
            </a:pPr>
            <a:endParaRPr lang="ru-RU" altLang="ru-RU" smtClean="0"/>
          </a:p>
        </p:txBody>
      </p:sp>
      <p:sp>
        <p:nvSpPr>
          <p:cNvPr id="4" name="Нижний колонтитул 3"/>
          <p:cNvSpPr>
            <a:spLocks noGrp="1"/>
          </p:cNvSpPr>
          <p:nvPr>
            <p:ph type="ftr" sz="quarter" idx="11"/>
          </p:nvPr>
        </p:nvSpPr>
        <p:spPr/>
        <p:txBody>
          <a:bodyPr/>
          <a:lstStyle/>
          <a:p>
            <a:pPr>
              <a:defRPr/>
            </a:pPr>
            <a:r>
              <a:rPr lang="en-US"/>
              <a:t>Elena Babina</a:t>
            </a:r>
            <a:endParaRPr lang="ru-RU"/>
          </a:p>
        </p:txBody>
      </p:sp>
      <p:sp>
        <p:nvSpPr>
          <p:cNvPr id="5" name="Номер слайда 4"/>
          <p:cNvSpPr>
            <a:spLocks noGrp="1"/>
          </p:cNvSpPr>
          <p:nvPr>
            <p:ph type="sldNum" sz="quarter" idx="12"/>
          </p:nvPr>
        </p:nvSpPr>
        <p:spPr/>
        <p:txBody>
          <a:bodyPr/>
          <a:lstStyle/>
          <a:p>
            <a:pPr>
              <a:defRPr/>
            </a:pPr>
            <a:fld id="{5A55A63C-F608-4DD7-978F-1B8246F95B97}" type="slidenum">
              <a:rPr lang="ru-RU"/>
              <a:pPr>
                <a:defRPr/>
              </a:pPr>
              <a:t>21</a:t>
            </a:fld>
            <a:endParaRPr lang="ru-RU"/>
          </a:p>
        </p:txBody>
      </p:sp>
      <p:pic>
        <p:nvPicPr>
          <p:cNvPr id="6" name="Содержимое 5" descr="Diamante.jpg"/>
          <p:cNvPicPr>
            <a:picLocks noChangeAspect="1"/>
          </p:cNvPicPr>
          <p:nvPr/>
        </p:nvPicPr>
        <p:blipFill>
          <a:blip r:embed="rId2" cstate="print"/>
          <a:srcRect l="3066" t="3814" r="4239" b="8681"/>
          <a:stretch>
            <a:fillRect/>
          </a:stretch>
        </p:blipFill>
        <p:spPr>
          <a:xfrm>
            <a:off x="6920503" y="0"/>
            <a:ext cx="2223497" cy="15480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8"/>
          <p:cNvSpPr>
            <a:spLocks noGrp="1"/>
          </p:cNvSpPr>
          <p:nvPr>
            <p:ph type="title"/>
          </p:nvPr>
        </p:nvSpPr>
        <p:spPr/>
        <p:txBody>
          <a:bodyPr/>
          <a:lstStyle/>
          <a:p>
            <a:pPr eaLnBrk="1" hangingPunct="1"/>
            <a:r>
              <a:rPr lang="en-US" altLang="ru-RU" b="1" smtClean="0">
                <a:solidFill>
                  <a:srgbClr val="002060"/>
                </a:solidFill>
                <a:latin typeface="Times New Roman" pitchFamily="18" charset="0"/>
                <a:cs typeface="Times New Roman" pitchFamily="18" charset="0"/>
              </a:rPr>
              <a:t>Example: War and Peace</a:t>
            </a:r>
            <a:endParaRPr lang="ru-RU" altLang="ru-RU" b="1" smtClean="0">
              <a:solidFill>
                <a:srgbClr val="002060"/>
              </a:solidFill>
              <a:latin typeface="Times New Roman" pitchFamily="18" charset="0"/>
              <a:cs typeface="Times New Roman" pitchFamily="18" charset="0"/>
            </a:endParaRPr>
          </a:p>
        </p:txBody>
      </p:sp>
      <p:graphicFrame>
        <p:nvGraphicFramePr>
          <p:cNvPr id="11" name="Содержимое 10"/>
          <p:cNvGraphicFramePr>
            <a:graphicFrameLocks noGrp="1"/>
          </p:cNvGraphicFramePr>
          <p:nvPr>
            <p:ph idx="1"/>
          </p:nvPr>
        </p:nvGraphicFramePr>
        <p:xfrm>
          <a:off x="179388" y="1268413"/>
          <a:ext cx="8785225" cy="4895850"/>
        </p:xfrm>
        <a:graphic>
          <a:graphicData uri="http://schemas.openxmlformats.org/drawingml/2006/table">
            <a:tbl>
              <a:tblPr firstRow="1" bandRow="1">
                <a:tableStyleId>{5C22544A-7EE6-4342-B048-85BDC9FD1C3A}</a:tableStyleId>
              </a:tblPr>
              <a:tblGrid>
                <a:gridCol w="3384472"/>
                <a:gridCol w="700662"/>
                <a:gridCol w="4700091"/>
              </a:tblGrid>
              <a:tr h="831265">
                <a:tc>
                  <a:txBody>
                    <a:bodyPr/>
                    <a:lstStyle/>
                    <a:p>
                      <a:pPr algn="ctr"/>
                      <a:r>
                        <a:rPr lang="en-US" sz="1800" dirty="0" smtClean="0"/>
                        <a:t>Title </a:t>
                      </a:r>
                      <a:endParaRPr lang="ru-RU" sz="1800" dirty="0"/>
                    </a:p>
                  </a:txBody>
                  <a:tcPr marL="91443" marR="91443" marT="45714" marB="45714"/>
                </a:tc>
                <a:tc>
                  <a:txBody>
                    <a:bodyPr/>
                    <a:lstStyle/>
                    <a:p>
                      <a:pPr algn="ctr"/>
                      <a:r>
                        <a:rPr lang="en-US" sz="1800" dirty="0" smtClean="0"/>
                        <a:t>Line No.</a:t>
                      </a:r>
                      <a:endParaRPr lang="ru-RU" sz="1800" dirty="0"/>
                    </a:p>
                  </a:txBody>
                  <a:tcPr marL="91443" marR="91443" marT="45714" marB="45714"/>
                </a:tc>
                <a:tc>
                  <a:txBody>
                    <a:bodyPr/>
                    <a:lstStyle/>
                    <a:p>
                      <a:pPr algn="ctr"/>
                      <a:r>
                        <a:rPr lang="en-US" sz="1800" dirty="0" smtClean="0"/>
                        <a:t>Types of Words to Use </a:t>
                      </a:r>
                      <a:endParaRPr lang="ru-RU" sz="1800" dirty="0"/>
                    </a:p>
                  </a:txBody>
                  <a:tcPr marL="91443" marR="91443" marT="45714" marB="45714"/>
                </a:tc>
              </a:tr>
              <a:tr h="680532">
                <a:tc>
                  <a:txBody>
                    <a:bodyPr/>
                    <a:lstStyle/>
                    <a:p>
                      <a:pPr algn="ctr"/>
                      <a:r>
                        <a:rPr lang="en-US" sz="2000" dirty="0" smtClean="0">
                          <a:latin typeface="Times New Roman" pitchFamily="18" charset="0"/>
                          <a:cs typeface="Times New Roman" pitchFamily="18" charset="0"/>
                        </a:rPr>
                        <a:t>War </a:t>
                      </a:r>
                      <a:endParaRPr lang="ru-RU" sz="2000" dirty="0">
                        <a:latin typeface="Times New Roman" pitchFamily="18" charset="0"/>
                        <a:cs typeface="Times New Roman" pitchFamily="18" charset="0"/>
                      </a:endParaRPr>
                    </a:p>
                  </a:txBody>
                  <a:tcPr marL="91443" marR="91443" marT="45714" marB="45714"/>
                </a:tc>
                <a:tc>
                  <a:txBody>
                    <a:bodyPr/>
                    <a:lstStyle/>
                    <a:p>
                      <a:pPr algn="ctr"/>
                      <a:r>
                        <a:rPr lang="en-US" sz="1800" dirty="0" smtClean="0"/>
                        <a:t>1</a:t>
                      </a:r>
                      <a:endParaRPr lang="ru-RU" sz="1800" dirty="0"/>
                    </a:p>
                  </a:txBody>
                  <a:tcPr marL="91443" marR="91443" marT="45714" marB="45714"/>
                </a:tc>
                <a:tc>
                  <a:txBody>
                    <a:bodyPr/>
                    <a:lstStyle/>
                    <a:p>
                      <a:r>
                        <a:rPr lang="en-US" sz="1600" dirty="0" smtClean="0">
                          <a:latin typeface="Times New Roman" pitchFamily="18" charset="0"/>
                          <a:cs typeface="Times New Roman" pitchFamily="18" charset="0"/>
                        </a:rPr>
                        <a:t>The topic or theme;</a:t>
                      </a:r>
                      <a:r>
                        <a:rPr lang="en-US" sz="1600" baseline="0" dirty="0" smtClean="0">
                          <a:latin typeface="Times New Roman" pitchFamily="18" charset="0"/>
                          <a:cs typeface="Times New Roman" pitchFamily="18" charset="0"/>
                        </a:rPr>
                        <a:t> the opposite of the noun in the last line (#7)</a:t>
                      </a:r>
                      <a:endParaRPr lang="ru-RU" sz="1600" dirty="0">
                        <a:latin typeface="Times New Roman" pitchFamily="18" charset="0"/>
                        <a:cs typeface="Times New Roman" pitchFamily="18" charset="0"/>
                      </a:endParaRPr>
                    </a:p>
                  </a:txBody>
                  <a:tcPr marL="91443" marR="91443" marT="45714" marB="45714"/>
                </a:tc>
              </a:tr>
              <a:tr h="514592">
                <a:tc>
                  <a:txBody>
                    <a:bodyPr/>
                    <a:lstStyle/>
                    <a:p>
                      <a:pPr algn="ctr"/>
                      <a:r>
                        <a:rPr lang="en-US" sz="2000" dirty="0" smtClean="0">
                          <a:latin typeface="Times New Roman" pitchFamily="18" charset="0"/>
                          <a:cs typeface="Times New Roman" pitchFamily="18" charset="0"/>
                        </a:rPr>
                        <a:t>dark, loud</a:t>
                      </a:r>
                      <a:endParaRPr lang="ru-RU" sz="2000" dirty="0">
                        <a:latin typeface="Times New Roman" pitchFamily="18" charset="0"/>
                        <a:cs typeface="Times New Roman" pitchFamily="18" charset="0"/>
                      </a:endParaRPr>
                    </a:p>
                  </a:txBody>
                  <a:tcPr marL="91443" marR="91443" marT="45714" marB="45714"/>
                </a:tc>
                <a:tc>
                  <a:txBody>
                    <a:bodyPr/>
                    <a:lstStyle/>
                    <a:p>
                      <a:pPr algn="ctr"/>
                      <a:r>
                        <a:rPr lang="en-US" sz="1800" dirty="0" smtClean="0"/>
                        <a:t>2</a:t>
                      </a:r>
                      <a:endParaRPr lang="ru-RU" sz="1800" dirty="0"/>
                    </a:p>
                  </a:txBody>
                  <a:tcPr marL="91443" marR="91443" marT="45714" marB="45714"/>
                </a:tc>
                <a:tc>
                  <a:txBody>
                    <a:bodyPr/>
                    <a:lstStyle/>
                    <a:p>
                      <a:r>
                        <a:rPr lang="en-US" sz="1600" dirty="0" smtClean="0">
                          <a:latin typeface="Times New Roman" pitchFamily="18" charset="0"/>
                          <a:cs typeface="Times New Roman" pitchFamily="18" charset="0"/>
                        </a:rPr>
                        <a:t>Adjectives describe the noun in the first line</a:t>
                      </a:r>
                      <a:endParaRPr lang="ru-RU" sz="1600" dirty="0">
                        <a:latin typeface="Times New Roman" pitchFamily="18" charset="0"/>
                        <a:cs typeface="Times New Roman" pitchFamily="18" charset="0"/>
                      </a:endParaRPr>
                    </a:p>
                  </a:txBody>
                  <a:tcPr marL="91443" marR="91443" marT="45714" marB="45714"/>
                </a:tc>
              </a:tr>
              <a:tr h="448632">
                <a:tc>
                  <a:txBody>
                    <a:bodyPr/>
                    <a:lstStyle/>
                    <a:p>
                      <a:pPr algn="ctr"/>
                      <a:r>
                        <a:rPr lang="en-US" sz="2000" dirty="0" smtClean="0">
                          <a:latin typeface="Times New Roman" pitchFamily="18" charset="0"/>
                          <a:cs typeface="Times New Roman" pitchFamily="18" charset="0"/>
                        </a:rPr>
                        <a:t>hurting, screaming, crying</a:t>
                      </a:r>
                      <a:endParaRPr lang="ru-RU" sz="2000" dirty="0">
                        <a:latin typeface="Times New Roman" pitchFamily="18" charset="0"/>
                        <a:cs typeface="Times New Roman" pitchFamily="18" charset="0"/>
                      </a:endParaRPr>
                    </a:p>
                  </a:txBody>
                  <a:tcPr marL="91443" marR="91443" marT="45714" marB="45714"/>
                </a:tc>
                <a:tc>
                  <a:txBody>
                    <a:bodyPr/>
                    <a:lstStyle/>
                    <a:p>
                      <a:pPr algn="ctr"/>
                      <a:r>
                        <a:rPr lang="en-US" sz="1800" dirty="0" smtClean="0"/>
                        <a:t>3</a:t>
                      </a:r>
                      <a:endParaRPr lang="ru-RU" sz="1800" dirty="0"/>
                    </a:p>
                  </a:txBody>
                  <a:tcPr marL="91443" marR="91443" marT="45714" marB="45714"/>
                </a:tc>
                <a:tc>
                  <a:txBody>
                    <a:bodyPr/>
                    <a:lstStyle/>
                    <a:p>
                      <a:r>
                        <a:rPr lang="en-US" sz="1600" dirty="0" smtClean="0">
                          <a:latin typeface="Times New Roman" pitchFamily="18" charset="0"/>
                          <a:cs typeface="Times New Roman" pitchFamily="18" charset="0"/>
                        </a:rPr>
                        <a:t>Gerunds  describe the noun in the </a:t>
                      </a:r>
                      <a:r>
                        <a:rPr lang="en-US" sz="1600" i="1" dirty="0" smtClean="0">
                          <a:latin typeface="Times New Roman" pitchFamily="18" charset="0"/>
                          <a:cs typeface="Times New Roman" pitchFamily="18" charset="0"/>
                        </a:rPr>
                        <a:t>first</a:t>
                      </a:r>
                      <a:r>
                        <a:rPr lang="en-US" sz="1600" dirty="0" smtClean="0">
                          <a:latin typeface="Times New Roman" pitchFamily="18" charset="0"/>
                          <a:cs typeface="Times New Roman" pitchFamily="18" charset="0"/>
                        </a:rPr>
                        <a:t> line</a:t>
                      </a:r>
                      <a:endParaRPr lang="ru-RU" sz="1600" dirty="0">
                        <a:latin typeface="Times New Roman" pitchFamily="18" charset="0"/>
                        <a:cs typeface="Times New Roman" pitchFamily="18" charset="0"/>
                      </a:endParaRPr>
                    </a:p>
                  </a:txBody>
                  <a:tcPr marL="91443" marR="91443" marT="45714" marB="45714"/>
                </a:tc>
              </a:tr>
              <a:tr h="514592">
                <a:tc>
                  <a:txBody>
                    <a:bodyPr/>
                    <a:lstStyle/>
                    <a:p>
                      <a:pPr algn="ctr"/>
                      <a:r>
                        <a:rPr lang="en-US" sz="2000" dirty="0" smtClean="0">
                          <a:latin typeface="Times New Roman" pitchFamily="18" charset="0"/>
                          <a:cs typeface="Times New Roman" pitchFamily="18" charset="0"/>
                        </a:rPr>
                        <a:t>fight, fear, home, sleep</a:t>
                      </a:r>
                      <a:endParaRPr lang="ru-RU" sz="2000" dirty="0">
                        <a:latin typeface="Times New Roman" pitchFamily="18" charset="0"/>
                        <a:cs typeface="Times New Roman" pitchFamily="18" charset="0"/>
                      </a:endParaRPr>
                    </a:p>
                  </a:txBody>
                  <a:tcPr marL="91443" marR="91443" marT="45714" marB="45714"/>
                </a:tc>
                <a:tc>
                  <a:txBody>
                    <a:bodyPr/>
                    <a:lstStyle/>
                    <a:p>
                      <a:pPr algn="ctr"/>
                      <a:r>
                        <a:rPr lang="en-US" sz="1800" dirty="0" smtClean="0"/>
                        <a:t>4</a:t>
                      </a:r>
                      <a:endParaRPr lang="ru-RU" sz="1800" dirty="0"/>
                    </a:p>
                  </a:txBody>
                  <a:tcPr marL="91443" marR="91443" marT="45714" marB="45714"/>
                </a:tc>
                <a:tc>
                  <a:txBody>
                    <a:bodyPr/>
                    <a:lstStyle/>
                    <a:p>
                      <a:r>
                        <a:rPr lang="en-US" sz="1600" dirty="0" smtClean="0">
                          <a:latin typeface="Times New Roman" pitchFamily="18" charset="0"/>
                          <a:cs typeface="Times New Roman" pitchFamily="18" charset="0"/>
                        </a:rPr>
                        <a:t>Two nouns relate</a:t>
                      </a:r>
                      <a:r>
                        <a:rPr lang="en-US" sz="1600" baseline="0" dirty="0" smtClean="0">
                          <a:latin typeface="Times New Roman" pitchFamily="18" charset="0"/>
                          <a:cs typeface="Times New Roman" pitchFamily="18" charset="0"/>
                        </a:rPr>
                        <a:t> to line #1, two – to line #7</a:t>
                      </a:r>
                      <a:endParaRPr lang="ru-RU" sz="1600" dirty="0">
                        <a:latin typeface="Times New Roman" pitchFamily="18" charset="0"/>
                        <a:cs typeface="Times New Roman" pitchFamily="18" charset="0"/>
                      </a:endParaRPr>
                    </a:p>
                  </a:txBody>
                  <a:tcPr marL="91443" marR="91443" marT="45714" marB="45714"/>
                </a:tc>
              </a:tr>
              <a:tr h="560380">
                <a:tc>
                  <a:txBody>
                    <a:bodyPr/>
                    <a:lstStyle/>
                    <a:p>
                      <a:pPr algn="ctr"/>
                      <a:r>
                        <a:rPr lang="en-US" sz="2000" dirty="0" smtClean="0">
                          <a:latin typeface="Times New Roman" pitchFamily="18" charset="0"/>
                          <a:cs typeface="Times New Roman" pitchFamily="18" charset="0"/>
                        </a:rPr>
                        <a:t>holding, caring, laughing</a:t>
                      </a:r>
                      <a:endParaRPr lang="ru-RU" sz="2000" dirty="0">
                        <a:latin typeface="Times New Roman" pitchFamily="18" charset="0"/>
                        <a:cs typeface="Times New Roman" pitchFamily="18" charset="0"/>
                      </a:endParaRPr>
                    </a:p>
                  </a:txBody>
                  <a:tcPr marL="91443" marR="91443" marT="45714" marB="45714"/>
                </a:tc>
                <a:tc>
                  <a:txBody>
                    <a:bodyPr/>
                    <a:lstStyle/>
                    <a:p>
                      <a:pPr algn="ctr"/>
                      <a:r>
                        <a:rPr lang="en-US" sz="1800" dirty="0" smtClean="0"/>
                        <a:t>5</a:t>
                      </a:r>
                      <a:endParaRPr lang="ru-RU" sz="1800" dirty="0"/>
                    </a:p>
                  </a:txBody>
                  <a:tcPr marL="91443" marR="91443"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Times New Roman" pitchFamily="18" charset="0"/>
                          <a:cs typeface="Times New Roman" pitchFamily="18" charset="0"/>
                        </a:rPr>
                        <a:t>Gerunds  describe the noun in the </a:t>
                      </a:r>
                      <a:r>
                        <a:rPr lang="en-US" sz="1600" i="1" dirty="0" smtClean="0">
                          <a:latin typeface="Times New Roman" pitchFamily="18" charset="0"/>
                          <a:cs typeface="Times New Roman" pitchFamily="18" charset="0"/>
                        </a:rPr>
                        <a:t>last</a:t>
                      </a:r>
                      <a:r>
                        <a:rPr lang="en-US" sz="1600" dirty="0" smtClean="0">
                          <a:latin typeface="Times New Roman" pitchFamily="18" charset="0"/>
                          <a:cs typeface="Times New Roman" pitchFamily="18" charset="0"/>
                        </a:rPr>
                        <a:t> line</a:t>
                      </a:r>
                      <a:endParaRPr lang="ru-RU" sz="1600" dirty="0">
                        <a:latin typeface="Times New Roman" pitchFamily="18" charset="0"/>
                        <a:cs typeface="Times New Roman" pitchFamily="18" charset="0"/>
                      </a:endParaRPr>
                    </a:p>
                  </a:txBody>
                  <a:tcPr marL="91443" marR="91443" marT="45714" marB="45714"/>
                </a:tc>
              </a:tr>
              <a:tr h="514592">
                <a:tc>
                  <a:txBody>
                    <a:bodyPr/>
                    <a:lstStyle/>
                    <a:p>
                      <a:pPr algn="ctr"/>
                      <a:r>
                        <a:rPr lang="en-US" sz="2000" dirty="0" smtClean="0">
                          <a:latin typeface="Times New Roman" pitchFamily="18" charset="0"/>
                          <a:cs typeface="Times New Roman" pitchFamily="18" charset="0"/>
                        </a:rPr>
                        <a:t>quiet, deep</a:t>
                      </a:r>
                      <a:endParaRPr lang="ru-RU" sz="2000" dirty="0">
                        <a:latin typeface="Times New Roman" pitchFamily="18" charset="0"/>
                        <a:cs typeface="Times New Roman" pitchFamily="18" charset="0"/>
                      </a:endParaRPr>
                    </a:p>
                  </a:txBody>
                  <a:tcPr marL="91443" marR="91443" marT="45714" marB="45714"/>
                </a:tc>
                <a:tc>
                  <a:txBody>
                    <a:bodyPr/>
                    <a:lstStyle/>
                    <a:p>
                      <a:pPr algn="ctr"/>
                      <a:r>
                        <a:rPr lang="en-US" sz="1800" dirty="0" smtClean="0"/>
                        <a:t>6</a:t>
                      </a:r>
                      <a:endParaRPr lang="ru-RU" sz="1800" dirty="0"/>
                    </a:p>
                  </a:txBody>
                  <a:tcPr marL="91443" marR="91443"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Times New Roman" pitchFamily="18" charset="0"/>
                          <a:cs typeface="Times New Roman" pitchFamily="18" charset="0"/>
                        </a:rPr>
                        <a:t>Adjectives describe the noun in the </a:t>
                      </a:r>
                      <a:r>
                        <a:rPr lang="en-US" sz="1600" i="1" dirty="0" smtClean="0">
                          <a:latin typeface="Times New Roman" pitchFamily="18" charset="0"/>
                          <a:cs typeface="Times New Roman" pitchFamily="18" charset="0"/>
                        </a:rPr>
                        <a:t>last</a:t>
                      </a:r>
                      <a:r>
                        <a:rPr lang="en-US" sz="1600" dirty="0" smtClean="0">
                          <a:latin typeface="Times New Roman" pitchFamily="18" charset="0"/>
                          <a:cs typeface="Times New Roman" pitchFamily="18" charset="0"/>
                        </a:rPr>
                        <a:t> line</a:t>
                      </a:r>
                      <a:endParaRPr lang="ru-RU" sz="1600" dirty="0">
                        <a:latin typeface="Times New Roman" pitchFamily="18" charset="0"/>
                        <a:cs typeface="Times New Roman" pitchFamily="18" charset="0"/>
                      </a:endParaRPr>
                    </a:p>
                  </a:txBody>
                  <a:tcPr marL="91443" marR="91443" marT="45714" marB="45714"/>
                </a:tc>
              </a:tr>
              <a:tr h="831265">
                <a:tc>
                  <a:txBody>
                    <a:bodyPr/>
                    <a:lstStyle/>
                    <a:p>
                      <a:pPr algn="ctr"/>
                      <a:r>
                        <a:rPr lang="en-US" sz="2000" dirty="0" smtClean="0">
                          <a:latin typeface="Times New Roman" pitchFamily="18" charset="0"/>
                          <a:cs typeface="Times New Roman" pitchFamily="18" charset="0"/>
                        </a:rPr>
                        <a:t>Peace</a:t>
                      </a:r>
                      <a:endParaRPr lang="ru-RU" sz="2000" dirty="0">
                        <a:latin typeface="Times New Roman" pitchFamily="18" charset="0"/>
                        <a:cs typeface="Times New Roman" pitchFamily="18" charset="0"/>
                      </a:endParaRPr>
                    </a:p>
                  </a:txBody>
                  <a:tcPr marL="91443" marR="91443" marT="45714" marB="45714"/>
                </a:tc>
                <a:tc>
                  <a:txBody>
                    <a:bodyPr/>
                    <a:lstStyle/>
                    <a:p>
                      <a:pPr algn="ctr"/>
                      <a:r>
                        <a:rPr lang="en-US" sz="1800" dirty="0" smtClean="0"/>
                        <a:t>7</a:t>
                      </a:r>
                      <a:endParaRPr lang="ru-RU" sz="1800" dirty="0"/>
                    </a:p>
                  </a:txBody>
                  <a:tcPr marL="91443" marR="91443" marT="45714" marB="45714"/>
                </a:tc>
                <a:tc>
                  <a:txBody>
                    <a:bodyPr/>
                    <a:lstStyle/>
                    <a:p>
                      <a:r>
                        <a:rPr lang="en-US" sz="1600" baseline="0" dirty="0" smtClean="0">
                          <a:latin typeface="Times New Roman" pitchFamily="18" charset="0"/>
                          <a:cs typeface="Times New Roman" pitchFamily="18" charset="0"/>
                        </a:rPr>
                        <a:t>An antonym (the opposite) of the noun in the first line (#1)</a:t>
                      </a:r>
                      <a:endParaRPr lang="ru-RU" sz="1600" dirty="0">
                        <a:latin typeface="Times New Roman" pitchFamily="18" charset="0"/>
                        <a:cs typeface="Times New Roman" pitchFamily="18" charset="0"/>
                      </a:endParaRPr>
                    </a:p>
                  </a:txBody>
                  <a:tcPr marL="91443" marR="91443" marT="45714" marB="45714"/>
                </a:tc>
              </a:tr>
            </a:tbl>
          </a:graphicData>
        </a:graphic>
      </p:graphicFrame>
      <p:sp>
        <p:nvSpPr>
          <p:cNvPr id="7" name="Нижний колонтитул 6"/>
          <p:cNvSpPr>
            <a:spLocks noGrp="1"/>
          </p:cNvSpPr>
          <p:nvPr>
            <p:ph type="ftr" sz="quarter" idx="11"/>
          </p:nvPr>
        </p:nvSpPr>
        <p:spPr/>
        <p:txBody>
          <a:bodyPr/>
          <a:lstStyle/>
          <a:p>
            <a:pPr>
              <a:defRPr/>
            </a:pPr>
            <a:r>
              <a:rPr lang="en-US"/>
              <a:t>Elena Babina</a:t>
            </a:r>
            <a:endParaRPr lang="ru-RU"/>
          </a:p>
        </p:txBody>
      </p:sp>
      <p:sp>
        <p:nvSpPr>
          <p:cNvPr id="8" name="Номер слайда 7"/>
          <p:cNvSpPr>
            <a:spLocks noGrp="1"/>
          </p:cNvSpPr>
          <p:nvPr>
            <p:ph type="sldNum" sz="quarter" idx="12"/>
          </p:nvPr>
        </p:nvSpPr>
        <p:spPr/>
        <p:txBody>
          <a:bodyPr/>
          <a:lstStyle/>
          <a:p>
            <a:pPr>
              <a:defRPr/>
            </a:pPr>
            <a:fld id="{0E995326-A07C-4470-88B3-0BD989A809C8}" type="slidenum">
              <a:rPr lang="ru-RU"/>
              <a:pPr>
                <a:defRPr/>
              </a:pPr>
              <a:t>22</a:t>
            </a:fld>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p:txBody>
          <a:bodyPr/>
          <a:lstStyle/>
          <a:p>
            <a:r>
              <a:rPr lang="en-US" altLang="ru-RU" b="1" smtClean="0">
                <a:solidFill>
                  <a:srgbClr val="002060"/>
                </a:solidFill>
                <a:latin typeface="Times New Roman" pitchFamily="18" charset="0"/>
                <a:cs typeface="Times New Roman" pitchFamily="18" charset="0"/>
              </a:rPr>
              <a:t>Motivational quote </a:t>
            </a:r>
            <a:endParaRPr lang="ru-RU" altLang="ru-RU" smtClean="0"/>
          </a:p>
        </p:txBody>
      </p:sp>
      <p:pic>
        <p:nvPicPr>
          <p:cNvPr id="6" name="Объект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051720" y="4293096"/>
            <a:ext cx="4038600" cy="1730073"/>
          </a:xfrm>
          <a:effectLst>
            <a:softEdge rad="112500"/>
          </a:effectLst>
        </p:spPr>
      </p:pic>
      <p:sp>
        <p:nvSpPr>
          <p:cNvPr id="21508" name="Объект 2"/>
          <p:cNvSpPr>
            <a:spLocks noGrp="1"/>
          </p:cNvSpPr>
          <p:nvPr>
            <p:ph sz="half" idx="2"/>
          </p:nvPr>
        </p:nvSpPr>
        <p:spPr>
          <a:xfrm>
            <a:off x="611188" y="1557338"/>
            <a:ext cx="8004175" cy="4525962"/>
          </a:xfrm>
        </p:spPr>
        <p:txBody>
          <a:bodyPr/>
          <a:lstStyle/>
          <a:p>
            <a:pPr marL="0" indent="0" algn="ctr">
              <a:buFont typeface="Arial" charset="0"/>
              <a:buNone/>
            </a:pPr>
            <a:r>
              <a:rPr lang="en-US" altLang="ru-RU" smtClean="0">
                <a:latin typeface="Times New Roman" pitchFamily="18" charset="0"/>
                <a:cs typeface="Times New Roman" pitchFamily="18" charset="0"/>
              </a:rPr>
              <a:t>Remember everyone here is important</a:t>
            </a:r>
            <a:endParaRPr lang="ru-RU" altLang="ru-RU" smtClean="0">
              <a:latin typeface="Times New Roman" pitchFamily="18" charset="0"/>
              <a:cs typeface="Times New Roman" pitchFamily="18" charset="0"/>
            </a:endParaRPr>
          </a:p>
          <a:p>
            <a:pPr marL="0" indent="0" algn="ctr">
              <a:buFont typeface="Arial" charset="0"/>
              <a:buNone/>
            </a:pPr>
            <a:r>
              <a:rPr lang="en-US" altLang="ru-RU" smtClean="0">
                <a:latin typeface="Times New Roman" pitchFamily="18" charset="0"/>
                <a:cs typeface="Times New Roman" pitchFamily="18" charset="0"/>
              </a:rPr>
              <a:t>When you're forgotten it makes you feel sad</a:t>
            </a:r>
            <a:endParaRPr lang="ru-RU" altLang="ru-RU" smtClean="0">
              <a:latin typeface="Times New Roman" pitchFamily="18" charset="0"/>
              <a:cs typeface="Times New Roman" pitchFamily="18" charset="0"/>
            </a:endParaRPr>
          </a:p>
          <a:p>
            <a:pPr marL="0" indent="0" algn="ctr">
              <a:buFont typeface="Arial" charset="0"/>
              <a:buNone/>
            </a:pPr>
            <a:r>
              <a:rPr lang="en-US" altLang="ru-RU" smtClean="0">
                <a:latin typeface="Times New Roman" pitchFamily="18" charset="0"/>
                <a:cs typeface="Times New Roman" pitchFamily="18" charset="0"/>
              </a:rPr>
              <a:t>Know that you matter and you make a difference</a:t>
            </a:r>
            <a:endParaRPr lang="ru-RU" altLang="ru-RU" smtClean="0">
              <a:latin typeface="Times New Roman" pitchFamily="18" charset="0"/>
              <a:cs typeface="Times New Roman" pitchFamily="18" charset="0"/>
            </a:endParaRPr>
          </a:p>
          <a:p>
            <a:pPr marL="0" indent="0" algn="ctr">
              <a:buFont typeface="Arial" charset="0"/>
              <a:buNone/>
            </a:pPr>
            <a:r>
              <a:rPr lang="en-US" altLang="ru-RU" smtClean="0">
                <a:latin typeface="Times New Roman" pitchFamily="18" charset="0"/>
                <a:cs typeface="Times New Roman" pitchFamily="18" charset="0"/>
              </a:rPr>
              <a:t>Let no one shame you or make you feel bad.</a:t>
            </a:r>
            <a:endParaRPr lang="ru-RU" altLang="ru-RU" smtClean="0">
              <a:latin typeface="Times New Roman" pitchFamily="18" charset="0"/>
              <a:cs typeface="Times New Roman" pitchFamily="18" charset="0"/>
            </a:endParaRPr>
          </a:p>
          <a:p>
            <a:pPr marL="0" indent="0">
              <a:buFont typeface="Arial" charset="0"/>
              <a:buNone/>
            </a:pPr>
            <a:endParaRPr lang="ru-RU" altLang="ru-RU" smtClean="0"/>
          </a:p>
        </p:txBody>
      </p:sp>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2C81ED86-435B-4C97-8A63-F07DE63EBDF3}" type="slidenum">
              <a:rPr lang="ru-RU" smtClean="0"/>
              <a:pPr>
                <a:defRPr/>
              </a:pPr>
              <a:t>23</a:t>
            </a:fld>
            <a:endParaRPr lang="ru-RU"/>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p:cNvSpPr>
          <p:nvPr>
            <p:ph type="title"/>
          </p:nvPr>
        </p:nvSpPr>
        <p:spPr/>
        <p:txBody>
          <a:bodyPr/>
          <a:lstStyle/>
          <a:p>
            <a:pPr eaLnBrk="1" hangingPunct="1"/>
            <a:r>
              <a:rPr lang="en-US" altLang="ru-RU" b="1" smtClean="0">
                <a:solidFill>
                  <a:srgbClr val="002060"/>
                </a:solidFill>
                <a:latin typeface="Times New Roman" pitchFamily="18" charset="0"/>
                <a:cs typeface="Times New Roman" pitchFamily="18" charset="0"/>
              </a:rPr>
              <a:t>Sources</a:t>
            </a:r>
            <a:endParaRPr lang="ru-RU" altLang="ru-RU" b="1" smtClean="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a:xfrm>
            <a:off x="250825" y="1341438"/>
            <a:ext cx="8642350" cy="5256212"/>
          </a:xfrm>
        </p:spPr>
        <p:txBody>
          <a:bodyPr rtlCol="0">
            <a:normAutofit fontScale="77500" lnSpcReduction="20000"/>
          </a:bodyPr>
          <a:lstStyle/>
          <a:p>
            <a:pPr>
              <a:defRPr/>
            </a:pPr>
            <a:r>
              <a:rPr lang="en-US" sz="1800" dirty="0">
                <a:latin typeface="Times New Roman" panose="02020603050405020304" pitchFamily="18" charset="0"/>
                <a:cs typeface="Times New Roman" panose="02020603050405020304" pitchFamily="18" charset="0"/>
              </a:rPr>
              <a:t>Mikhail Kutuzov (</a:t>
            </a:r>
            <a:r>
              <a:rPr lang="en-US" sz="1800" dirty="0" err="1">
                <a:latin typeface="Times New Roman" panose="02020603050405020304" pitchFamily="18" charset="0"/>
                <a:cs typeface="Times New Roman" panose="02020603050405020304" pitchFamily="18" charset="0"/>
              </a:rPr>
              <a:t>n.d.</a:t>
            </a:r>
            <a:r>
              <a:rPr lang="en-US" sz="1800" dirty="0">
                <a:latin typeface="Times New Roman" panose="02020603050405020304" pitchFamily="18" charset="0"/>
                <a:cs typeface="Times New Roman" panose="02020603050405020304" pitchFamily="18" charset="0"/>
              </a:rPr>
              <a:t>). [Graph illustration]. Retrieved October 18, 2015 from </a:t>
            </a:r>
            <a:r>
              <a:rPr lang="en-US" sz="1800" u="sng" dirty="0">
                <a:latin typeface="Times New Roman" panose="02020603050405020304" pitchFamily="18" charset="0"/>
                <a:cs typeface="Times New Roman" panose="02020603050405020304" pitchFamily="18" charset="0"/>
                <a:hlinkClick r:id="rId2"/>
              </a:rPr>
              <a:t>http://dic.academic.ru/pictures/wiki/files/75/Kutuzov_by_Volkov.jpg</a:t>
            </a:r>
            <a:endParaRPr lang="ru-RU" sz="1800" dirty="0">
              <a:latin typeface="Times New Roman" panose="02020603050405020304" pitchFamily="18" charset="0"/>
              <a:cs typeface="Times New Roman" panose="02020603050405020304" pitchFamily="18" charset="0"/>
            </a:endParaRPr>
          </a:p>
          <a:p>
            <a:pPr>
              <a:defRPr/>
            </a:pPr>
            <a:r>
              <a:rPr lang="en-US" sz="1800" dirty="0">
                <a:latin typeface="Times New Roman" panose="02020603050405020304" pitchFamily="18" charset="0"/>
                <a:cs typeface="Times New Roman" panose="02020603050405020304" pitchFamily="18" charset="0"/>
              </a:rPr>
              <a:t>Horatio Nelson (</a:t>
            </a:r>
            <a:r>
              <a:rPr lang="en-US" sz="1800" dirty="0" err="1">
                <a:latin typeface="Times New Roman" panose="02020603050405020304" pitchFamily="18" charset="0"/>
                <a:cs typeface="Times New Roman" panose="02020603050405020304" pitchFamily="18" charset="0"/>
              </a:rPr>
              <a:t>n.d.</a:t>
            </a:r>
            <a:r>
              <a:rPr lang="en-US" sz="1800" dirty="0">
                <a:latin typeface="Times New Roman" panose="02020603050405020304" pitchFamily="18" charset="0"/>
                <a:cs typeface="Times New Roman" panose="02020603050405020304" pitchFamily="18" charset="0"/>
              </a:rPr>
              <a:t>). [Graph illustration]. Retrieved October 18, 2015 from </a:t>
            </a:r>
            <a:r>
              <a:rPr lang="en-US" sz="1800" u="sng" dirty="0">
                <a:latin typeface="Times New Roman" panose="02020603050405020304" pitchFamily="18" charset="0"/>
                <a:cs typeface="Times New Roman" panose="02020603050405020304" pitchFamily="18" charset="0"/>
                <a:hlinkClick r:id="rId3"/>
              </a:rPr>
              <a:t>https://upload.wikimedia.org/wikipedia/commons/thumb/7/72/HoratioNelson1.jpg/270px-HoratioNelson1.jpg</a:t>
            </a:r>
            <a:endParaRPr lang="ru-RU" sz="1800" dirty="0">
              <a:latin typeface="Times New Roman" panose="02020603050405020304" pitchFamily="18" charset="0"/>
              <a:cs typeface="Times New Roman" panose="02020603050405020304" pitchFamily="18" charset="0"/>
            </a:endParaRPr>
          </a:p>
          <a:p>
            <a:pPr>
              <a:defRPr/>
            </a:pPr>
            <a:r>
              <a:rPr lang="en-US" sz="1800" dirty="0">
                <a:latin typeface="Times New Roman" panose="02020603050405020304" pitchFamily="18" charset="0"/>
                <a:cs typeface="Times New Roman" panose="02020603050405020304" pitchFamily="18" charset="0"/>
              </a:rPr>
              <a:t>Alexey </a:t>
            </a:r>
            <a:r>
              <a:rPr lang="en-US" sz="1800" dirty="0" err="1">
                <a:latin typeface="Times New Roman" panose="02020603050405020304" pitchFamily="18" charset="0"/>
                <a:cs typeface="Times New Roman" panose="02020603050405020304" pitchFamily="18" charset="0"/>
              </a:rPr>
              <a:t>Maresyev</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n.d.</a:t>
            </a:r>
            <a:r>
              <a:rPr lang="en-US" sz="1800" dirty="0">
                <a:latin typeface="Times New Roman" panose="02020603050405020304" pitchFamily="18" charset="0"/>
                <a:cs typeface="Times New Roman" panose="02020603050405020304" pitchFamily="18" charset="0"/>
              </a:rPr>
              <a:t>). [Graph illustration]. Retrieved October 18, 2015 from </a:t>
            </a:r>
            <a:r>
              <a:rPr lang="en-US" sz="1800" u="sng" dirty="0">
                <a:latin typeface="Times New Roman" panose="02020603050405020304" pitchFamily="18" charset="0"/>
                <a:cs typeface="Times New Roman" panose="02020603050405020304" pitchFamily="18" charset="0"/>
                <a:hlinkClick r:id="rId4"/>
              </a:rPr>
              <a:t>https://upload.wikimedia.org/wikipedia/commons/5/55/Maresiev.jpg</a:t>
            </a:r>
            <a:endParaRPr lang="ru-RU" sz="1800" dirty="0">
              <a:latin typeface="Times New Roman" panose="02020603050405020304" pitchFamily="18" charset="0"/>
              <a:cs typeface="Times New Roman" panose="02020603050405020304" pitchFamily="18" charset="0"/>
            </a:endParaRPr>
          </a:p>
          <a:p>
            <a:pPr>
              <a:defRPr/>
            </a:pPr>
            <a:r>
              <a:rPr lang="en-US" sz="1800" dirty="0">
                <a:latin typeface="Times New Roman" panose="02020603050405020304" pitchFamily="18" charset="0"/>
                <a:cs typeface="Times New Roman" panose="02020603050405020304" pitchFamily="18" charset="0"/>
              </a:rPr>
              <a:t>Stevie Wonder (</a:t>
            </a:r>
            <a:r>
              <a:rPr lang="en-US" sz="1800" dirty="0" err="1">
                <a:latin typeface="Times New Roman" panose="02020603050405020304" pitchFamily="18" charset="0"/>
                <a:cs typeface="Times New Roman" panose="02020603050405020304" pitchFamily="18" charset="0"/>
              </a:rPr>
              <a:t>n.d.</a:t>
            </a:r>
            <a:r>
              <a:rPr lang="en-US" sz="1800" dirty="0">
                <a:latin typeface="Times New Roman" panose="02020603050405020304" pitchFamily="18" charset="0"/>
                <a:cs typeface="Times New Roman" panose="02020603050405020304" pitchFamily="18" charset="0"/>
              </a:rPr>
              <a:t>). [Graph illustration]. Retrieved October 18, 2015 from </a:t>
            </a:r>
            <a:r>
              <a:rPr lang="en-US" sz="1800" u="sng" dirty="0">
                <a:latin typeface="Times New Roman" panose="02020603050405020304" pitchFamily="18" charset="0"/>
                <a:cs typeface="Times New Roman" panose="02020603050405020304" pitchFamily="18" charset="0"/>
                <a:hlinkClick r:id="rId5"/>
              </a:rPr>
              <a:t>http://fooz.ru/images/stories/2015/Novosti/01-2015/04/Syivi_Yander.jpg</a:t>
            </a:r>
            <a:endParaRPr lang="ru-RU" sz="1800" dirty="0">
              <a:latin typeface="Times New Roman" panose="02020603050405020304" pitchFamily="18" charset="0"/>
              <a:cs typeface="Times New Roman" panose="02020603050405020304" pitchFamily="18" charset="0"/>
            </a:endParaRPr>
          </a:p>
          <a:p>
            <a:pPr>
              <a:defRPr/>
            </a:pPr>
            <a:r>
              <a:rPr lang="en-US" sz="1800" dirty="0">
                <a:latin typeface="Times New Roman" panose="02020603050405020304" pitchFamily="18" charset="0"/>
                <a:cs typeface="Times New Roman" panose="02020603050405020304" pitchFamily="18" charset="0"/>
              </a:rPr>
              <a:t>Diana </a:t>
            </a:r>
            <a:r>
              <a:rPr lang="en-US" sz="1800" dirty="0" err="1">
                <a:latin typeface="Times New Roman" panose="02020603050405020304" pitchFamily="18" charset="0"/>
                <a:cs typeface="Times New Roman" panose="02020603050405020304" pitchFamily="18" charset="0"/>
              </a:rPr>
              <a:t>Gurckaia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n.d.</a:t>
            </a:r>
            <a:r>
              <a:rPr lang="en-US" sz="1800" dirty="0">
                <a:latin typeface="Times New Roman" panose="02020603050405020304" pitchFamily="18" charset="0"/>
                <a:cs typeface="Times New Roman" panose="02020603050405020304" pitchFamily="18" charset="0"/>
              </a:rPr>
              <a:t>). [Graph illustration]. Retrieved October 18, 2015 from </a:t>
            </a:r>
            <a:r>
              <a:rPr lang="en-US" sz="1800" u="sng" dirty="0">
                <a:latin typeface="Times New Roman" panose="02020603050405020304" pitchFamily="18" charset="0"/>
                <a:cs typeface="Times New Roman" panose="02020603050405020304" pitchFamily="18" charset="0"/>
                <a:hlinkClick r:id="rId6"/>
              </a:rPr>
              <a:t>http://aifudm.net/upload/iblock/fc0/fc045d2c55f293d7197dd3001043e88c.jpg</a:t>
            </a:r>
            <a:endParaRPr lang="ru-RU" sz="1800" dirty="0">
              <a:latin typeface="Times New Roman" panose="02020603050405020304" pitchFamily="18" charset="0"/>
              <a:cs typeface="Times New Roman" panose="02020603050405020304" pitchFamily="18" charset="0"/>
            </a:endParaRPr>
          </a:p>
          <a:p>
            <a:pPr>
              <a:defRPr/>
            </a:pPr>
            <a:r>
              <a:rPr lang="en-US" sz="1800" dirty="0">
                <a:latin typeface="Times New Roman" panose="02020603050405020304" pitchFamily="18" charset="0"/>
                <a:cs typeface="Times New Roman" panose="02020603050405020304" pitchFamily="18" charset="0"/>
              </a:rPr>
              <a:t>Nick </a:t>
            </a:r>
            <a:r>
              <a:rPr lang="en-US" sz="1800" dirty="0" err="1">
                <a:latin typeface="Times New Roman" panose="02020603050405020304" pitchFamily="18" charset="0"/>
                <a:cs typeface="Times New Roman" panose="02020603050405020304" pitchFamily="18" charset="0"/>
              </a:rPr>
              <a:t>Vujicic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n.d.</a:t>
            </a:r>
            <a:r>
              <a:rPr lang="en-US" sz="1800" dirty="0">
                <a:latin typeface="Times New Roman" panose="02020603050405020304" pitchFamily="18" charset="0"/>
                <a:cs typeface="Times New Roman" panose="02020603050405020304" pitchFamily="18" charset="0"/>
              </a:rPr>
              <a:t>). [Graph illustration]. Retrieved October 18, 2015 from </a:t>
            </a:r>
            <a:r>
              <a:rPr lang="en-US" sz="1800" u="sng" dirty="0">
                <a:latin typeface="Times New Roman" panose="02020603050405020304" pitchFamily="18" charset="0"/>
                <a:cs typeface="Times New Roman" panose="02020603050405020304" pitchFamily="18" charset="0"/>
                <a:hlinkClick r:id="rId7"/>
              </a:rPr>
              <a:t>https://upload.wikimedia.org/wikipedia/commons/thumb/e/e4/Nick_Vujicic_speaking_in_a_church_in_Ehringshausen,_Germany_-_20110401-02.jpg/250px-Nick_Vujicic_speaking_in_a_church_in_Ehringshausen,_Germany_-_20110401-02.jpg</a:t>
            </a:r>
            <a:endParaRPr lang="ru-RU" sz="1800" dirty="0">
              <a:latin typeface="Times New Roman" panose="02020603050405020304" pitchFamily="18" charset="0"/>
              <a:cs typeface="Times New Roman" panose="02020603050405020304" pitchFamily="18" charset="0"/>
            </a:endParaRPr>
          </a:p>
          <a:p>
            <a:pPr>
              <a:defRPr/>
            </a:pPr>
            <a:r>
              <a:rPr lang="en-US" sz="1800" dirty="0">
                <a:latin typeface="Times New Roman" panose="02020603050405020304" pitchFamily="18" charset="0"/>
                <a:cs typeface="Times New Roman" panose="02020603050405020304" pitchFamily="18" charset="0"/>
              </a:rPr>
              <a:t>Goals. [Graph illustration]. Retrieved October 18, 2015 from </a:t>
            </a:r>
            <a:r>
              <a:rPr lang="en-US" sz="1800" u="sng" dirty="0">
                <a:latin typeface="Times New Roman" panose="02020603050405020304" pitchFamily="18" charset="0"/>
                <a:cs typeface="Times New Roman" panose="02020603050405020304" pitchFamily="18" charset="0"/>
                <a:hlinkClick r:id="rId8"/>
              </a:rPr>
              <a:t>http://i1.wp.com/www.un.org/sustainabledevelopment/wp-content/uploads/2015/09/Icons-FINAL.png</a:t>
            </a:r>
            <a:endParaRPr lang="ru-RU" sz="1800" dirty="0">
              <a:latin typeface="Times New Roman" panose="02020603050405020304" pitchFamily="18" charset="0"/>
              <a:cs typeface="Times New Roman" panose="02020603050405020304" pitchFamily="18" charset="0"/>
            </a:endParaRPr>
          </a:p>
          <a:p>
            <a:pPr>
              <a:defRPr/>
            </a:pPr>
            <a:r>
              <a:rPr lang="en-US" sz="1800" dirty="0">
                <a:latin typeface="Times New Roman" panose="02020603050405020304" pitchFamily="18" charset="0"/>
                <a:cs typeface="Times New Roman" panose="02020603050405020304" pitchFamily="18" charset="0"/>
              </a:rPr>
              <a:t>Body template [Graph illustration]. Retrieved October 19, 2015 from </a:t>
            </a:r>
            <a:r>
              <a:rPr lang="en-US" sz="1800" u="sng" dirty="0">
                <a:latin typeface="Times New Roman" panose="02020603050405020304" pitchFamily="18" charset="0"/>
                <a:cs typeface="Times New Roman" panose="02020603050405020304" pitchFamily="18" charset="0"/>
                <a:hlinkClick r:id="rId9"/>
              </a:rPr>
              <a:t>http://</a:t>
            </a:r>
            <a:r>
              <a:rPr lang="en-US" sz="1800" u="sng" dirty="0" smtClean="0">
                <a:latin typeface="Times New Roman" panose="02020603050405020304" pitchFamily="18" charset="0"/>
                <a:cs typeface="Times New Roman" panose="02020603050405020304" pitchFamily="18" charset="0"/>
                <a:hlinkClick r:id="rId9"/>
              </a:rPr>
              <a:t>www.clipartbest.com/cliparts/4cb/Kya/4cbKyayoi.jpeg</a:t>
            </a:r>
            <a:endParaRPr lang="en-US" sz="1800" u="sng" dirty="0" smtClean="0">
              <a:latin typeface="Times New Roman" panose="02020603050405020304" pitchFamily="18" charset="0"/>
              <a:cs typeface="Times New Roman" panose="02020603050405020304" pitchFamily="18" charset="0"/>
            </a:endParaRPr>
          </a:p>
          <a:p>
            <a:pPr>
              <a:defRPr/>
            </a:pPr>
            <a:r>
              <a:rPr lang="en-US" sz="1800" dirty="0">
                <a:latin typeface="Times New Roman" panose="02020603050405020304" pitchFamily="18" charset="0"/>
                <a:cs typeface="Times New Roman" panose="02020603050405020304" pitchFamily="18" charset="0"/>
              </a:rPr>
              <a:t>Lemon [Graph illustration]. Retrieved October 19, 2015 from </a:t>
            </a:r>
            <a:r>
              <a:rPr lang="en-US" sz="1800" u="sng" dirty="0">
                <a:latin typeface="Times New Roman" panose="02020603050405020304" pitchFamily="18" charset="0"/>
                <a:cs typeface="Times New Roman" panose="02020603050405020304" pitchFamily="18" charset="0"/>
                <a:hlinkClick r:id="rId10"/>
              </a:rPr>
              <a:t>http://</a:t>
            </a:r>
            <a:r>
              <a:rPr lang="en-US" sz="1800" u="sng" dirty="0" smtClean="0">
                <a:latin typeface="Times New Roman" panose="02020603050405020304" pitchFamily="18" charset="0"/>
                <a:cs typeface="Times New Roman" panose="02020603050405020304" pitchFamily="18" charset="0"/>
                <a:hlinkClick r:id="rId10"/>
              </a:rPr>
              <a:t>sweetfrog.com/images/uploads/updated-flavors/Luscious-Lemon-600x600.jpg</a:t>
            </a:r>
            <a:endParaRPr lang="en-US" sz="1800" u="sng" dirty="0" smtClean="0">
              <a:latin typeface="Times New Roman" panose="02020603050405020304" pitchFamily="18" charset="0"/>
              <a:cs typeface="Times New Roman" panose="02020603050405020304" pitchFamily="18" charset="0"/>
            </a:endParaRPr>
          </a:p>
          <a:p>
            <a:pPr>
              <a:defRPr/>
            </a:pPr>
            <a:r>
              <a:rPr lang="en-US" sz="1600" dirty="0">
                <a:latin typeface="Times New Roman" panose="02020603050405020304" pitchFamily="18" charset="0"/>
                <a:cs typeface="Times New Roman" panose="02020603050405020304" pitchFamily="18" charset="0"/>
              </a:rPr>
              <a:t>American Themes: An Anthology of Young Adult Literature. Office of English Language Programs. Washington, D.C. 2012</a:t>
            </a:r>
            <a:endParaRPr lang="ru-RU" sz="1600" dirty="0">
              <a:latin typeface="Times New Roman" panose="02020603050405020304" pitchFamily="18" charset="0"/>
              <a:cs typeface="Times New Roman" panose="02020603050405020304" pitchFamily="18" charset="0"/>
            </a:endParaRPr>
          </a:p>
          <a:p>
            <a:pPr>
              <a:defRPr/>
            </a:pPr>
            <a:r>
              <a:rPr lang="en-US" sz="1600" dirty="0">
                <a:latin typeface="Times New Roman" panose="02020603050405020304" pitchFamily="18" charset="0"/>
                <a:cs typeface="Times New Roman" panose="02020603050405020304" pitchFamily="18" charset="0"/>
              </a:rPr>
              <a:t>Harris, </a:t>
            </a:r>
            <a:r>
              <a:rPr lang="en-US" sz="1600" dirty="0">
                <a:latin typeface="Times New Roman" panose="02020603050405020304" pitchFamily="18" charset="0"/>
                <a:cs typeface="Times New Roman" panose="02020603050405020304" pitchFamily="18" charset="0"/>
                <a:hlinkClick r:id="rId11" tooltip="Posts by Iona-Jane Harris"/>
              </a:rPr>
              <a:t>Iona-Jane. (2015). </a:t>
            </a:r>
            <a:r>
              <a:rPr lang="en-US" sz="1600" dirty="0">
                <a:latin typeface="Times New Roman" panose="02020603050405020304" pitchFamily="18" charset="0"/>
                <a:cs typeface="Times New Roman" panose="02020603050405020304" pitchFamily="18" charset="0"/>
              </a:rPr>
              <a:t> Can we ensure inclusive and quality education for all by 2030?</a:t>
            </a:r>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Retrieved from </a:t>
            </a:r>
            <a:r>
              <a:rPr lang="en-US" sz="1600" u="sng" dirty="0">
                <a:latin typeface="Times New Roman" panose="02020603050405020304" pitchFamily="18" charset="0"/>
                <a:cs typeface="Times New Roman" panose="02020603050405020304" pitchFamily="18" charset="0"/>
                <a:hlinkClick r:id="rId12"/>
              </a:rPr>
              <a:t>https://www.educateforlife.org.uk/2015/09/24/inclusive-and-quality-education-for-all/</a:t>
            </a:r>
            <a:endParaRPr lang="ru-RU" sz="1600" dirty="0">
              <a:latin typeface="Times New Roman" panose="02020603050405020304" pitchFamily="18" charset="0"/>
              <a:cs typeface="Times New Roman" panose="02020603050405020304" pitchFamily="18" charset="0"/>
            </a:endParaRPr>
          </a:p>
          <a:p>
            <a:pPr>
              <a:defRPr/>
            </a:pPr>
            <a:r>
              <a:rPr lang="ru-RU" sz="1600" dirty="0" err="1">
                <a:latin typeface="Times New Roman" panose="02020603050405020304" pitchFamily="18" charset="0"/>
                <a:cs typeface="Times New Roman" panose="02020603050405020304" pitchFamily="18" charset="0"/>
              </a:rPr>
              <a:t>Thatmom</a:t>
            </a:r>
            <a:r>
              <a:rPr lang="ru-RU" sz="1600" dirty="0">
                <a:latin typeface="Times New Roman" panose="02020603050405020304" pitchFamily="18" charset="0"/>
                <a:cs typeface="Times New Roman" panose="02020603050405020304" pitchFamily="18" charset="0"/>
              </a:rPr>
              <a:t>. (2009). T</a:t>
            </a:r>
            <a:r>
              <a:rPr lang="en-US" sz="1600" dirty="0">
                <a:latin typeface="Times New Roman" panose="02020603050405020304" pitchFamily="18" charset="0"/>
                <a:cs typeface="Times New Roman" panose="02020603050405020304" pitchFamily="18" charset="0"/>
              </a:rPr>
              <a:t>he 20 qualities of an educated person</a:t>
            </a:r>
            <a:r>
              <a:rPr lang="ru-RU"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Retrieved from </a:t>
            </a:r>
            <a:r>
              <a:rPr lang="en-US" sz="1600" u="sng" dirty="0">
                <a:latin typeface="Times New Roman" panose="02020603050405020304" pitchFamily="18" charset="0"/>
                <a:cs typeface="Times New Roman" panose="02020603050405020304" pitchFamily="18" charset="0"/>
                <a:hlinkClick r:id="rId13"/>
              </a:rPr>
              <a:t>http://thatmom.com/2009/09/16/the-20-qualities-of-an-educated-person/</a:t>
            </a:r>
            <a:endParaRPr lang="ru-RU" sz="1600" dirty="0">
              <a:latin typeface="Times New Roman" panose="02020603050405020304" pitchFamily="18" charset="0"/>
              <a:cs typeface="Times New Roman" panose="02020603050405020304" pitchFamily="18" charset="0"/>
            </a:endParaRPr>
          </a:p>
          <a:p>
            <a:pPr>
              <a:defRPr/>
            </a:pPr>
            <a:r>
              <a:rPr lang="en-US" sz="1600" dirty="0">
                <a:latin typeface="Times New Roman" panose="02020603050405020304" pitchFamily="18" charset="0"/>
                <a:cs typeface="Times New Roman" panose="02020603050405020304" pitchFamily="18" charset="0"/>
              </a:rPr>
              <a:t>Accessible WLL Animation (International Sign, CC, Audio description) on Vimeo (2015). [Video]. October 18, 2015 </a:t>
            </a:r>
            <a:r>
              <a:rPr lang="ru-RU" sz="1600" u="sng" dirty="0">
                <a:latin typeface="Times New Roman" panose="02020603050405020304" pitchFamily="18" charset="0"/>
                <a:cs typeface="Times New Roman" panose="02020603050405020304" pitchFamily="18" charset="0"/>
                <a:hlinkClick r:id="rId14"/>
              </a:rPr>
              <a:t>https://vimeo.com/141065661</a:t>
            </a:r>
            <a:endParaRPr lang="ru-RU" sz="1600" dirty="0">
              <a:latin typeface="Times New Roman" panose="02020603050405020304" pitchFamily="18" charset="0"/>
              <a:cs typeface="Times New Roman" panose="02020603050405020304" pitchFamily="18" charset="0"/>
            </a:endParaRPr>
          </a:p>
          <a:p>
            <a:pPr>
              <a:defRPr/>
            </a:pPr>
            <a:endParaRPr lang="ru-RU" sz="1800" dirty="0"/>
          </a:p>
          <a:p>
            <a:pPr>
              <a:defRPr/>
            </a:pPr>
            <a:endParaRPr lang="ru-RU" sz="1800" dirty="0">
              <a:latin typeface="Times New Roman" panose="02020603050405020304" pitchFamily="18" charset="0"/>
              <a:cs typeface="Times New Roman" panose="02020603050405020304" pitchFamily="18" charset="0"/>
            </a:endParaRPr>
          </a:p>
          <a:p>
            <a:pPr eaLnBrk="1" fontAlgn="auto" hangingPunct="1">
              <a:spcAft>
                <a:spcPts val="0"/>
              </a:spcAft>
              <a:buFont typeface="Arial" panose="020B0604020202020204" pitchFamily="34" charset="0"/>
              <a:buChar char="•"/>
              <a:defRPr/>
            </a:pPr>
            <a:endParaRPr lang="en-US" sz="1800" dirty="0" smtClean="0"/>
          </a:p>
          <a:p>
            <a:pPr eaLnBrk="1" fontAlgn="auto" hangingPunct="1">
              <a:spcAft>
                <a:spcPts val="0"/>
              </a:spcAft>
              <a:buFont typeface="Arial" panose="020B0604020202020204" pitchFamily="34" charset="0"/>
              <a:buChar char="•"/>
              <a:defRPr/>
            </a:pPr>
            <a:endParaRPr lang="ru-RU" sz="1800" dirty="0"/>
          </a:p>
        </p:txBody>
      </p:sp>
      <p:sp>
        <p:nvSpPr>
          <p:cNvPr id="4" name="Нижний колонтитул 3"/>
          <p:cNvSpPr>
            <a:spLocks noGrp="1"/>
          </p:cNvSpPr>
          <p:nvPr>
            <p:ph type="ftr" sz="quarter" idx="11"/>
          </p:nvPr>
        </p:nvSpPr>
        <p:spPr/>
        <p:txBody>
          <a:bodyPr/>
          <a:lstStyle/>
          <a:p>
            <a:pPr>
              <a:defRPr/>
            </a:pPr>
            <a:r>
              <a:rPr lang="en-US"/>
              <a:t>Elena Babina</a:t>
            </a:r>
            <a:endParaRPr lang="ru-RU"/>
          </a:p>
        </p:txBody>
      </p:sp>
      <p:sp>
        <p:nvSpPr>
          <p:cNvPr id="5" name="Номер слайда 4"/>
          <p:cNvSpPr>
            <a:spLocks noGrp="1"/>
          </p:cNvSpPr>
          <p:nvPr>
            <p:ph type="sldNum" sz="quarter" idx="12"/>
          </p:nvPr>
        </p:nvSpPr>
        <p:spPr/>
        <p:txBody>
          <a:bodyPr/>
          <a:lstStyle/>
          <a:p>
            <a:pPr>
              <a:defRPr/>
            </a:pPr>
            <a:fld id="{B39255C1-E7AB-4C0F-A900-53252F57676A}" type="slidenum">
              <a:rPr lang="ru-RU"/>
              <a:pPr>
                <a:defRPr/>
              </a:pPr>
              <a:t>24</a:t>
            </a:fld>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C74BA3C9-771A-42C8-8F66-65FCC49A6DB5}" type="slidenum">
              <a:rPr lang="ru-RU" smtClean="0"/>
              <a:pPr>
                <a:defRPr/>
              </a:pPr>
              <a:t>3</a:t>
            </a:fld>
            <a:endParaRPr lang="ru-RU"/>
          </a:p>
        </p:txBody>
      </p:sp>
      <p:sp>
        <p:nvSpPr>
          <p:cNvPr id="7" name="Заголовок 6"/>
          <p:cNvSpPr>
            <a:spLocks noGrp="1"/>
          </p:cNvSpPr>
          <p:nvPr>
            <p:ph type="title"/>
          </p:nvPr>
        </p:nvSpPr>
        <p:spPr>
          <a:prstGeom prst="ellipse">
            <a:avLst/>
          </a:prstGeom>
        </p:spPr>
        <p:style>
          <a:lnRef idx="1">
            <a:schemeClr val="accent1"/>
          </a:lnRef>
          <a:fillRef idx="2">
            <a:schemeClr val="accent1"/>
          </a:fillRef>
          <a:effectRef idx="1">
            <a:schemeClr val="accent1"/>
          </a:effectRef>
          <a:fontRef idx="minor">
            <a:schemeClr val="dk1"/>
          </a:fontRef>
        </p:style>
        <p:txBody>
          <a:bodyPr/>
          <a:lstStyle/>
          <a:p>
            <a:pPr eaLnBrk="1" fontAlgn="auto" hangingPunct="1">
              <a:spcBef>
                <a:spcPts val="0"/>
              </a:spcBef>
              <a:spcAft>
                <a:spcPts val="0"/>
              </a:spcAft>
              <a:defRPr/>
            </a:pPr>
            <a:r>
              <a:rPr lang="en-US" sz="4800" b="1" dirty="0" smtClean="0">
                <a:solidFill>
                  <a:srgbClr val="002060"/>
                </a:solidFill>
                <a:latin typeface="Times New Roman" panose="02020603050405020304" pitchFamily="18" charset="0"/>
                <a:cs typeface="Times New Roman" panose="02020603050405020304" pitchFamily="18" charset="0"/>
              </a:rPr>
              <a:t>Saying</a:t>
            </a:r>
            <a:endParaRPr lang="ru-RU" sz="4800" b="1" dirty="0">
              <a:solidFill>
                <a:srgbClr val="00206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rotWithShape="1">
          <a:blip r:embed="rId3">
            <a:extLst>
              <a:ext uri="{28A0092B-C50C-407E-A947-70E740481C1C}">
                <a14:useLocalDpi xmlns:a14="http://schemas.microsoft.com/office/drawing/2010/main" val="0"/>
              </a:ext>
            </a:extLst>
          </a:blip>
          <a:srcRect t="9051" b="10844"/>
          <a:stretch/>
        </p:blipFill>
        <p:spPr>
          <a:xfrm>
            <a:off x="2687066" y="1916832"/>
            <a:ext cx="3685134" cy="2952000"/>
          </a:xfrm>
          <a:prstGeom prst="rect">
            <a:avLst/>
          </a:prstGeom>
          <a:ln>
            <a:noFill/>
          </a:ln>
          <a:effectLst>
            <a:softEdge rad="112500"/>
          </a:effectLst>
        </p:spPr>
      </p:pic>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1500" y="1947842"/>
            <a:ext cx="6034551" cy="3852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TextBox 10"/>
          <p:cNvSpPr txBox="1">
            <a:spLocks noChangeArrowheads="1"/>
          </p:cNvSpPr>
          <p:nvPr/>
        </p:nvSpPr>
        <p:spPr bwMode="auto">
          <a:xfrm>
            <a:off x="4067175" y="5949950"/>
            <a:ext cx="46085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ru-RU" sz="2000" b="1">
                <a:latin typeface="Times New Roman" pitchFamily="18" charset="0"/>
                <a:cs typeface="Times New Roman" pitchFamily="18" charset="0"/>
              </a:rPr>
              <a:t>If life gives you lemons, make lemonade</a:t>
            </a:r>
            <a:endParaRPr lang="ru-RU" altLang="ru-RU" sz="2000" b="1">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Содержимое 5" descr="success2.jpg"/>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915816" y="1844824"/>
            <a:ext cx="4142404" cy="2772000"/>
          </a:xfrm>
          <a:effectLst>
            <a:softEdge rad="112500"/>
          </a:effectLst>
        </p:spPr>
      </p:pic>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DD2E8D69-0E0A-428C-9E94-C852935BEA78}" type="slidenum">
              <a:rPr lang="ru-RU" smtClean="0"/>
              <a:pPr>
                <a:defRPr/>
              </a:pPr>
              <a:t>4</a:t>
            </a:fld>
            <a:endParaRPr lang="ru-RU"/>
          </a:p>
        </p:txBody>
      </p:sp>
      <p:sp>
        <p:nvSpPr>
          <p:cNvPr id="7" name="Заголовок 6"/>
          <p:cNvSpPr>
            <a:spLocks noGrp="1"/>
          </p:cNvSpPr>
          <p:nvPr>
            <p:ph type="title"/>
          </p:nvPr>
        </p:nvSpPr>
        <p:spPr>
          <a:prstGeom prst="ellipse">
            <a:avLst/>
          </a:prstGeom>
        </p:spPr>
        <p:style>
          <a:lnRef idx="1">
            <a:schemeClr val="accent1"/>
          </a:lnRef>
          <a:fillRef idx="2">
            <a:schemeClr val="accent1"/>
          </a:fillRef>
          <a:effectRef idx="1">
            <a:schemeClr val="accent1"/>
          </a:effectRef>
          <a:fontRef idx="minor">
            <a:schemeClr val="dk1"/>
          </a:fontRef>
        </p:style>
        <p:txBody>
          <a:bodyPr/>
          <a:lstStyle/>
          <a:p>
            <a:pPr eaLnBrk="1" fontAlgn="auto" hangingPunct="1">
              <a:spcBef>
                <a:spcPts val="0"/>
              </a:spcBef>
              <a:spcAft>
                <a:spcPts val="0"/>
              </a:spcAft>
              <a:defRPr/>
            </a:pPr>
            <a:r>
              <a:rPr lang="en-US" sz="4800" b="1" dirty="0">
                <a:solidFill>
                  <a:srgbClr val="002060"/>
                </a:solidFill>
                <a:latin typeface="Times New Roman" panose="02020603050405020304" pitchFamily="18" charset="0"/>
                <a:cs typeface="Times New Roman" panose="02020603050405020304" pitchFamily="18" charset="0"/>
              </a:rPr>
              <a:t>Big ?</a:t>
            </a:r>
            <a:endParaRPr lang="ru-RU" sz="4800" b="1" dirty="0">
              <a:solidFill>
                <a:srgbClr val="002060"/>
              </a:solidFill>
              <a:latin typeface="Times New Roman" panose="02020603050405020304" pitchFamily="18" charset="0"/>
              <a:cs typeface="Times New Roman" panose="02020603050405020304" pitchFamily="18" charset="0"/>
            </a:endParaRPr>
          </a:p>
        </p:txBody>
      </p:sp>
      <p:pic>
        <p:nvPicPr>
          <p:cNvPr id="8" name="Объект 3"/>
          <p:cNvPicPr>
            <a:picLocks noChangeAspect="1"/>
          </p:cNvPicPr>
          <p:nvPr/>
        </p:nvPicPr>
        <p:blipFill>
          <a:blip r:embed="rId4" cstate="print">
            <a:extLst/>
          </a:blip>
          <a:stretch>
            <a:fillRect/>
          </a:stretch>
        </p:blipFill>
        <p:spPr bwMode="auto">
          <a:xfrm>
            <a:off x="6084168" y="4365104"/>
            <a:ext cx="1939635" cy="1512000"/>
          </a:xfrm>
          <a:prstGeom prst="roundRect">
            <a:avLst>
              <a:gd name="adj" fmla="val 16667"/>
            </a:avLst>
          </a:prstGeom>
          <a:noFill/>
          <a:ln w="9525">
            <a:no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Объект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1043608" y="3429000"/>
            <a:ext cx="2386979" cy="2952000"/>
          </a:xfrm>
          <a:prstGeom prst="ellipse">
            <a:avLst/>
          </a:prstGeom>
          <a:noFill/>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p:txBody>
          <a:bodyPr/>
          <a:lstStyle/>
          <a:p>
            <a:pPr eaLnBrk="1" hangingPunct="1"/>
            <a:r>
              <a:rPr lang="en-US" altLang="ru-RU" b="1" dirty="0" smtClean="0">
                <a:solidFill>
                  <a:srgbClr val="002060"/>
                </a:solidFill>
                <a:latin typeface="Times New Roman" pitchFamily="18" charset="0"/>
                <a:cs typeface="Times New Roman" pitchFamily="18" charset="0"/>
              </a:rPr>
              <a:t>Activity: </a:t>
            </a:r>
            <a:br>
              <a:rPr lang="en-US" altLang="ru-RU" b="1" dirty="0" smtClean="0">
                <a:solidFill>
                  <a:srgbClr val="002060"/>
                </a:solidFill>
                <a:latin typeface="Times New Roman" pitchFamily="18" charset="0"/>
                <a:cs typeface="Times New Roman" pitchFamily="18" charset="0"/>
              </a:rPr>
            </a:br>
            <a:r>
              <a:rPr lang="en-US" altLang="ru-RU" sz="4000" b="1" dirty="0" smtClean="0">
                <a:solidFill>
                  <a:srgbClr val="002060"/>
                </a:solidFill>
                <a:latin typeface="Times New Roman" pitchFamily="18" charset="0"/>
                <a:cs typeface="Times New Roman" pitchFamily="18" charset="0"/>
              </a:rPr>
              <a:t>Change Problem Into Opportunity</a:t>
            </a:r>
            <a:endParaRPr lang="ru-RU" altLang="ru-RU" sz="4000" b="1" dirty="0" smtClean="0">
              <a:solidFill>
                <a:srgbClr val="002060"/>
              </a:solidFill>
              <a:latin typeface="Times New Roman" pitchFamily="18" charset="0"/>
              <a:cs typeface="Times New Roman" pitchFamily="18" charset="0"/>
            </a:endParaRPr>
          </a:p>
        </p:txBody>
      </p:sp>
      <p:sp>
        <p:nvSpPr>
          <p:cNvPr id="7171" name="Содержимое 2"/>
          <p:cNvSpPr>
            <a:spLocks noGrp="1"/>
          </p:cNvSpPr>
          <p:nvPr>
            <p:ph idx="1"/>
          </p:nvPr>
        </p:nvSpPr>
        <p:spPr>
          <a:xfrm>
            <a:off x="323850" y="1600200"/>
            <a:ext cx="8424863" cy="4525963"/>
          </a:xfrm>
        </p:spPr>
        <p:txBody>
          <a:bodyPr/>
          <a:lstStyle/>
          <a:p>
            <a:pPr>
              <a:defRPr/>
            </a:pPr>
            <a:r>
              <a:rPr lang="en-US" dirty="0" smtClean="0">
                <a:latin typeface="Times New Roman" panose="02020603050405020304" pitchFamily="18" charset="0"/>
                <a:cs typeface="Times New Roman" panose="02020603050405020304" pitchFamily="18" charset="0"/>
              </a:rPr>
              <a:t>Your </a:t>
            </a:r>
            <a:r>
              <a:rPr lang="en-US" dirty="0">
                <a:latin typeface="Times New Roman" panose="02020603050405020304" pitchFamily="18" charset="0"/>
                <a:cs typeface="Times New Roman" panose="02020603050405020304" pitchFamily="18" charset="0"/>
              </a:rPr>
              <a:t>TV or radio is </a:t>
            </a:r>
            <a:r>
              <a:rPr lang="en-US" dirty="0" smtClean="0">
                <a:latin typeface="Times New Roman" panose="02020603050405020304" pitchFamily="18" charset="0"/>
                <a:cs typeface="Times New Roman" panose="02020603050405020304" pitchFamily="18" charset="0"/>
              </a:rPr>
              <a:t>broken</a:t>
            </a:r>
            <a:endParaRPr lang="ru-RU" dirty="0">
              <a:latin typeface="Times New Roman" panose="02020603050405020304" pitchFamily="18" charset="0"/>
              <a:cs typeface="Times New Roman" panose="02020603050405020304" pitchFamily="18" charset="0"/>
            </a:endParaRPr>
          </a:p>
          <a:p>
            <a:pPr>
              <a:defRPr/>
            </a:pPr>
            <a:r>
              <a:rPr lang="en-US" dirty="0">
                <a:latin typeface="Times New Roman" panose="02020603050405020304" pitchFamily="18" charset="0"/>
                <a:cs typeface="Times New Roman" panose="02020603050405020304" pitchFamily="18" charset="0"/>
              </a:rPr>
              <a:t>You lose your </a:t>
            </a:r>
            <a:r>
              <a:rPr lang="en-US" dirty="0" smtClean="0">
                <a:latin typeface="Times New Roman" panose="02020603050405020304" pitchFamily="18" charset="0"/>
                <a:cs typeface="Times New Roman" panose="02020603050405020304" pitchFamily="18" charset="0"/>
              </a:rPr>
              <a:t>homework</a:t>
            </a:r>
            <a:endParaRPr lang="ru-RU" dirty="0">
              <a:latin typeface="Times New Roman" panose="02020603050405020304" pitchFamily="18" charset="0"/>
              <a:cs typeface="Times New Roman" panose="02020603050405020304" pitchFamily="18" charset="0"/>
            </a:endParaRPr>
          </a:p>
          <a:p>
            <a:pPr>
              <a:defRPr/>
            </a:pPr>
            <a:r>
              <a:rPr lang="en-US" dirty="0">
                <a:latin typeface="Times New Roman" panose="02020603050405020304" pitchFamily="18" charset="0"/>
                <a:cs typeface="Times New Roman" panose="02020603050405020304" pitchFamily="18" charset="0"/>
              </a:rPr>
              <a:t>You are sick and have to stay at home for two </a:t>
            </a:r>
            <a:r>
              <a:rPr lang="en-US" dirty="0" smtClean="0">
                <a:latin typeface="Times New Roman" panose="02020603050405020304" pitchFamily="18" charset="0"/>
                <a:cs typeface="Times New Roman" panose="02020603050405020304" pitchFamily="18" charset="0"/>
              </a:rPr>
              <a:t>weeks</a:t>
            </a:r>
            <a:endParaRPr lang="ru-RU" dirty="0">
              <a:latin typeface="Times New Roman" panose="02020603050405020304" pitchFamily="18" charset="0"/>
              <a:cs typeface="Times New Roman" panose="02020603050405020304" pitchFamily="18" charset="0"/>
            </a:endParaRPr>
          </a:p>
          <a:p>
            <a:pPr>
              <a:defRPr/>
            </a:pPr>
            <a:r>
              <a:rPr lang="ru-RU" dirty="0" err="1">
                <a:latin typeface="Times New Roman" panose="02020603050405020304" pitchFamily="18" charset="0"/>
                <a:cs typeface="Times New Roman" panose="02020603050405020304" pitchFamily="18" charset="0"/>
              </a:rPr>
              <a:t>You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are</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blind</a:t>
            </a:r>
            <a:endParaRPr lang="ru-RU" dirty="0">
              <a:latin typeface="Times New Roman" panose="02020603050405020304" pitchFamily="18" charset="0"/>
              <a:cs typeface="Times New Roman" panose="02020603050405020304" pitchFamily="18" charset="0"/>
            </a:endParaRPr>
          </a:p>
          <a:p>
            <a:pPr marL="0" indent="0" eaLnBrk="1" hangingPunct="1">
              <a:buFont typeface="Arial" charset="0"/>
              <a:buNone/>
              <a:defRPr/>
            </a:pPr>
            <a:endParaRPr lang="ru-RU" altLang="ru-RU" dirty="0" smtClean="0"/>
          </a:p>
          <a:p>
            <a:pPr eaLnBrk="1" hangingPunct="1">
              <a:defRPr/>
            </a:pPr>
            <a:endParaRPr lang="ru-RU" altLang="ru-RU" dirty="0" smtClean="0"/>
          </a:p>
        </p:txBody>
      </p:sp>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E6FD819B-796C-47C3-AFCB-420776EBC7A7}" type="slidenum">
              <a:rPr lang="ru-RU" smtClean="0"/>
              <a:pPr>
                <a:defRPr/>
              </a:pPr>
              <a:t>5</a:t>
            </a:fld>
            <a:endParaRPr lang="ru-RU"/>
          </a:p>
        </p:txBody>
      </p:sp>
      <p:graphicFrame>
        <p:nvGraphicFramePr>
          <p:cNvPr id="3" name="Таблица 2"/>
          <p:cNvGraphicFramePr>
            <a:graphicFrameLocks noGrp="1"/>
          </p:cNvGraphicFramePr>
          <p:nvPr/>
        </p:nvGraphicFramePr>
        <p:xfrm>
          <a:off x="755650" y="4508500"/>
          <a:ext cx="7920038" cy="1689101"/>
        </p:xfrm>
        <a:graphic>
          <a:graphicData uri="http://schemas.openxmlformats.org/drawingml/2006/table">
            <a:tbl>
              <a:tblPr/>
              <a:tblGrid>
                <a:gridCol w="3960813"/>
                <a:gridCol w="3959225"/>
              </a:tblGrid>
              <a:tr h="404813">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Problem(s)</a:t>
                      </a: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Opportunities</a:t>
                      </a: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04813">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879475">
                <a:tc gridSpan="2">
                  <a:txBody>
                    <a:bodyPr/>
                    <a:lstStyle>
                      <a:lvl1pPr indent="-241300"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241300" algn="just" defTabSz="914400" rtl="0" eaLnBrk="1" fontAlgn="base" latinLnBrk="0" hangingPunct="1">
                        <a:lnSpc>
                          <a:spcPts val="1250"/>
                        </a:lnSpc>
                        <a:spcBef>
                          <a:spcPct val="0"/>
                        </a:spcBef>
                        <a:spcAft>
                          <a:spcPct val="0"/>
                        </a:spcAft>
                        <a:buClrTx/>
                        <a:buSzTx/>
                        <a:buFontTx/>
                        <a:buNone/>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 </a:t>
                      </a: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241300" algn="just" defTabSz="914400" rtl="0" eaLnBrk="1" fontAlgn="base" latinLnBrk="0" hangingPunct="1">
                        <a:lnSpc>
                          <a:spcPct val="100000"/>
                        </a:lnSpc>
                        <a:spcBef>
                          <a:spcPct val="0"/>
                        </a:spcBef>
                        <a:spcAft>
                          <a:spcPct val="0"/>
                        </a:spcAft>
                        <a:buClrTx/>
                        <a:buSzTx/>
                        <a:buFontTx/>
                        <a:buNone/>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The best option is ____________________________________________</a:t>
                      </a: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241300" algn="just" defTabSz="914400" rtl="0" eaLnBrk="1" fontAlgn="base" latinLnBrk="0" hangingPunct="1">
                        <a:lnSpc>
                          <a:spcPct val="100000"/>
                        </a:lnSpc>
                        <a:spcBef>
                          <a:spcPct val="0"/>
                        </a:spcBef>
                        <a:spcAft>
                          <a:spcPct val="0"/>
                        </a:spcAft>
                        <a:buClrTx/>
                        <a:buSzTx/>
                        <a:buFontTx/>
                        <a:buNone/>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because _____________________________________________________</a:t>
                      </a: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ru-RU"/>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p:txBody>
          <a:bodyPr/>
          <a:lstStyle/>
          <a:p>
            <a:pPr eaLnBrk="1" hangingPunct="1"/>
            <a:r>
              <a:rPr lang="en-US" altLang="ru-RU" b="1" smtClean="0">
                <a:solidFill>
                  <a:srgbClr val="002060"/>
                </a:solidFill>
                <a:latin typeface="Times New Roman" pitchFamily="18" charset="0"/>
                <a:cs typeface="Times New Roman" pitchFamily="18" charset="0"/>
              </a:rPr>
              <a:t>Activity: </a:t>
            </a:r>
            <a:br>
              <a:rPr lang="en-US" altLang="ru-RU" b="1" smtClean="0">
                <a:solidFill>
                  <a:srgbClr val="002060"/>
                </a:solidFill>
                <a:latin typeface="Times New Roman" pitchFamily="18" charset="0"/>
                <a:cs typeface="Times New Roman" pitchFamily="18" charset="0"/>
              </a:rPr>
            </a:br>
            <a:r>
              <a:rPr lang="en-US" altLang="ru-RU" sz="4000" b="1" smtClean="0">
                <a:solidFill>
                  <a:srgbClr val="002060"/>
                </a:solidFill>
                <a:latin typeface="Times New Roman" pitchFamily="18" charset="0"/>
                <a:cs typeface="Times New Roman" pitchFamily="18" charset="0"/>
              </a:rPr>
              <a:t>Change Problem Into Opportunity</a:t>
            </a:r>
            <a:endParaRPr lang="ru-RU" altLang="ru-RU" sz="4000" b="1" smtClean="0">
              <a:solidFill>
                <a:srgbClr val="002060"/>
              </a:solidFill>
              <a:latin typeface="Times New Roman" pitchFamily="18" charset="0"/>
              <a:cs typeface="Times New Roman" pitchFamily="18" charset="0"/>
            </a:endParaRPr>
          </a:p>
        </p:txBody>
      </p:sp>
      <p:sp>
        <p:nvSpPr>
          <p:cNvPr id="7171" name="Содержимое 2"/>
          <p:cNvSpPr>
            <a:spLocks noGrp="1"/>
          </p:cNvSpPr>
          <p:nvPr>
            <p:ph idx="1"/>
          </p:nvPr>
        </p:nvSpPr>
        <p:spPr>
          <a:xfrm>
            <a:off x="323850" y="1600200"/>
            <a:ext cx="8424863" cy="4525963"/>
          </a:xfrm>
        </p:spPr>
        <p:txBody>
          <a:bodyPr/>
          <a:lstStyle/>
          <a:p>
            <a:pPr marL="0" indent="0" eaLnBrk="1" hangingPunct="1">
              <a:buFont typeface="Arial" charset="0"/>
              <a:buNone/>
              <a:defRPr/>
            </a:pPr>
            <a:endParaRPr lang="ru-RU" altLang="ru-RU" dirty="0" smtClean="0"/>
          </a:p>
          <a:p>
            <a:pPr eaLnBrk="1" hangingPunct="1">
              <a:defRPr/>
            </a:pPr>
            <a:endParaRPr lang="ru-RU" altLang="ru-RU" dirty="0" smtClean="0"/>
          </a:p>
        </p:txBody>
      </p:sp>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4D313C9E-C2D8-4D5F-9E58-65E9381C899A}" type="slidenum">
              <a:rPr lang="ru-RU" smtClean="0"/>
              <a:pPr>
                <a:defRPr/>
              </a:pPr>
              <a:t>6</a:t>
            </a:fld>
            <a:endParaRPr lang="ru-RU"/>
          </a:p>
        </p:txBody>
      </p:sp>
      <p:graphicFrame>
        <p:nvGraphicFramePr>
          <p:cNvPr id="3" name="Таблица 2"/>
          <p:cNvGraphicFramePr>
            <a:graphicFrameLocks noGrp="1"/>
          </p:cNvGraphicFramePr>
          <p:nvPr/>
        </p:nvGraphicFramePr>
        <p:xfrm>
          <a:off x="468313" y="1531938"/>
          <a:ext cx="8135937" cy="4610100"/>
        </p:xfrm>
        <a:graphic>
          <a:graphicData uri="http://schemas.openxmlformats.org/drawingml/2006/table">
            <a:tbl>
              <a:tblPr/>
              <a:tblGrid>
                <a:gridCol w="2951162"/>
                <a:gridCol w="5184775"/>
              </a:tblGrid>
              <a:tr h="193675">
                <a:tc>
                  <a:txBody>
                    <a:bodyPr/>
                    <a:lstStyle>
                      <a:lvl1pPr indent="-241300"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241300" algn="ctr" defTabSz="914400" rtl="0" eaLnBrk="1" fontAlgn="base" latinLnBrk="0" hangingPunct="1">
                        <a:lnSpc>
                          <a:spcPts val="1250"/>
                        </a:lnSpc>
                        <a:spcBef>
                          <a:spcPct val="0"/>
                        </a:spcBef>
                        <a:spcAft>
                          <a:spcPct val="0"/>
                        </a:spcAft>
                        <a:buClrTx/>
                        <a:buSzTx/>
                        <a:buFontTx/>
                        <a:buNone/>
                        <a:tabLst/>
                      </a:pPr>
                      <a:endPar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241300" algn="ctr" defTabSz="914400" rtl="0" eaLnBrk="1" fontAlgn="base" latinLnBrk="0" hangingPunct="1">
                        <a:lnSpc>
                          <a:spcPts val="125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Problem(s)</a:t>
                      </a: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241300" algn="ctr" defTabSz="914400" rtl="0" eaLnBrk="1" fontAlgn="base" latinLnBrk="0" hangingPunct="1">
                        <a:lnSpc>
                          <a:spcPts val="125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 </a:t>
                      </a:r>
                      <a:endParaRPr kumimoji="0" lang="ru-RU" altLang="ru-RU" sz="2000" b="1" i="0" u="none" strike="noStrike" cap="none" normalizeH="0" baseline="0" smtClean="0">
                        <a:ln>
                          <a:noFill/>
                        </a:ln>
                        <a:solidFill>
                          <a:srgbClr val="FFFFFF"/>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indent="-241300"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241300" algn="ctr" defTabSz="914400" rtl="0" eaLnBrk="1" fontAlgn="base" latinLnBrk="0" hangingPunct="1">
                        <a:lnSpc>
                          <a:spcPts val="1250"/>
                        </a:lnSpc>
                        <a:spcBef>
                          <a:spcPct val="0"/>
                        </a:spcBef>
                        <a:spcAft>
                          <a:spcPct val="0"/>
                        </a:spcAft>
                        <a:buClrTx/>
                        <a:buSzTx/>
                        <a:buFontTx/>
                        <a:buNone/>
                        <a:tabLst/>
                      </a:pPr>
                      <a:endPar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241300" algn="ctr" defTabSz="914400" rtl="0" eaLnBrk="1" fontAlgn="base" latinLnBrk="0" hangingPunct="1">
                        <a:lnSpc>
                          <a:spcPts val="125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Opportunities</a:t>
                      </a:r>
                      <a:endParaRPr kumimoji="0" lang="ru-RU" altLang="ru-RU" sz="2000" b="1" i="0" u="none" strike="noStrike" cap="none" normalizeH="0" baseline="0" smtClean="0">
                        <a:ln>
                          <a:noFill/>
                        </a:ln>
                        <a:solidFill>
                          <a:srgbClr val="FFFFFF"/>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88913">
                <a:tc rowSpan="5">
                  <a:txBody>
                    <a:bodyPr/>
                    <a:lstStyle>
                      <a:lvl1pPr indent="-241300" eaLnBrk="0" hangingPunct="0">
                        <a:spcBef>
                          <a:spcPct val="20000"/>
                        </a:spcBef>
                        <a:buFont typeface="Arial" charset="0"/>
                        <a:tabLst>
                          <a:tab pos="476250" algn="l"/>
                        </a:tabLst>
                        <a:defRPr sz="2800">
                          <a:solidFill>
                            <a:schemeClr val="tx1"/>
                          </a:solidFill>
                          <a:latin typeface="Calibri" pitchFamily="34" charset="0"/>
                        </a:defRPr>
                      </a:lvl1pPr>
                      <a:lvl2pPr marL="742950" indent="-285750" eaLnBrk="0" hangingPunct="0">
                        <a:spcBef>
                          <a:spcPct val="20000"/>
                        </a:spcBef>
                        <a:buFont typeface="Arial" charset="0"/>
                        <a:tabLst>
                          <a:tab pos="476250" algn="l"/>
                        </a:tabLst>
                        <a:defRPr sz="2400">
                          <a:solidFill>
                            <a:schemeClr val="tx1"/>
                          </a:solidFill>
                          <a:latin typeface="Calibri" pitchFamily="34" charset="0"/>
                        </a:defRPr>
                      </a:lvl2pPr>
                      <a:lvl3pPr marL="1143000" indent="-228600" eaLnBrk="0" hangingPunct="0">
                        <a:spcBef>
                          <a:spcPct val="20000"/>
                        </a:spcBef>
                        <a:buFont typeface="Arial" charset="0"/>
                        <a:tabLst>
                          <a:tab pos="476250" algn="l"/>
                        </a:tabLst>
                        <a:defRPr sz="2000">
                          <a:solidFill>
                            <a:schemeClr val="tx1"/>
                          </a:solidFill>
                          <a:latin typeface="Calibri" pitchFamily="34" charset="0"/>
                        </a:defRPr>
                      </a:lvl3pPr>
                      <a:lvl4pPr marL="1600200" indent="-228600" eaLnBrk="0" hangingPunct="0">
                        <a:spcBef>
                          <a:spcPct val="20000"/>
                        </a:spcBef>
                        <a:buFont typeface="Arial" charset="0"/>
                        <a:tabLst>
                          <a:tab pos="476250" algn="l"/>
                        </a:tabLst>
                        <a:defRPr>
                          <a:solidFill>
                            <a:schemeClr val="tx1"/>
                          </a:solidFill>
                          <a:latin typeface="Calibri" pitchFamily="34" charset="0"/>
                        </a:defRPr>
                      </a:lvl4pPr>
                      <a:lvl5pPr marL="2057400" indent="-228600" eaLnBrk="0" hangingPunct="0">
                        <a:spcBef>
                          <a:spcPct val="20000"/>
                        </a:spcBef>
                        <a:buFont typeface="Arial" charset="0"/>
                        <a:tabLst>
                          <a:tab pos="4762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9pPr>
                    </a:lstStyle>
                    <a:p>
                      <a:pPr marL="0" marR="0" lvl="0" indent="-241300" algn="ctr" defTabSz="914400" rtl="0" eaLnBrk="1" fontAlgn="base" latinLnBrk="0" hangingPunct="1">
                        <a:lnSpc>
                          <a:spcPct val="150000"/>
                        </a:lnSpc>
                        <a:spcBef>
                          <a:spcPct val="0"/>
                        </a:spcBef>
                        <a:spcAft>
                          <a:spcPct val="0"/>
                        </a:spcAft>
                        <a:buClrTx/>
                        <a:buSzTx/>
                        <a:buFontTx/>
                        <a:buNone/>
                        <a:tabLst>
                          <a:tab pos="476250" algn="l"/>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Your TV or radio is broken</a:t>
                      </a:r>
                      <a:endParaRPr kumimoji="0" lang="ru-RU" altLang="ru-RU" sz="2000" b="1" i="0" u="none" strike="noStrike" cap="none" normalizeH="0" baseline="0" smtClean="0">
                        <a:ln>
                          <a:noFill/>
                        </a:ln>
                        <a:solidFill>
                          <a:srgbClr val="FFFFFF"/>
                        </a:solidFill>
                        <a:effectLst/>
                        <a:latin typeface="Times New Roman" pitchFamily="18" charset="0"/>
                        <a:ea typeface="Corbel" pitchFamily="34" charset="0"/>
                        <a:cs typeface="Times New Roman" pitchFamily="18" charset="0"/>
                      </a:endParaRPr>
                    </a:p>
                  </a:txBody>
                  <a:tcPr marL="40357" marR="4035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perform a play with your family</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88913">
                <a:tc vMerge="1">
                  <a:txBody>
                    <a:bodyPr/>
                    <a:lstStyle/>
                    <a:p>
                      <a:endParaRPr lang="ru-RU"/>
                    </a:p>
                  </a:txBody>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learn to play an instrument</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88913">
                <a:tc vMerge="1">
                  <a:txBody>
                    <a:bodyPr/>
                    <a:lstStyle/>
                    <a:p>
                      <a:endParaRPr lang="ru-RU"/>
                    </a:p>
                  </a:txBody>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read a book</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88913">
                <a:tc vMerge="1">
                  <a:txBody>
                    <a:bodyPr/>
                    <a:lstStyle/>
                    <a:p>
                      <a:endParaRPr lang="ru-RU"/>
                    </a:p>
                  </a:txBody>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play a game outside</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88913">
                <a:tc vMerge="1">
                  <a:txBody>
                    <a:bodyPr/>
                    <a:lstStyle/>
                    <a:p>
                      <a:endParaRPr lang="ru-RU"/>
                    </a:p>
                  </a:txBody>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88913">
                <a:tc rowSpan="3">
                  <a:txBody>
                    <a:bodyPr/>
                    <a:lstStyle>
                      <a:lvl1pPr indent="-241300" eaLnBrk="0" hangingPunct="0">
                        <a:spcBef>
                          <a:spcPct val="20000"/>
                        </a:spcBef>
                        <a:buFont typeface="Arial" charset="0"/>
                        <a:tabLst>
                          <a:tab pos="476250" algn="l"/>
                        </a:tabLst>
                        <a:defRPr sz="2800">
                          <a:solidFill>
                            <a:schemeClr val="tx1"/>
                          </a:solidFill>
                          <a:latin typeface="Calibri" pitchFamily="34" charset="0"/>
                        </a:defRPr>
                      </a:lvl1pPr>
                      <a:lvl2pPr marL="742950" indent="-285750" eaLnBrk="0" hangingPunct="0">
                        <a:spcBef>
                          <a:spcPct val="20000"/>
                        </a:spcBef>
                        <a:buFont typeface="Arial" charset="0"/>
                        <a:tabLst>
                          <a:tab pos="476250" algn="l"/>
                        </a:tabLst>
                        <a:defRPr sz="2400">
                          <a:solidFill>
                            <a:schemeClr val="tx1"/>
                          </a:solidFill>
                          <a:latin typeface="Calibri" pitchFamily="34" charset="0"/>
                        </a:defRPr>
                      </a:lvl2pPr>
                      <a:lvl3pPr marL="1143000" indent="-228600" eaLnBrk="0" hangingPunct="0">
                        <a:spcBef>
                          <a:spcPct val="20000"/>
                        </a:spcBef>
                        <a:buFont typeface="Arial" charset="0"/>
                        <a:tabLst>
                          <a:tab pos="476250" algn="l"/>
                        </a:tabLst>
                        <a:defRPr sz="2000">
                          <a:solidFill>
                            <a:schemeClr val="tx1"/>
                          </a:solidFill>
                          <a:latin typeface="Calibri" pitchFamily="34" charset="0"/>
                        </a:defRPr>
                      </a:lvl3pPr>
                      <a:lvl4pPr marL="1600200" indent="-228600" eaLnBrk="0" hangingPunct="0">
                        <a:spcBef>
                          <a:spcPct val="20000"/>
                        </a:spcBef>
                        <a:buFont typeface="Arial" charset="0"/>
                        <a:tabLst>
                          <a:tab pos="476250" algn="l"/>
                        </a:tabLst>
                        <a:defRPr>
                          <a:solidFill>
                            <a:schemeClr val="tx1"/>
                          </a:solidFill>
                          <a:latin typeface="Calibri" pitchFamily="34" charset="0"/>
                        </a:defRPr>
                      </a:lvl4pPr>
                      <a:lvl5pPr marL="2057400" indent="-228600" eaLnBrk="0" hangingPunct="0">
                        <a:spcBef>
                          <a:spcPct val="20000"/>
                        </a:spcBef>
                        <a:buFont typeface="Arial" charset="0"/>
                        <a:tabLst>
                          <a:tab pos="4762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9pPr>
                    </a:lstStyle>
                    <a:p>
                      <a:pPr marL="0" marR="0" lvl="0" indent="-241300" algn="ctr" defTabSz="914400" rtl="0" eaLnBrk="1" fontAlgn="base" latinLnBrk="0" hangingPunct="1">
                        <a:lnSpc>
                          <a:spcPct val="150000"/>
                        </a:lnSpc>
                        <a:spcBef>
                          <a:spcPct val="0"/>
                        </a:spcBef>
                        <a:spcAft>
                          <a:spcPct val="0"/>
                        </a:spcAft>
                        <a:buClrTx/>
                        <a:buSzTx/>
                        <a:buFontTx/>
                        <a:buNone/>
                        <a:tabLst>
                          <a:tab pos="476250" algn="l"/>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You lose your homework</a:t>
                      </a:r>
                      <a:endParaRPr kumimoji="0" lang="ru-RU" altLang="ru-RU" sz="2000" b="1" i="0" u="none" strike="noStrike" cap="none" normalizeH="0" baseline="0" smtClean="0">
                        <a:ln>
                          <a:noFill/>
                        </a:ln>
                        <a:solidFill>
                          <a:srgbClr val="FFFFFF"/>
                        </a:solidFill>
                        <a:effectLst/>
                        <a:latin typeface="Times New Roman" pitchFamily="18" charset="0"/>
                        <a:ea typeface="Corbel" pitchFamily="34" charset="0"/>
                        <a:cs typeface="Times New Roman" pitchFamily="18" charset="0"/>
                      </a:endParaRPr>
                    </a:p>
                  </a:txBody>
                  <a:tcPr marL="40357" marR="4035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get extra practice by doing it over again</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6238">
                <a:tc vMerge="1">
                  <a:txBody>
                    <a:bodyPr/>
                    <a:lstStyle/>
                    <a:p>
                      <a:endParaRPr lang="ru-RU"/>
                    </a:p>
                  </a:txBody>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use the opportunity to have a conversation with your teacher...</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88913">
                <a:tc vMerge="1">
                  <a:txBody>
                    <a:bodyPr/>
                    <a:lstStyle/>
                    <a:p>
                      <a:endParaRPr lang="ru-RU"/>
                    </a:p>
                  </a:txBody>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p:txBody>
          <a:bodyPr/>
          <a:lstStyle/>
          <a:p>
            <a:pPr eaLnBrk="1" hangingPunct="1"/>
            <a:r>
              <a:rPr lang="en-US" altLang="ru-RU" b="1" smtClean="0">
                <a:solidFill>
                  <a:srgbClr val="002060"/>
                </a:solidFill>
                <a:latin typeface="Times New Roman" pitchFamily="18" charset="0"/>
                <a:cs typeface="Times New Roman" pitchFamily="18" charset="0"/>
              </a:rPr>
              <a:t>Activity: </a:t>
            </a:r>
            <a:br>
              <a:rPr lang="en-US" altLang="ru-RU" b="1" smtClean="0">
                <a:solidFill>
                  <a:srgbClr val="002060"/>
                </a:solidFill>
                <a:latin typeface="Times New Roman" pitchFamily="18" charset="0"/>
                <a:cs typeface="Times New Roman" pitchFamily="18" charset="0"/>
              </a:rPr>
            </a:br>
            <a:r>
              <a:rPr lang="en-US" altLang="ru-RU" sz="4000" b="1" smtClean="0">
                <a:solidFill>
                  <a:srgbClr val="002060"/>
                </a:solidFill>
                <a:latin typeface="Times New Roman" pitchFamily="18" charset="0"/>
                <a:cs typeface="Times New Roman" pitchFamily="18" charset="0"/>
              </a:rPr>
              <a:t>Change Problem Into Opportunity</a:t>
            </a:r>
            <a:endParaRPr lang="ru-RU" altLang="ru-RU" sz="4000" b="1" smtClean="0">
              <a:solidFill>
                <a:srgbClr val="002060"/>
              </a:solidFill>
              <a:latin typeface="Times New Roman" pitchFamily="18" charset="0"/>
              <a:cs typeface="Times New Roman" pitchFamily="18" charset="0"/>
            </a:endParaRPr>
          </a:p>
        </p:txBody>
      </p:sp>
      <p:sp>
        <p:nvSpPr>
          <p:cNvPr id="7171" name="Содержимое 2"/>
          <p:cNvSpPr>
            <a:spLocks noGrp="1"/>
          </p:cNvSpPr>
          <p:nvPr>
            <p:ph idx="1"/>
          </p:nvPr>
        </p:nvSpPr>
        <p:spPr>
          <a:xfrm>
            <a:off x="323850" y="1600200"/>
            <a:ext cx="8424863" cy="4525963"/>
          </a:xfrm>
        </p:spPr>
        <p:txBody>
          <a:bodyPr/>
          <a:lstStyle/>
          <a:p>
            <a:pPr marL="0" indent="0" eaLnBrk="1" hangingPunct="1">
              <a:buFont typeface="Arial" charset="0"/>
              <a:buNone/>
              <a:defRPr/>
            </a:pPr>
            <a:endParaRPr lang="ru-RU" altLang="ru-RU" dirty="0" smtClean="0"/>
          </a:p>
          <a:p>
            <a:pPr eaLnBrk="1" hangingPunct="1">
              <a:defRPr/>
            </a:pPr>
            <a:endParaRPr lang="ru-RU" altLang="ru-RU" dirty="0" smtClean="0"/>
          </a:p>
        </p:txBody>
      </p:sp>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F1B8FCCA-2AC0-43B5-A4C9-7E729763B304}" type="slidenum">
              <a:rPr lang="ru-RU" smtClean="0"/>
              <a:pPr>
                <a:defRPr/>
              </a:pPr>
              <a:t>7</a:t>
            </a:fld>
            <a:endParaRPr lang="ru-RU"/>
          </a:p>
        </p:txBody>
      </p:sp>
      <p:graphicFrame>
        <p:nvGraphicFramePr>
          <p:cNvPr id="3" name="Таблица 2"/>
          <p:cNvGraphicFramePr>
            <a:graphicFrameLocks noGrp="1"/>
          </p:cNvGraphicFramePr>
          <p:nvPr/>
        </p:nvGraphicFramePr>
        <p:xfrm>
          <a:off x="468313" y="1531938"/>
          <a:ext cx="8135937" cy="4457700"/>
        </p:xfrm>
        <a:graphic>
          <a:graphicData uri="http://schemas.openxmlformats.org/drawingml/2006/table">
            <a:tbl>
              <a:tblPr/>
              <a:tblGrid>
                <a:gridCol w="2951162"/>
                <a:gridCol w="5184775"/>
              </a:tblGrid>
              <a:tr h="193675">
                <a:tc>
                  <a:txBody>
                    <a:bodyPr/>
                    <a:lstStyle>
                      <a:lvl1pPr indent="-241300"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241300" algn="ctr" defTabSz="914400" rtl="0" eaLnBrk="1" fontAlgn="base" latinLnBrk="0" hangingPunct="1">
                        <a:lnSpc>
                          <a:spcPts val="1250"/>
                        </a:lnSpc>
                        <a:spcBef>
                          <a:spcPct val="0"/>
                        </a:spcBef>
                        <a:spcAft>
                          <a:spcPct val="0"/>
                        </a:spcAft>
                        <a:buClrTx/>
                        <a:buSzTx/>
                        <a:buFontTx/>
                        <a:buNone/>
                        <a:tabLst/>
                      </a:pPr>
                      <a:endPar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241300" algn="ctr" defTabSz="914400" rtl="0" eaLnBrk="1" fontAlgn="base" latinLnBrk="0" hangingPunct="1">
                        <a:lnSpc>
                          <a:spcPts val="125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Problem(s)</a:t>
                      </a:r>
                      <a:endPar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241300" algn="ctr" defTabSz="914400" rtl="0" eaLnBrk="1" fontAlgn="base" latinLnBrk="0" hangingPunct="1">
                        <a:lnSpc>
                          <a:spcPts val="125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 </a:t>
                      </a:r>
                      <a:endParaRPr kumimoji="0" lang="ru-RU" altLang="ru-RU" sz="2000" b="1" i="0" u="none" strike="noStrike" cap="none" normalizeH="0" baseline="0" smtClean="0">
                        <a:ln>
                          <a:noFill/>
                        </a:ln>
                        <a:solidFill>
                          <a:srgbClr val="FFFFFF"/>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indent="-241300"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241300" algn="ctr" defTabSz="914400" rtl="0" eaLnBrk="1" fontAlgn="base" latinLnBrk="0" hangingPunct="1">
                        <a:lnSpc>
                          <a:spcPts val="1250"/>
                        </a:lnSpc>
                        <a:spcBef>
                          <a:spcPct val="0"/>
                        </a:spcBef>
                        <a:spcAft>
                          <a:spcPct val="0"/>
                        </a:spcAft>
                        <a:buClrTx/>
                        <a:buSzTx/>
                        <a:buFontTx/>
                        <a:buNone/>
                        <a:tabLst/>
                      </a:pPr>
                      <a:endPar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241300" algn="ctr" defTabSz="914400" rtl="0" eaLnBrk="1" fontAlgn="base" latinLnBrk="0" hangingPunct="1">
                        <a:lnSpc>
                          <a:spcPts val="125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Opportunities</a:t>
                      </a:r>
                      <a:endParaRPr kumimoji="0" lang="ru-RU" altLang="ru-RU" sz="2000" b="1" i="0" u="none" strike="noStrike" cap="none" normalizeH="0" baseline="0" smtClean="0">
                        <a:ln>
                          <a:noFill/>
                        </a:ln>
                        <a:solidFill>
                          <a:srgbClr val="FFFFFF"/>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969963">
                <a:tc>
                  <a:txBody>
                    <a:bodyPr/>
                    <a:lstStyle>
                      <a:lvl1pPr indent="-241300" eaLnBrk="0" hangingPunct="0">
                        <a:spcBef>
                          <a:spcPct val="20000"/>
                        </a:spcBef>
                        <a:buFont typeface="Arial" charset="0"/>
                        <a:tabLst>
                          <a:tab pos="476250" algn="l"/>
                        </a:tabLst>
                        <a:defRPr sz="2800">
                          <a:solidFill>
                            <a:schemeClr val="tx1"/>
                          </a:solidFill>
                          <a:latin typeface="Calibri" pitchFamily="34" charset="0"/>
                        </a:defRPr>
                      </a:lvl1pPr>
                      <a:lvl2pPr marL="742950" indent="-285750" eaLnBrk="0" hangingPunct="0">
                        <a:spcBef>
                          <a:spcPct val="20000"/>
                        </a:spcBef>
                        <a:buFont typeface="Arial" charset="0"/>
                        <a:tabLst>
                          <a:tab pos="476250" algn="l"/>
                        </a:tabLst>
                        <a:defRPr sz="2400">
                          <a:solidFill>
                            <a:schemeClr val="tx1"/>
                          </a:solidFill>
                          <a:latin typeface="Calibri" pitchFamily="34" charset="0"/>
                        </a:defRPr>
                      </a:lvl2pPr>
                      <a:lvl3pPr marL="1143000" indent="-228600" eaLnBrk="0" hangingPunct="0">
                        <a:spcBef>
                          <a:spcPct val="20000"/>
                        </a:spcBef>
                        <a:buFont typeface="Arial" charset="0"/>
                        <a:tabLst>
                          <a:tab pos="476250" algn="l"/>
                        </a:tabLst>
                        <a:defRPr sz="2000">
                          <a:solidFill>
                            <a:schemeClr val="tx1"/>
                          </a:solidFill>
                          <a:latin typeface="Calibri" pitchFamily="34" charset="0"/>
                        </a:defRPr>
                      </a:lvl3pPr>
                      <a:lvl4pPr marL="1600200" indent="-228600" eaLnBrk="0" hangingPunct="0">
                        <a:spcBef>
                          <a:spcPct val="20000"/>
                        </a:spcBef>
                        <a:buFont typeface="Arial" charset="0"/>
                        <a:tabLst>
                          <a:tab pos="476250" algn="l"/>
                        </a:tabLst>
                        <a:defRPr>
                          <a:solidFill>
                            <a:schemeClr val="tx1"/>
                          </a:solidFill>
                          <a:latin typeface="Calibri" pitchFamily="34" charset="0"/>
                        </a:defRPr>
                      </a:lvl4pPr>
                      <a:lvl5pPr marL="2057400" indent="-228600" eaLnBrk="0" hangingPunct="0">
                        <a:spcBef>
                          <a:spcPct val="20000"/>
                        </a:spcBef>
                        <a:buFont typeface="Arial" charset="0"/>
                        <a:tabLst>
                          <a:tab pos="476250"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476250" algn="l"/>
                        </a:tabLst>
                        <a:defRPr>
                          <a:solidFill>
                            <a:schemeClr val="tx1"/>
                          </a:solidFill>
                          <a:latin typeface="Calibri" pitchFamily="34" charset="0"/>
                        </a:defRPr>
                      </a:lvl9pPr>
                    </a:lstStyle>
                    <a:p>
                      <a:pPr marL="0" marR="0" lvl="0" indent="-241300" algn="ctr" defTabSz="914400" rtl="0" eaLnBrk="1" fontAlgn="base" latinLnBrk="0" hangingPunct="1">
                        <a:lnSpc>
                          <a:spcPct val="100000"/>
                        </a:lnSpc>
                        <a:spcBef>
                          <a:spcPct val="0"/>
                        </a:spcBef>
                        <a:spcAft>
                          <a:spcPct val="0"/>
                        </a:spcAft>
                        <a:buClrTx/>
                        <a:buSzTx/>
                        <a:buFontTx/>
                        <a:buNone/>
                        <a:tabLst>
                          <a:tab pos="476250" algn="l"/>
                        </a:tabLst>
                      </a:pPr>
                      <a:endPar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241300" algn="ctr" defTabSz="914400" rtl="0" eaLnBrk="1" fontAlgn="base" latinLnBrk="0" hangingPunct="1">
                        <a:lnSpc>
                          <a:spcPct val="100000"/>
                        </a:lnSpc>
                        <a:spcBef>
                          <a:spcPct val="0"/>
                        </a:spcBef>
                        <a:spcAft>
                          <a:spcPct val="0"/>
                        </a:spcAft>
                        <a:buClrTx/>
                        <a:buSzTx/>
                        <a:buFontTx/>
                        <a:buNone/>
                        <a:tabLst>
                          <a:tab pos="476250" algn="l"/>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Your TV or radio is broken</a:t>
                      </a:r>
                    </a:p>
                    <a:p>
                      <a:pPr marL="0" marR="0" lvl="0" indent="-241300" algn="ctr" defTabSz="914400" rtl="0" eaLnBrk="1" fontAlgn="base" latinLnBrk="0" hangingPunct="1">
                        <a:lnSpc>
                          <a:spcPct val="100000"/>
                        </a:lnSpc>
                        <a:spcBef>
                          <a:spcPct val="0"/>
                        </a:spcBef>
                        <a:spcAft>
                          <a:spcPct val="0"/>
                        </a:spcAft>
                        <a:buClrTx/>
                        <a:buSzTx/>
                        <a:buFontTx/>
                        <a:buNone/>
                        <a:tabLst>
                          <a:tab pos="476250" algn="l"/>
                        </a:tabLst>
                      </a:pPr>
                      <a:endParaRPr kumimoji="0" lang="ru-RU" altLang="ru-RU" sz="2000" b="1" i="0" u="none" strike="noStrike" cap="none" normalizeH="0" baseline="0" smtClean="0">
                        <a:ln>
                          <a:noFill/>
                        </a:ln>
                        <a:solidFill>
                          <a:srgbClr val="FFFFFF"/>
                        </a:solidFill>
                        <a:effectLst/>
                        <a:latin typeface="Times New Roman" pitchFamily="18" charset="0"/>
                        <a:ea typeface="Corbel" pitchFamily="34" charset="0"/>
                        <a:cs typeface="Times New Roman" pitchFamily="18" charset="0"/>
                      </a:endParaRPr>
                    </a:p>
                  </a:txBody>
                  <a:tcPr marL="40357" marR="4035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perform a play with your family</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6238">
                <a:tc rowSpan="3">
                  <a:txBody>
                    <a:bodyPr/>
                    <a:lstStyle>
                      <a:lvl1pPr indent="-241300"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241300" algn="ctr" defTabSz="914400" rtl="0" eaLnBrk="1" fontAlgn="base" latinLnBrk="0" hangingPunct="1">
                        <a:lnSpc>
                          <a:spcPct val="100000"/>
                        </a:lnSpc>
                        <a:spcBef>
                          <a:spcPct val="0"/>
                        </a:spcBef>
                        <a:spcAft>
                          <a:spcPct val="0"/>
                        </a:spcAft>
                        <a:buClrTx/>
                        <a:buSzTx/>
                        <a:buFontTx/>
                        <a:buNone/>
                        <a:tabLst/>
                      </a:pPr>
                      <a:r>
                        <a:rPr kumimoji="0" lang="en-US" altLang="ru-RU" sz="2000" b="1" i="0" u="none" strike="noStrike" cap="none" normalizeH="0" baseline="0" smtClean="0">
                          <a:ln>
                            <a:noFill/>
                          </a:ln>
                          <a:solidFill>
                            <a:srgbClr val="FFFFFF"/>
                          </a:solidFill>
                          <a:effectLst/>
                          <a:latin typeface="Times New Roman" pitchFamily="18" charset="0"/>
                          <a:cs typeface="Times New Roman" pitchFamily="18" charset="0"/>
                        </a:rPr>
                        <a:t>You are sick and have to stay at home for two weeks</a:t>
                      </a:r>
                      <a:endParaRPr kumimoji="0" lang="ru-RU" altLang="ru-RU" sz="2000" b="1" i="0" u="none" strike="noStrike" cap="none" normalizeH="0" baseline="0" smtClean="0">
                        <a:ln>
                          <a:noFill/>
                        </a:ln>
                        <a:solidFill>
                          <a:srgbClr val="FFFFFF"/>
                        </a:solidFill>
                        <a:effectLst/>
                        <a:latin typeface="Times New Roman" pitchFamily="18" charset="0"/>
                        <a:ea typeface="Corbel" pitchFamily="34" charset="0"/>
                        <a:cs typeface="Times New Roman" pitchFamily="18" charset="0"/>
                      </a:endParaRPr>
                    </a:p>
                  </a:txBody>
                  <a:tcPr marL="40357" marR="4035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read those books you've always wanted to see</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88913">
                <a:tc vMerge="1">
                  <a:txBody>
                    <a:bodyPr/>
                    <a:lstStyle/>
                    <a:p>
                      <a:endParaRPr lang="ru-RU"/>
                    </a:p>
                  </a:txBody>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start blogging...</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88913">
                <a:tc vMerge="1">
                  <a:txBody>
                    <a:bodyPr/>
                    <a:lstStyle/>
                    <a:p>
                      <a:endParaRPr lang="ru-RU"/>
                    </a:p>
                  </a:txBody>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88913">
                <a:tc rowSpan="3">
                  <a:txBody>
                    <a:bodyPr/>
                    <a:lstStyle>
                      <a:lvl1pPr marL="12700" indent="-241300"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12700" marR="0" lvl="0" indent="-24130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smtClean="0">
                          <a:ln>
                            <a:noFill/>
                          </a:ln>
                          <a:solidFill>
                            <a:srgbClr val="FFFFFF"/>
                          </a:solidFill>
                          <a:effectLst/>
                          <a:latin typeface="Times New Roman" pitchFamily="18" charset="0"/>
                          <a:cs typeface="Times New Roman" pitchFamily="18" charset="0"/>
                        </a:rPr>
                        <a:t>You are blind</a:t>
                      </a:r>
                      <a:endParaRPr kumimoji="0" lang="ru-RU" altLang="ru-RU" sz="2000" b="1" i="0" u="none" strike="noStrike" cap="none" normalizeH="0" baseline="0" smtClean="0">
                        <a:ln>
                          <a:noFill/>
                        </a:ln>
                        <a:solidFill>
                          <a:srgbClr val="FFFFFF"/>
                        </a:solidFill>
                        <a:effectLst/>
                        <a:latin typeface="Times New Roman" pitchFamily="18" charset="0"/>
                        <a:ea typeface="Corbel" pitchFamily="34" charset="0"/>
                        <a:cs typeface="Times New Roman" pitchFamily="18" charset="0"/>
                      </a:endParaRPr>
                    </a:p>
                  </a:txBody>
                  <a:tcPr marL="40357" marR="4035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learn to listen very carefully</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6238">
                <a:tc vMerge="1">
                  <a:txBody>
                    <a:bodyPr/>
                    <a:lstStyle/>
                    <a:p>
                      <a:endParaRPr lang="ru-RU"/>
                    </a:p>
                  </a:txBody>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learn Braille </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88913">
                <a:tc vMerge="1">
                  <a:txBody>
                    <a:bodyPr/>
                    <a:lstStyle/>
                    <a:p>
                      <a:endParaRPr lang="ru-RU"/>
                    </a:p>
                  </a:txBody>
                  <a:tcPr/>
                </a:tc>
                <a:tc>
                  <a:txBody>
                    <a:bodyPr/>
                    <a:lstStyle>
                      <a:lvl1pPr marL="15875" indent="-228600" eaLnBrk="0" hangingPunct="0">
                        <a:spcBef>
                          <a:spcPct val="20000"/>
                        </a:spcBef>
                        <a:buFont typeface="Arial" charset="0"/>
                        <a:tabLst>
                          <a:tab pos="2894013" algn="l"/>
                        </a:tabLst>
                        <a:defRPr sz="2800">
                          <a:solidFill>
                            <a:schemeClr val="tx1"/>
                          </a:solidFill>
                          <a:latin typeface="Calibri" pitchFamily="34" charset="0"/>
                        </a:defRPr>
                      </a:lvl1pPr>
                      <a:lvl2pPr marL="742950" indent="-285750" eaLnBrk="0" hangingPunct="0">
                        <a:spcBef>
                          <a:spcPct val="20000"/>
                        </a:spcBef>
                        <a:buFont typeface="Arial" charset="0"/>
                        <a:tabLst>
                          <a:tab pos="2894013" algn="l"/>
                        </a:tabLst>
                        <a:defRPr sz="2400">
                          <a:solidFill>
                            <a:schemeClr val="tx1"/>
                          </a:solidFill>
                          <a:latin typeface="Calibri" pitchFamily="34" charset="0"/>
                        </a:defRPr>
                      </a:lvl2pPr>
                      <a:lvl3pPr marL="1143000" indent="-228600" eaLnBrk="0" hangingPunct="0">
                        <a:spcBef>
                          <a:spcPct val="20000"/>
                        </a:spcBef>
                        <a:buFont typeface="Arial" charset="0"/>
                        <a:tabLst>
                          <a:tab pos="2894013" algn="l"/>
                        </a:tabLst>
                        <a:defRPr sz="2000">
                          <a:solidFill>
                            <a:schemeClr val="tx1"/>
                          </a:solidFill>
                          <a:latin typeface="Calibri" pitchFamily="34" charset="0"/>
                        </a:defRPr>
                      </a:lvl3pPr>
                      <a:lvl4pPr marL="1600200" indent="-228600" eaLnBrk="0" hangingPunct="0">
                        <a:spcBef>
                          <a:spcPct val="20000"/>
                        </a:spcBef>
                        <a:buFont typeface="Arial" charset="0"/>
                        <a:tabLst>
                          <a:tab pos="2894013" algn="l"/>
                        </a:tabLst>
                        <a:defRPr>
                          <a:solidFill>
                            <a:schemeClr val="tx1"/>
                          </a:solidFill>
                          <a:latin typeface="Calibri" pitchFamily="34" charset="0"/>
                        </a:defRPr>
                      </a:lvl4pPr>
                      <a:lvl5pPr marL="2057400" indent="-228600" eaLnBrk="0" hangingPunct="0">
                        <a:spcBef>
                          <a:spcPct val="20000"/>
                        </a:spcBef>
                        <a:buFont typeface="Arial" charset="0"/>
                        <a:tabLst>
                          <a:tab pos="2894013" algn="l"/>
                        </a:tabLst>
                        <a:defRPr>
                          <a:solidFill>
                            <a:schemeClr val="tx1"/>
                          </a:solidFill>
                          <a:latin typeface="Calibri" pitchFamily="34" charset="0"/>
                        </a:defRPr>
                      </a:lvl5pPr>
                      <a:lvl6pPr marL="25146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6pPr>
                      <a:lvl7pPr marL="29718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7pPr>
                      <a:lvl8pPr marL="34290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8pPr>
                      <a:lvl9pPr marL="3886200" indent="-228600" eaLnBrk="0" fontAlgn="base" hangingPunct="0">
                        <a:spcBef>
                          <a:spcPct val="20000"/>
                        </a:spcBef>
                        <a:spcAft>
                          <a:spcPct val="0"/>
                        </a:spcAft>
                        <a:buFont typeface="Arial" charset="0"/>
                        <a:tabLst>
                          <a:tab pos="2894013" algn="l"/>
                        </a:tabLst>
                        <a:defRPr>
                          <a:solidFill>
                            <a:schemeClr val="tx1"/>
                          </a:solidFill>
                          <a:latin typeface="Calibri" pitchFamily="34" charset="0"/>
                        </a:defRPr>
                      </a:lvl9pPr>
                    </a:lstStyle>
                    <a:p>
                      <a:pPr marL="15875" marR="0" lvl="0" indent="-228600" algn="just" defTabSz="914400" rtl="0" eaLnBrk="1" fontAlgn="base" latinLnBrk="0" hangingPunct="1">
                        <a:lnSpc>
                          <a:spcPct val="150000"/>
                        </a:lnSpc>
                        <a:spcBef>
                          <a:spcPts val="300"/>
                        </a:spcBef>
                        <a:spcAft>
                          <a:spcPct val="0"/>
                        </a:spcAft>
                        <a:buClrTx/>
                        <a:buSzTx/>
                        <a:buFontTx/>
                        <a:buNone/>
                        <a:tabLst>
                          <a:tab pos="2894013" algn="l"/>
                        </a:tabLst>
                      </a:pPr>
                      <a:r>
                        <a:rPr kumimoji="0" lang="en-US" altLang="ru-RU" sz="2000" b="0" i="0" u="none" strike="noStrike" cap="none" normalizeH="0" baseline="0" smtClean="0">
                          <a:ln>
                            <a:noFill/>
                          </a:ln>
                          <a:solidFill>
                            <a:srgbClr val="000000"/>
                          </a:solidFill>
                          <a:effectLst/>
                          <a:latin typeface="Times New Roman" pitchFamily="18" charset="0"/>
                          <a:cs typeface="Times New Roman" pitchFamily="18" charset="0"/>
                        </a:rPr>
                        <a:t>use technology to read and write</a:t>
                      </a:r>
                      <a:endParaRPr kumimoji="0" lang="ru-RU" altLang="ru-RU" sz="2000" b="0" i="1" u="none" strike="noStrike" cap="none" normalizeH="0" baseline="0" smtClean="0">
                        <a:ln>
                          <a:noFill/>
                        </a:ln>
                        <a:solidFill>
                          <a:srgbClr val="000000"/>
                        </a:solidFill>
                        <a:effectLst/>
                        <a:latin typeface="Times New Roman" pitchFamily="18" charset="0"/>
                        <a:ea typeface="Corbel" pitchFamily="34" charset="0"/>
                        <a:cs typeface="Times New Roman" pitchFamily="18" charset="0"/>
                      </a:endParaRPr>
                    </a:p>
                  </a:txBody>
                  <a:tcPr marL="40357" marR="4035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p:txBody>
          <a:bodyPr/>
          <a:lstStyle/>
          <a:p>
            <a:r>
              <a:rPr lang="en-US" altLang="ru-RU" b="1" smtClean="0">
                <a:solidFill>
                  <a:srgbClr val="002060"/>
                </a:solidFill>
                <a:latin typeface="Times New Roman" pitchFamily="18" charset="0"/>
                <a:cs typeface="Times New Roman" pitchFamily="18" charset="0"/>
              </a:rPr>
              <a:t>Sustainable development goals</a:t>
            </a:r>
            <a:endParaRPr lang="ru-RU" altLang="ru-RU" smtClean="0"/>
          </a:p>
        </p:txBody>
      </p:sp>
      <p:pic>
        <p:nvPicPr>
          <p:cNvPr id="6" name="Accessible  WLL Animation (International Sign CC Audio description).mp4">
            <a:hlinkClick r:id="" action="ppaction://media"/>
          </p:cNvPr>
          <p:cNvPicPr>
            <a:picLocks noGrp="1" noRot="1" noChangeAspect="1"/>
          </p:cNvPicPr>
          <p:nvPr>
            <p:ph idx="1"/>
            <a:videoFile r:link="rId1"/>
          </p:nvPr>
        </p:nvPicPr>
        <p:blipFill>
          <a:blip r:embed="rId4">
            <a:extLst>
              <a:ext uri="{28A0092B-C50C-407E-A947-70E740481C1C}">
                <a14:useLocalDpi xmlns:a14="http://schemas.microsoft.com/office/drawing/2010/main" val="0"/>
              </a:ext>
            </a:extLst>
          </a:blip>
          <a:srcRect/>
          <a:stretch>
            <a:fillRect/>
          </a:stretch>
        </p:blipFill>
        <p:spPr>
          <a:xfrm>
            <a:off x="2916238" y="2420938"/>
            <a:ext cx="3311525" cy="2303462"/>
          </a:xfrm>
        </p:spPr>
      </p:pic>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893B2AC6-CBDC-44DC-94B3-B82BF85757C6}" type="slidenum">
              <a:rPr lang="ru-RU" smtClean="0"/>
              <a:pPr>
                <a:defRPr/>
              </a:pPr>
              <a:t>8</a:t>
            </a:fld>
            <a:endParaRPr lang="ru-RU"/>
          </a:p>
        </p:txBody>
      </p:sp>
      <p:sp>
        <p:nvSpPr>
          <p:cNvPr id="2" name="Скругленный прямоугольник 1"/>
          <p:cNvSpPr/>
          <p:nvPr/>
        </p:nvSpPr>
        <p:spPr>
          <a:xfrm>
            <a:off x="2195736" y="5445224"/>
            <a:ext cx="5760640" cy="64807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u="sng" dirty="0">
                <a:hlinkClick r:id="rId5"/>
              </a:rPr>
              <a:t>https://vimeo.com/141065661</a:t>
            </a:r>
            <a:endParaRPr lang="ru-RU"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cTn>
                <p:tgtEl>
                  <p:spTgt spid="6"/>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r>
              <a:rPr lang="en-US" altLang="ru-RU" b="1" smtClean="0">
                <a:solidFill>
                  <a:srgbClr val="002060"/>
                </a:solidFill>
                <a:latin typeface="Times New Roman" pitchFamily="18" charset="0"/>
                <a:cs typeface="Times New Roman" pitchFamily="18" charset="0"/>
              </a:rPr>
              <a:t>Sustainable development goals</a:t>
            </a:r>
            <a:endParaRPr lang="ru-RU" altLang="ru-RU" smtClean="0"/>
          </a:p>
        </p:txBody>
      </p:sp>
      <p:sp>
        <p:nvSpPr>
          <p:cNvPr id="4" name="Нижний колонтитул 3"/>
          <p:cNvSpPr>
            <a:spLocks noGrp="1"/>
          </p:cNvSpPr>
          <p:nvPr>
            <p:ph type="ftr" sz="quarter" idx="11"/>
          </p:nvPr>
        </p:nvSpPr>
        <p:spPr/>
        <p:txBody>
          <a:bodyPr/>
          <a:lstStyle/>
          <a:p>
            <a:pPr>
              <a:defRPr/>
            </a:pPr>
            <a:r>
              <a:rPr lang="en-US" smtClean="0"/>
              <a:t>Elena Babina</a:t>
            </a:r>
            <a:endParaRPr lang="ru-RU"/>
          </a:p>
        </p:txBody>
      </p:sp>
      <p:sp>
        <p:nvSpPr>
          <p:cNvPr id="5" name="Номер слайда 4"/>
          <p:cNvSpPr>
            <a:spLocks noGrp="1"/>
          </p:cNvSpPr>
          <p:nvPr>
            <p:ph type="sldNum" sz="quarter" idx="12"/>
          </p:nvPr>
        </p:nvSpPr>
        <p:spPr/>
        <p:txBody>
          <a:bodyPr/>
          <a:lstStyle/>
          <a:p>
            <a:pPr>
              <a:defRPr/>
            </a:pPr>
            <a:fld id="{E68CE21E-0526-4465-A1D0-BCAC3575E6B2}" type="slidenum">
              <a:rPr lang="ru-RU" smtClean="0"/>
              <a:pPr>
                <a:defRPr/>
              </a:pPr>
              <a:t>9</a:t>
            </a:fld>
            <a:endParaRPr lang="ru-RU"/>
          </a:p>
        </p:txBody>
      </p:sp>
      <p:pic>
        <p:nvPicPr>
          <p:cNvPr id="9221" name="Объект 6"/>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869950" y="1600200"/>
            <a:ext cx="7404100" cy="4525963"/>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1806</TotalTime>
  <Words>1816</Words>
  <Application>Microsoft Office PowerPoint</Application>
  <PresentationFormat>Экран (4:3)</PresentationFormat>
  <Paragraphs>278</Paragraphs>
  <Slides>24</Slides>
  <Notes>13</Notes>
  <HiddenSlides>0</HiddenSlides>
  <MMClips>4</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Конкурс  «Мой лучший урок по ФГОС»</vt:lpstr>
      <vt:lpstr>Презентация PowerPoint</vt:lpstr>
      <vt:lpstr>Saying</vt:lpstr>
      <vt:lpstr>Big ?</vt:lpstr>
      <vt:lpstr>Activity:  Change Problem Into Opportunity</vt:lpstr>
      <vt:lpstr>Activity:  Change Problem Into Opportunity</vt:lpstr>
      <vt:lpstr>Activity:  Change Problem Into Opportunity</vt:lpstr>
      <vt:lpstr>Sustainable development goals</vt:lpstr>
      <vt:lpstr>Sustainable development goals</vt:lpstr>
      <vt:lpstr>Sustainable development goals: Goal 4</vt:lpstr>
      <vt:lpstr>Qualities of educated people</vt:lpstr>
      <vt:lpstr>ON BEING DIFFERENT</vt:lpstr>
      <vt:lpstr>ON BEING DIFFERENT</vt:lpstr>
      <vt:lpstr>On Being Different</vt:lpstr>
      <vt:lpstr>Don't Laugh At Me</vt:lpstr>
      <vt:lpstr>Famous People</vt:lpstr>
      <vt:lpstr>Let’s extend a helping hand</vt:lpstr>
      <vt:lpstr>Hometask</vt:lpstr>
      <vt:lpstr>Big question</vt:lpstr>
      <vt:lpstr>Education Diamante</vt:lpstr>
      <vt:lpstr>Diamante</vt:lpstr>
      <vt:lpstr>Example: War and Peace</vt:lpstr>
      <vt:lpstr>Motivational quote </vt:lpstr>
      <vt:lpstr>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Elena Babina</dc:creator>
  <cp:lastModifiedBy>Elena Babina</cp:lastModifiedBy>
  <cp:revision>62</cp:revision>
  <dcterms:created xsi:type="dcterms:W3CDTF">2014-12-14T16:35:17Z</dcterms:created>
  <dcterms:modified xsi:type="dcterms:W3CDTF">2016-04-10T23:35:05Z</dcterms:modified>
</cp:coreProperties>
</file>