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31" r:id="rId5"/>
    <p:sldId id="532" r:id="rId6"/>
    <p:sldId id="533" r:id="rId7"/>
    <p:sldId id="534" r:id="rId8"/>
    <p:sldId id="5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2" autoAdjust="0"/>
  </p:normalViewPr>
  <p:slideViewPr>
    <p:cSldViewPr snapToGrid="0" showGuides="1">
      <p:cViewPr varScale="1">
        <p:scale>
          <a:sx n="83" d="100"/>
          <a:sy n="83" d="100"/>
        </p:scale>
        <p:origin x="240" y="77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549D-7912-47CE-BB9D-C81C46F21077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F39B-AF2A-4EFA-AE7E-EC1FF3735F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70A3-6847-4770-BAE0-862438C62089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09BC-39F4-43B1-850C-D5EB0E64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Oval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a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6" name="Ova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>
              <a:lnSpc>
                <a:spcPct val="145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61">
            <a:extLst>
              <a:ext uri="{FF2B5EF4-FFF2-40B4-BE49-F238E27FC236}">
                <a16:creationId xmlns:a16="http://schemas.microsoft.com/office/drawing/2014/main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spc="6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en-US" sz="2400" b="1" kern="1200" spc="600" baseline="300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en-US" sz="2400" b="1" kern="1200" spc="6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en-US" sz="2400" b="1" i="0" spc="60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Номер слайда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/>
              <a:pPr/>
              <a:t>‹#›</a:t>
            </a:fld>
            <a:endParaRPr lang="en-US" sz="1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77" r:id="rId3"/>
    <p:sldLayoutId id="2147483673" r:id="rId4"/>
    <p:sldLayoutId id="2147483674" r:id="rId5"/>
    <p:sldLayoutId id="2147483680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/>
              <a:t>Révision</a:t>
            </a:r>
            <a:r>
              <a:rPr lang="en-US" sz="8000" dirty="0"/>
              <a:t> U13-16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Deel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3A24A3-B596-4836-984B-106C8AC4F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Prenez votre cahier à la page soixante-deux.</a:t>
            </a:r>
          </a:p>
          <a:p>
            <a:r>
              <a:rPr lang="nl-BE" dirty="0"/>
              <a:t>Luister goed naar mijn uitleg bij deze luisteroefening. </a:t>
            </a:r>
          </a:p>
          <a:p>
            <a:r>
              <a:rPr lang="nl-BE" dirty="0"/>
              <a:t>Klik op het icoontje. </a:t>
            </a:r>
          </a:p>
          <a:p>
            <a:r>
              <a:rPr lang="nl-BE" dirty="0"/>
              <a:t>Luister indien nodig meerdere keren.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F75BC2-561D-46FB-8336-711A2609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Exercice 5</a:t>
            </a:r>
            <a:endParaRPr lang="en-GB" dirty="0"/>
          </a:p>
        </p:txBody>
      </p:sp>
      <p:pic>
        <p:nvPicPr>
          <p:cNvPr id="4" name="Luisteroefening 5 ">
            <a:hlinkClick r:id="" action="ppaction://media"/>
            <a:extLst>
              <a:ext uri="{FF2B5EF4-FFF2-40B4-BE49-F238E27FC236}">
                <a16:creationId xmlns:a16="http://schemas.microsoft.com/office/drawing/2014/main" id="{D7D43D66-B481-4C1A-BCFA-67E37047DE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23088" y="23901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4A1023-CDD3-4C47-A9A6-A43B50970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Prenez votre cahier à la page soixante-trois. </a:t>
            </a:r>
          </a:p>
          <a:p>
            <a:r>
              <a:rPr lang="nl-BE" dirty="0"/>
              <a:t>Deze soort oefening ken je al. Combineer de vragen met het juiste antwoord. </a:t>
            </a:r>
          </a:p>
          <a:p>
            <a:r>
              <a:rPr lang="nl-BE" dirty="0"/>
              <a:t>Begin eerst met de vragen waarvan je zeker bent.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B0B4A4-CD1A-4C7E-9721-A3592DE5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Exercice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28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B5976-ECE2-436B-B019-0A0224A29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Dit is een leuke opdracht! Welke zanger/zanger(es) ga jij omschrijven in het Frans? Gebruik je livre indien nodig. </a:t>
            </a:r>
          </a:p>
          <a:p>
            <a:r>
              <a:rPr lang="nl-BE" dirty="0"/>
              <a:t>Wie waagt zich aan een tekening? </a:t>
            </a:r>
            <a:r>
              <a:rPr lang="nl-BE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5FAD89-04DC-4085-AEFB-E02907B1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Exercice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52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5084A1-B015-434E-A4A8-FC0CA97E1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Oefen je nog eens op je getallen? =&gt; vrijdag terug ZOOM/FRANSSPELLETJE/CHALLENGE!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Succes! </a:t>
            </a:r>
          </a:p>
          <a:p>
            <a:pPr marL="0" indent="0">
              <a:buNone/>
            </a:pPr>
            <a:r>
              <a:rPr lang="nl-BE" dirty="0"/>
              <a:t>Liefs juf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A9A722-16A1-4C15-8272-8B03DEB9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Klaar? </a:t>
            </a:r>
            <a:endParaRPr lang="en-GB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87877080-E21F-4703-8226-5F937FA9842F}"/>
              </a:ext>
            </a:extLst>
          </p:cNvPr>
          <p:cNvSpPr/>
          <p:nvPr/>
        </p:nvSpPr>
        <p:spPr>
          <a:xfrm>
            <a:off x="2655454" y="3188854"/>
            <a:ext cx="600364" cy="48029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18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presentationTF16411254.potx" id="{856A3638-C89C-468F-B2D3-94DA7F701BF7}" vid="{2B0C2FFE-1B57-46B1-BD5A-BF924309ED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DA07E-9A1F-402C-A357-ABD24F8C70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presentation</Template>
  <TotalTime>0</TotalTime>
  <Words>128</Words>
  <Application>Microsoft Office PowerPoint</Application>
  <PresentationFormat>Widescreen</PresentationFormat>
  <Paragraphs>19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Révision U13-16</vt:lpstr>
      <vt:lpstr>Exercice 5</vt:lpstr>
      <vt:lpstr>Exercice 7</vt:lpstr>
      <vt:lpstr>Exercice 8</vt:lpstr>
      <vt:lpstr>Klaar?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2020-05-06T10:59:34Z</dcterms:created>
  <dcterms:modified xsi:type="dcterms:W3CDTF">2020-05-06T11:11:04Z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