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401" r:id="rId3"/>
    <p:sldId id="258" r:id="rId4"/>
    <p:sldId id="259" r:id="rId5"/>
    <p:sldId id="265" r:id="rId6"/>
    <p:sldId id="270" r:id="rId7"/>
    <p:sldId id="293" r:id="rId8"/>
    <p:sldId id="298" r:id="rId9"/>
    <p:sldId id="304" r:id="rId10"/>
    <p:sldId id="276" r:id="rId11"/>
    <p:sldId id="277" r:id="rId12"/>
    <p:sldId id="325" r:id="rId13"/>
    <p:sldId id="334" r:id="rId14"/>
    <p:sldId id="343" r:id="rId15"/>
    <p:sldId id="344" r:id="rId16"/>
    <p:sldId id="353" r:id="rId17"/>
    <p:sldId id="354" r:id="rId18"/>
    <p:sldId id="368" r:id="rId19"/>
    <p:sldId id="371" r:id="rId20"/>
    <p:sldId id="374" r:id="rId21"/>
    <p:sldId id="382" r:id="rId22"/>
    <p:sldId id="390" r:id="rId23"/>
    <p:sldId id="40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7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4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1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7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8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38C0-C630-4BF8-A790-F4F9C8275699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7F19-8AB6-4922-A0E9-FE92699D0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024" y="450376"/>
            <a:ext cx="69392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Презентация к уроку по учебному предмету</a:t>
            </a:r>
          </a:p>
          <a:p>
            <a:r>
              <a:rPr lang="ru-RU" sz="2800" dirty="0" smtClean="0"/>
              <a:t>«Английский язык» </a:t>
            </a:r>
            <a:r>
              <a:rPr lang="ru-RU" sz="2800" dirty="0" smtClean="0"/>
              <a:t>в 3м </a:t>
            </a:r>
            <a:r>
              <a:rPr lang="ru-RU" sz="2800" dirty="0" smtClean="0"/>
              <a:t>классе на тему </a:t>
            </a:r>
          </a:p>
          <a:p>
            <a:r>
              <a:rPr lang="ru-RU" sz="2800" dirty="0" smtClean="0"/>
              <a:t>«Повторение </a:t>
            </a:r>
            <a:r>
              <a:rPr lang="ru-RU" sz="2800" dirty="0" smtClean="0"/>
              <a:t>употребления глагола </a:t>
            </a:r>
            <a:r>
              <a:rPr lang="en-US" sz="2800" dirty="0" smtClean="0"/>
              <a:t>Can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438030" y="4926842"/>
            <a:ext cx="3791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Абрамова Анастасия Александровна</a:t>
            </a:r>
          </a:p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smtClean="0"/>
              <a:t>МАОУ СОШ №20 </a:t>
            </a:r>
            <a:r>
              <a:rPr lang="ru-RU" dirty="0" err="1" smtClean="0"/>
              <a:t>г.Балашиха</a:t>
            </a:r>
            <a:endParaRPr lang="ru-RU" dirty="0" smtClean="0"/>
          </a:p>
          <a:p>
            <a:r>
              <a:rPr lang="ru-RU" dirty="0" smtClean="0"/>
              <a:t>Московская область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3" y="3044542"/>
            <a:ext cx="3977458" cy="23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6591" y="150125"/>
            <a:ext cx="214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Глагол «</a:t>
            </a:r>
            <a:r>
              <a:rPr lang="en-US" sz="2800" dirty="0" smtClean="0"/>
              <a:t>Can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85864" y="859807"/>
            <a:ext cx="9900584" cy="1296539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Can not</a:t>
            </a:r>
            <a:r>
              <a:rPr lang="ru-RU" sz="4000" dirty="0" smtClean="0">
                <a:solidFill>
                  <a:schemeClr val="tx1"/>
                </a:solidFill>
              </a:rPr>
              <a:t> – не уметь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584" y="2674961"/>
            <a:ext cx="7733143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can </a:t>
            </a:r>
            <a:r>
              <a:rPr lang="en-US" sz="3200" b="1" dirty="0" smtClean="0"/>
              <a:t>not</a:t>
            </a:r>
            <a:r>
              <a:rPr lang="en-US" sz="3200" dirty="0" smtClean="0"/>
              <a:t> swim – </a:t>
            </a:r>
            <a:r>
              <a:rPr lang="ru-RU" sz="3200" dirty="0" smtClean="0"/>
              <a:t>я не умею плавать.</a:t>
            </a:r>
          </a:p>
          <a:p>
            <a:r>
              <a:rPr lang="en-US" sz="3200" dirty="0" smtClean="0"/>
              <a:t>You can </a:t>
            </a:r>
            <a:r>
              <a:rPr lang="en-US" sz="3200" b="1" dirty="0" smtClean="0"/>
              <a:t>not</a:t>
            </a:r>
            <a:r>
              <a:rPr lang="en-US" sz="3200" dirty="0" smtClean="0"/>
              <a:t> jump -  </a:t>
            </a:r>
            <a:r>
              <a:rPr lang="ru-RU" sz="3200" dirty="0" smtClean="0"/>
              <a:t>ты не можешь прыгать</a:t>
            </a:r>
          </a:p>
          <a:p>
            <a:r>
              <a:rPr lang="en-US" sz="3200" dirty="0" smtClean="0"/>
              <a:t>He can </a:t>
            </a:r>
            <a:r>
              <a:rPr lang="en-US" sz="3200" b="1" dirty="0" smtClean="0"/>
              <a:t>not</a:t>
            </a:r>
            <a:r>
              <a:rPr lang="en-US" sz="3200" dirty="0" smtClean="0"/>
              <a:t> dance – </a:t>
            </a:r>
            <a:r>
              <a:rPr lang="ru-RU" sz="3200" dirty="0" smtClean="0"/>
              <a:t>он не умеет танцевать</a:t>
            </a:r>
            <a:endParaRPr lang="en-US" sz="3200" dirty="0" smtClean="0"/>
          </a:p>
          <a:p>
            <a:r>
              <a:rPr lang="en-US" sz="3200" dirty="0" smtClean="0"/>
              <a:t>She can </a:t>
            </a:r>
            <a:r>
              <a:rPr lang="en-US" sz="3200" b="1" dirty="0" smtClean="0"/>
              <a:t>not</a:t>
            </a:r>
            <a:r>
              <a:rPr lang="en-US" sz="3200" dirty="0" smtClean="0"/>
              <a:t> sing</a:t>
            </a:r>
            <a:r>
              <a:rPr lang="ru-RU" sz="3200" dirty="0" smtClean="0"/>
              <a:t> – она не может петь</a:t>
            </a:r>
            <a:endParaRPr lang="en-US" sz="3200" dirty="0" smtClean="0"/>
          </a:p>
          <a:p>
            <a:r>
              <a:rPr lang="en-US" sz="3200" dirty="0" smtClean="0"/>
              <a:t>A cat can </a:t>
            </a:r>
            <a:r>
              <a:rPr lang="en-US" sz="3200" b="1" dirty="0" smtClean="0"/>
              <a:t>not</a:t>
            </a:r>
            <a:r>
              <a:rPr lang="en-US" sz="3200" dirty="0" smtClean="0"/>
              <a:t> fly</a:t>
            </a:r>
            <a:r>
              <a:rPr lang="ru-RU" sz="3200" dirty="0" smtClean="0"/>
              <a:t> – кошка не может летать</a:t>
            </a:r>
            <a:endParaRPr lang="en-US" sz="3200" dirty="0" smtClean="0"/>
          </a:p>
          <a:p>
            <a:r>
              <a:rPr lang="en-US" sz="3200" dirty="0" smtClean="0"/>
              <a:t>We can </a:t>
            </a:r>
            <a:r>
              <a:rPr lang="en-US" sz="3200" b="1" dirty="0" smtClean="0"/>
              <a:t>not</a:t>
            </a:r>
            <a:r>
              <a:rPr lang="en-US" sz="3200" dirty="0" smtClean="0"/>
              <a:t> run</a:t>
            </a:r>
            <a:r>
              <a:rPr lang="ru-RU" sz="3200" dirty="0" smtClean="0"/>
              <a:t> – мы не умеем бегать</a:t>
            </a:r>
            <a:endParaRPr lang="en-US" sz="3200" dirty="0" smtClean="0"/>
          </a:p>
          <a:p>
            <a:r>
              <a:rPr lang="en-US" sz="3200" dirty="0" smtClean="0"/>
              <a:t>They can </a:t>
            </a:r>
            <a:r>
              <a:rPr lang="en-US" sz="3200" b="1" dirty="0" smtClean="0"/>
              <a:t>not</a:t>
            </a:r>
            <a:r>
              <a:rPr lang="en-US" sz="3200" dirty="0" smtClean="0"/>
              <a:t> swing</a:t>
            </a:r>
            <a:r>
              <a:rPr lang="ru-RU" sz="3200" dirty="0" smtClean="0"/>
              <a:t> – они не умеют качаться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777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5587" y="163774"/>
            <a:ext cx="564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Скажи, что не умеют делать ребята.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48" y="686994"/>
            <a:ext cx="9251592" cy="4056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6221" y="4717483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climb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80747" y="471748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fly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04710" y="4438232"/>
            <a:ext cx="1059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swim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302065" y="4671824"/>
            <a:ext cx="1141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swing</a:t>
            </a:r>
            <a:endParaRPr lang="ru-RU" sz="3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06221" y="4671824"/>
            <a:ext cx="1201003" cy="630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4347" y="4743758"/>
            <a:ext cx="1201003" cy="630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25737" y="4707790"/>
            <a:ext cx="1201003" cy="630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82047" y="4415402"/>
            <a:ext cx="1201003" cy="630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3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917" y="191069"/>
            <a:ext cx="615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Сделай предложения отрицательными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91821" y="1433015"/>
            <a:ext cx="3238194" cy="4031873"/>
          </a:xfrm>
          <a:prstGeom prst="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She can jump.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Cats can run.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dog can sing.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They can dance.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horse can fly.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fish can climb.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We can swim.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pig can swing.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37" y="1714216"/>
            <a:ext cx="4286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18" y="175749"/>
            <a:ext cx="483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Переведи на английский язык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603" y="1294228"/>
            <a:ext cx="5643981" cy="3046988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Мы умеем петь.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Собаки не умеют летать.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Моя младшая сестра умеет  танцевать.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Я не умею лазить.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Рыба умеет плавать.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Лиса не умеет качаться.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Мышка умеет бегать.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Они не могут прыгать.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9" y="0"/>
            <a:ext cx="4508311" cy="33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4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0" y="204716"/>
            <a:ext cx="492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Вопросительные предложения</a:t>
            </a:r>
            <a:endParaRPr lang="ru-RU" sz="2800" dirty="0"/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2907143" y="1132764"/>
            <a:ext cx="5936776" cy="9144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She </a:t>
            </a:r>
            <a:r>
              <a:rPr lang="en-US" sz="4000" u="sng" dirty="0" smtClean="0">
                <a:solidFill>
                  <a:schemeClr val="tx1"/>
                </a:solidFill>
              </a:rPr>
              <a:t>can</a:t>
            </a:r>
            <a:r>
              <a:rPr lang="en-US" sz="4000" dirty="0" smtClean="0">
                <a:solidFill>
                  <a:schemeClr val="tx1"/>
                </a:solidFill>
              </a:rPr>
              <a:t> swim.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2907143" y="2451992"/>
            <a:ext cx="5936776" cy="9144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</a:rPr>
              <a:t>Can</a:t>
            </a:r>
            <a:r>
              <a:rPr lang="en-US" sz="4000" dirty="0" smtClean="0">
                <a:solidFill>
                  <a:schemeClr val="tx1"/>
                </a:solidFill>
              </a:rPr>
              <a:t> she swim?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" y="3771220"/>
            <a:ext cx="3896436" cy="28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836" y="191068"/>
            <a:ext cx="700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Переделай предложения в вопросительные.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6036" y="1323833"/>
            <a:ext cx="3673634" cy="40318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A frog can fly.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horse can dance.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cat can sing.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fish can jump.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She can swing.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bird can climb.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fly can run.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A fox can swim.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927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0" y="204716"/>
            <a:ext cx="492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Вопросительные предложения</a:t>
            </a:r>
            <a:endParaRPr lang="ru-RU" sz="2800" dirty="0"/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2907143" y="1100864"/>
            <a:ext cx="5936776" cy="9144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</a:rPr>
              <a:t>Can</a:t>
            </a:r>
            <a:r>
              <a:rPr lang="en-US" sz="4000" dirty="0" smtClean="0">
                <a:solidFill>
                  <a:schemeClr val="tx1"/>
                </a:solidFill>
              </a:rPr>
              <a:t> she swim?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Двойная стрелка влево/вверх 1"/>
          <p:cNvSpPr/>
          <p:nvPr/>
        </p:nvSpPr>
        <p:spPr>
          <a:xfrm rot="13356778">
            <a:off x="4573338" y="2455923"/>
            <a:ext cx="2089796" cy="2015999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82639" y="4176215"/>
            <a:ext cx="3780430" cy="16644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Yes, she can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48908" y="4176215"/>
            <a:ext cx="4169050" cy="16644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No, she can </a:t>
            </a:r>
            <a:r>
              <a:rPr lang="en-US" sz="3200" u="sng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0179" y="191069"/>
            <a:ext cx="492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Вопросительные предложения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5" y="1504476"/>
            <a:ext cx="10263849" cy="384904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8693965" y="1287613"/>
            <a:ext cx="2820562" cy="1182632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Yes, I can.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941899" y="4387754"/>
            <a:ext cx="2820562" cy="1182632"/>
          </a:xfrm>
          <a:prstGeom prst="wedgeEllipseCallout">
            <a:avLst>
              <a:gd name="adj1" fmla="val -44542"/>
              <a:gd name="adj2" fmla="val -5636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No, I can not.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13" y="218365"/>
            <a:ext cx="358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Выбери верный ответ.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6" y="1040714"/>
            <a:ext cx="3693893" cy="4977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81" y="1291207"/>
            <a:ext cx="4401420" cy="47270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7856" y="1040714"/>
            <a:ext cx="800568" cy="6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64573" y="1040714"/>
            <a:ext cx="941696" cy="829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0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13" y="218365"/>
            <a:ext cx="358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Выбери верный ответ.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27" y="944233"/>
            <a:ext cx="4589127" cy="4531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020" y="1175139"/>
            <a:ext cx="3963268" cy="4535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1821" y="741585"/>
            <a:ext cx="545910" cy="705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90669" y="1121979"/>
            <a:ext cx="545910" cy="705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9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077" y="1774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Вставь верные буквы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1" y="796879"/>
            <a:ext cx="10142058" cy="5893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8800" y="3111690"/>
            <a:ext cx="682388" cy="450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0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320" y="270002"/>
            <a:ext cx="7091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Переделай  предложения в вопросительные.</a:t>
            </a:r>
            <a:endParaRPr lang="ru-RU" sz="28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65760" y="1266092"/>
            <a:ext cx="5079092" cy="4670474"/>
          </a:xfrm>
          <a:prstGeom prst="verticalScroll">
            <a:avLst/>
          </a:prstGeom>
          <a:solidFill>
            <a:srgbClr val="00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You can swing.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They can fly.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 can run.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She can climb.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We can dance.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It can swim.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He can sing.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45" y="793222"/>
            <a:ext cx="3134436" cy="2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6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1" y="0"/>
            <a:ext cx="7151728" cy="6741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1928" y="204716"/>
            <a:ext cx="3763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Вставь верные глаголы </a:t>
            </a:r>
          </a:p>
          <a:p>
            <a:r>
              <a:rPr lang="ru-RU" sz="2800" dirty="0" smtClean="0"/>
              <a:t>и ответь на вопросы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813" y="1158823"/>
            <a:ext cx="4577568" cy="626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899" y="313899"/>
            <a:ext cx="600501" cy="367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35291" y="313899"/>
            <a:ext cx="598226" cy="367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7290" y="177421"/>
            <a:ext cx="7434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Составь вопросы и выбери правильные ответы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0" y="862311"/>
            <a:ext cx="2034770" cy="3803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842" y="5158854"/>
            <a:ext cx="1963999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 jump?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374710" y="2225294"/>
            <a:ext cx="271779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Yes, he can.</a:t>
            </a:r>
          </a:p>
          <a:p>
            <a:r>
              <a:rPr lang="en-US" sz="3200" dirty="0" smtClean="0"/>
              <a:t>No, he can not.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078" y="1473850"/>
            <a:ext cx="2697244" cy="2511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0700" y="4450968"/>
            <a:ext cx="160973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 run?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8559420" y="2176861"/>
            <a:ext cx="253024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Yes, it can.</a:t>
            </a:r>
          </a:p>
          <a:p>
            <a:r>
              <a:rPr lang="en-US" sz="3200" dirty="0" smtClean="0"/>
              <a:t>No, it can not.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212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18" y="175749"/>
            <a:ext cx="483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Переведи на английский язык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603" y="1294228"/>
            <a:ext cx="4860177" cy="3046988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1. </a:t>
            </a:r>
            <a:r>
              <a:rPr lang="ru-RU" sz="2400" dirty="0" smtClean="0"/>
              <a:t>Ты </a:t>
            </a:r>
            <a:r>
              <a:rPr lang="ru-RU" sz="2400" dirty="0"/>
              <a:t>умеешь плавать?                    </a:t>
            </a:r>
          </a:p>
          <a:p>
            <a:pPr lvl="0"/>
            <a:r>
              <a:rPr lang="en-US" sz="2400" dirty="0" smtClean="0"/>
              <a:t>2. </a:t>
            </a:r>
            <a:r>
              <a:rPr lang="ru-RU" sz="2400" dirty="0" smtClean="0"/>
              <a:t>Кошки </a:t>
            </a:r>
            <a:r>
              <a:rPr lang="ru-RU" sz="2400" dirty="0"/>
              <a:t>умеют бегать?                     </a:t>
            </a:r>
          </a:p>
          <a:p>
            <a:pPr lvl="0"/>
            <a:r>
              <a:rPr lang="en-US" sz="2400" dirty="0" smtClean="0"/>
              <a:t>3. </a:t>
            </a:r>
            <a:r>
              <a:rPr lang="ru-RU" sz="2400" dirty="0" smtClean="0"/>
              <a:t>Они </a:t>
            </a:r>
            <a:r>
              <a:rPr lang="ru-RU" sz="2400" dirty="0"/>
              <a:t>умеют качаться?                      </a:t>
            </a:r>
          </a:p>
          <a:p>
            <a:pPr lvl="0"/>
            <a:r>
              <a:rPr lang="en-US" sz="2400" dirty="0" smtClean="0"/>
              <a:t>4. </a:t>
            </a:r>
            <a:r>
              <a:rPr lang="ru-RU" sz="2400" dirty="0" smtClean="0"/>
              <a:t>Лягушки </a:t>
            </a:r>
            <a:r>
              <a:rPr lang="ru-RU" sz="2400" dirty="0"/>
              <a:t>умеют петь?                      </a:t>
            </a:r>
          </a:p>
          <a:p>
            <a:pPr lvl="0"/>
            <a:r>
              <a:rPr lang="en-US" sz="2400" dirty="0" smtClean="0"/>
              <a:t>5. </a:t>
            </a:r>
            <a:r>
              <a:rPr lang="ru-RU" sz="2400" dirty="0" smtClean="0"/>
              <a:t>Он </a:t>
            </a:r>
            <a:r>
              <a:rPr lang="ru-RU" sz="2400" dirty="0"/>
              <a:t>умеет прыгать?                           </a:t>
            </a:r>
          </a:p>
          <a:p>
            <a:pPr lvl="0"/>
            <a:r>
              <a:rPr lang="en-US" sz="2400" dirty="0" smtClean="0"/>
              <a:t>6. </a:t>
            </a:r>
            <a:r>
              <a:rPr lang="ru-RU" sz="2400" dirty="0" smtClean="0"/>
              <a:t>Лошадь </a:t>
            </a:r>
            <a:r>
              <a:rPr lang="ru-RU" sz="2400" dirty="0"/>
              <a:t>умеет летать?                     </a:t>
            </a:r>
          </a:p>
          <a:p>
            <a:pPr lvl="0"/>
            <a:r>
              <a:rPr lang="en-US" sz="2400" dirty="0" smtClean="0"/>
              <a:t>7. </a:t>
            </a:r>
            <a:r>
              <a:rPr lang="ru-RU" sz="2400" dirty="0" smtClean="0"/>
              <a:t>Твой </a:t>
            </a:r>
            <a:r>
              <a:rPr lang="ru-RU" sz="2400" dirty="0"/>
              <a:t>пап умеет танцевать?            </a:t>
            </a:r>
          </a:p>
          <a:p>
            <a:r>
              <a:rPr lang="en-US" sz="2400" dirty="0" smtClean="0"/>
              <a:t>8. </a:t>
            </a:r>
            <a:r>
              <a:rPr lang="ru-RU" sz="2400" dirty="0" smtClean="0"/>
              <a:t>Овца </a:t>
            </a:r>
            <a:r>
              <a:rPr lang="ru-RU" sz="2400" dirty="0"/>
              <a:t>умеет лазить?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9" y="0"/>
            <a:ext cx="4508311" cy="33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9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6591" y="150125"/>
            <a:ext cx="214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Глагол «</a:t>
            </a:r>
            <a:r>
              <a:rPr lang="en-US" sz="2800" dirty="0" smtClean="0"/>
              <a:t>Can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85864" y="859807"/>
            <a:ext cx="9900584" cy="129653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Can </a:t>
            </a:r>
            <a:r>
              <a:rPr lang="en-US" sz="4000" dirty="0">
                <a:solidFill>
                  <a:schemeClr val="tx1"/>
                </a:solidFill>
              </a:rPr>
              <a:t>[</a:t>
            </a:r>
            <a:r>
              <a:rPr lang="en-US" sz="4000" dirty="0" err="1">
                <a:solidFill>
                  <a:schemeClr val="tx1"/>
                </a:solidFill>
              </a:rPr>
              <a:t>kæn</a:t>
            </a:r>
            <a:r>
              <a:rPr lang="en-US" sz="4000" dirty="0" smtClean="0">
                <a:solidFill>
                  <a:schemeClr val="tx1"/>
                </a:solidFill>
              </a:rPr>
              <a:t>] (</a:t>
            </a:r>
            <a:r>
              <a:rPr lang="ru-RU" sz="4000" dirty="0" err="1" smtClean="0">
                <a:solidFill>
                  <a:schemeClr val="tx1"/>
                </a:solidFill>
              </a:rPr>
              <a:t>кэн</a:t>
            </a:r>
            <a:r>
              <a:rPr lang="ru-RU" sz="4000" dirty="0" smtClean="0">
                <a:solidFill>
                  <a:schemeClr val="tx1"/>
                </a:solidFill>
              </a:rPr>
              <a:t>) – мочь, уметь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490" y="2593074"/>
            <a:ext cx="6553332" cy="35394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can swim – </a:t>
            </a:r>
            <a:r>
              <a:rPr lang="ru-RU" sz="3200" dirty="0" smtClean="0"/>
              <a:t>я умею плавать.</a:t>
            </a:r>
          </a:p>
          <a:p>
            <a:r>
              <a:rPr lang="en-US" sz="3200" dirty="0" smtClean="0"/>
              <a:t>You can jump -  </a:t>
            </a:r>
            <a:r>
              <a:rPr lang="ru-RU" sz="3200" dirty="0" smtClean="0"/>
              <a:t>ты можешь прыгать</a:t>
            </a:r>
          </a:p>
          <a:p>
            <a:r>
              <a:rPr lang="en-US" sz="3200" dirty="0" smtClean="0"/>
              <a:t>He can dance – </a:t>
            </a:r>
            <a:r>
              <a:rPr lang="ru-RU" sz="3200" dirty="0" smtClean="0"/>
              <a:t>он умеет танцевать</a:t>
            </a:r>
            <a:endParaRPr lang="en-US" sz="3200" dirty="0" smtClean="0"/>
          </a:p>
          <a:p>
            <a:r>
              <a:rPr lang="en-US" sz="3200" dirty="0" smtClean="0"/>
              <a:t>She can sing</a:t>
            </a:r>
            <a:r>
              <a:rPr lang="ru-RU" sz="3200" dirty="0" smtClean="0"/>
              <a:t> – она может петь</a:t>
            </a:r>
            <a:endParaRPr lang="en-US" sz="3200" dirty="0" smtClean="0"/>
          </a:p>
          <a:p>
            <a:r>
              <a:rPr lang="en-US" sz="3200" dirty="0" smtClean="0"/>
              <a:t>A fly can fly</a:t>
            </a:r>
            <a:r>
              <a:rPr lang="ru-RU" sz="3200" dirty="0" smtClean="0"/>
              <a:t> – муха может летать</a:t>
            </a:r>
            <a:endParaRPr lang="en-US" sz="3200" dirty="0" smtClean="0"/>
          </a:p>
          <a:p>
            <a:r>
              <a:rPr lang="en-US" sz="3200" dirty="0" smtClean="0"/>
              <a:t>We can run</a:t>
            </a:r>
            <a:r>
              <a:rPr lang="ru-RU" sz="3200" dirty="0" smtClean="0"/>
              <a:t> – мы умеем бегать</a:t>
            </a:r>
            <a:endParaRPr lang="en-US" sz="3200" dirty="0" smtClean="0"/>
          </a:p>
          <a:p>
            <a:r>
              <a:rPr lang="en-US" sz="3200" dirty="0" smtClean="0"/>
              <a:t>They can swing</a:t>
            </a:r>
            <a:r>
              <a:rPr lang="ru-RU" sz="3200" dirty="0" smtClean="0"/>
              <a:t> – они умеют качаться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226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2932" y="218365"/>
            <a:ext cx="2961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Скажи, что умеет </a:t>
            </a:r>
          </a:p>
          <a:p>
            <a:r>
              <a:rPr lang="ru-RU" sz="2800" dirty="0" smtClean="0"/>
              <a:t>делать обезьянка.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1" y="218365"/>
            <a:ext cx="7296200" cy="6370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830" y="122830"/>
            <a:ext cx="1310185" cy="79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10937" y="6527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47982" y="8858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1009" y="4504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14985" y="50177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922" y="38633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038531" y="1409089"/>
            <a:ext cx="1637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 can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490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5587" y="163774"/>
            <a:ext cx="519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Скажи, что умеют делать ребята.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48" y="686994"/>
            <a:ext cx="9251592" cy="40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1487" y="122830"/>
            <a:ext cx="354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Составь предложения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0" y="646050"/>
            <a:ext cx="9718342" cy="60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7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2884" y="204717"/>
            <a:ext cx="469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Выбери кто что умеет делать.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92" y="727937"/>
            <a:ext cx="8818025" cy="59795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8096" y="859809"/>
            <a:ext cx="668740" cy="3821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5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439" y="191068"/>
            <a:ext cx="6274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Скажи, что умеют делать эти животные.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4" y="909086"/>
            <a:ext cx="2781752" cy="186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35" y="850985"/>
            <a:ext cx="3264040" cy="1922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704" y="850985"/>
            <a:ext cx="3224780" cy="1922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181" y="3926445"/>
            <a:ext cx="3587935" cy="2174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782" y="3926445"/>
            <a:ext cx="3218481" cy="21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7917" y="136477"/>
            <a:ext cx="5025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Скажи, что герои умеют делать.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52" y="968173"/>
            <a:ext cx="11181416" cy="54735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6221" y="3111690"/>
            <a:ext cx="1937982" cy="395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63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537</Words>
  <Application>Microsoft Office PowerPoint</Application>
  <PresentationFormat>Широкоэкранный</PresentationFormat>
  <Paragraphs>109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2016-09-23T04:11:44Z</dcterms:created>
  <dcterms:modified xsi:type="dcterms:W3CDTF">2016-10-22T11:09:41Z</dcterms:modified>
</cp:coreProperties>
</file>