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sldIdLst>
    <p:sldId id="259" r:id="rId3"/>
    <p:sldId id="256" r:id="rId4"/>
    <p:sldId id="257" r:id="rId5"/>
    <p:sldId id="261" r:id="rId6"/>
    <p:sldId id="260" r:id="rId7"/>
    <p:sldId id="262" r:id="rId8"/>
    <p:sldId id="263" r:id="rId9"/>
    <p:sldId id="264" r:id="rId10"/>
    <p:sldId id="265" r:id="rId11"/>
    <p:sldId id="258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63" autoAdjust="0"/>
  </p:normalViewPr>
  <p:slideViewPr>
    <p:cSldViewPr>
      <p:cViewPr varScale="1">
        <p:scale>
          <a:sx n="63" d="100"/>
          <a:sy n="63" d="100"/>
        </p:scale>
        <p:origin x="-137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72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jpeg"/><Relationship Id="rId12" Type="http://schemas.openxmlformats.org/officeDocument/2006/relationships/image" Target="../media/image17.jp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jp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0" Type="http://schemas.openxmlformats.org/officeDocument/2006/relationships/image" Target="../media/image15.jpg"/><Relationship Id="rId4" Type="http://schemas.openxmlformats.org/officeDocument/2006/relationships/image" Target="../media/image9.jp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Презентация к уроку по учебному предмету Английский язык в 6 классе на тему: </a:t>
            </a:r>
            <a:r>
              <a:rPr lang="en-US" b="1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“Getting around in London”</a:t>
            </a:r>
            <a:endParaRPr lang="ru-RU" b="1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r>
              <a:rPr lang="ru-RU" sz="2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Егоркина </a:t>
            </a:r>
            <a:r>
              <a:rPr lang="ru-RU" sz="2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Т</a:t>
            </a:r>
            <a:r>
              <a:rPr lang="ru-RU" sz="2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атьяна Николаевна</a:t>
            </a:r>
          </a:p>
          <a:p>
            <a:pPr algn="r"/>
            <a:r>
              <a:rPr lang="ru-RU" sz="2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Учитель английского языка</a:t>
            </a:r>
          </a:p>
          <a:p>
            <a:pPr algn="r"/>
            <a:r>
              <a:rPr lang="ru-RU" sz="2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МБОУ «Средняя общеобразовательная школа №9»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235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27584" y="1340768"/>
            <a:ext cx="7488832" cy="4896544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lin Sans FB Demi" pitchFamily="34" charset="0"/>
              </a:rPr>
              <a:t>			</a:t>
            </a:r>
            <a: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True or fals</a:t>
            </a:r>
            <a:r>
              <a:rPr lang="en-US" sz="3100" b="1" spc="50" dirty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e</a:t>
            </a:r>
            <a: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-The </a:t>
            </a:r>
            <a:r>
              <a:rPr lang="en-US" sz="3100" b="1" spc="50" dirty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London Underground is also </a:t>
            </a:r>
            <a: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called</a:t>
            </a:r>
            <a:r>
              <a:rPr lang="ru-RU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the metro.</a:t>
            </a:r>
            <a:b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-A </a:t>
            </a:r>
            <a:r>
              <a:rPr lang="en-US" sz="3100" b="1" spc="50" dirty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black cab is a London </a:t>
            </a:r>
            <a: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taxi.</a:t>
            </a:r>
            <a:r>
              <a:rPr lang="ru-RU" sz="3100" b="1" spc="50" dirty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en-US" sz="3100" b="1" spc="50" dirty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- </a:t>
            </a:r>
            <a: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Buses </a:t>
            </a:r>
            <a:r>
              <a:rPr lang="en-US" sz="3100" b="1" spc="50" dirty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in London are faster than </a:t>
            </a:r>
            <a: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trains.</a:t>
            </a:r>
            <a:r>
              <a:rPr lang="ru-RU" sz="3100" b="1" spc="50" dirty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-A</a:t>
            </a:r>
            <a:r>
              <a:rPr lang="ru-RU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double-decker </a:t>
            </a:r>
            <a:r>
              <a:rPr lang="en-US" sz="3100" b="1" spc="50" dirty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is a bus with two </a:t>
            </a:r>
            <a: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levels.</a:t>
            </a:r>
            <a:b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-A </a:t>
            </a:r>
            <a:r>
              <a:rPr lang="en-US" sz="3100" b="1" spc="50" dirty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cabbie is the driver of a London </a:t>
            </a:r>
            <a:r>
              <a:rPr lang="en-US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taxi</a:t>
            </a:r>
            <a:r>
              <a:rPr lang="ru-RU" sz="3100" b="1" spc="50" dirty="0" smtClean="0">
                <a:ln w="11430">
                  <a:solidFill>
                    <a:schemeClr val="bg2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.</a:t>
            </a:r>
            <a:r>
              <a:rPr lang="ru-RU" sz="3100" b="1" spc="50" dirty="0" smtClean="0">
                <a:ln w="11430">
                  <a:solidFill>
                    <a:schemeClr val="bg2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3100" b="1" spc="50" dirty="0" smtClean="0">
                <a:ln w="11430">
                  <a:solidFill>
                    <a:schemeClr val="bg2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3100" b="1" spc="50" dirty="0">
                <a:ln w="11430">
                  <a:solidFill>
                    <a:schemeClr val="bg2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3100" b="1" spc="50" dirty="0">
                <a:ln w="11430">
                  <a:solidFill>
                    <a:schemeClr val="bg2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endParaRPr lang="ru-RU" sz="3100" b="1" spc="50" dirty="0">
              <a:ln w="11430">
                <a:solidFill>
                  <a:schemeClr val="bg2"/>
                </a:solidFill>
              </a:ln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3408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965577"/>
              </p:ext>
            </p:extLst>
          </p:nvPr>
        </p:nvGraphicFramePr>
        <p:xfrm>
          <a:off x="1115616" y="1340767"/>
          <a:ext cx="6840760" cy="4835742"/>
        </p:xfrm>
        <a:graphic>
          <a:graphicData uri="http://schemas.openxmlformats.org/drawingml/2006/table">
            <a:tbl>
              <a:tblPr/>
              <a:tblGrid>
                <a:gridCol w="3221981"/>
                <a:gridCol w="3618779"/>
              </a:tblGrid>
              <a:tr h="559769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1. Uxbridge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A. the most famous shopping street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9769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2. West Drayton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B. a local underground station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9769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3. Paddington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C. a well-known London shop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9769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4. Harrods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D. the central London station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1070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5. Oxford Street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E. a part of London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9769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6. the Main Line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F. A type of rail network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9769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7. a Black Cab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G. a local Main Line station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1070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8. Knightsbridge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H. a pub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9769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9. The Swan and Bottle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Franklin Gothic Demi" pitchFamily="34" charset="0"/>
                        </a:rPr>
                        <a:t>I. a London taxi</a:t>
                      </a:r>
                    </a:p>
                  </a:txBody>
                  <a:tcPr marL="42988" marR="42988" marT="42988" marB="4298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600" y="633902"/>
            <a:ext cx="7416824" cy="76944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normalizeH="0" baseline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Match the names with the correct definitions: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normalizeH="0" baseline="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25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600" b="1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Thank you for your attention!</a:t>
            </a:r>
            <a:endParaRPr lang="ru-RU" sz="6600" b="1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293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000" b="1" spc="50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Getting around in London</a:t>
            </a:r>
            <a:endParaRPr lang="ru-RU" sz="6000" b="1" spc="50" dirty="0">
              <a:ln w="11430"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Queen - God Save The Queen (гимн Британии в обработке Queen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325.979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6376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4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97442"/>
            <a:ext cx="2353722" cy="1591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2630288"/>
            <a:ext cx="2777025" cy="1878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378233"/>
            <a:ext cx="1944216" cy="2914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019" y="4594374"/>
            <a:ext cx="238125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404664"/>
            <a:ext cx="2742998" cy="2057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3" y="4797152"/>
            <a:ext cx="2653779" cy="1844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3D звуки - звуки суеты, звуки города..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39552" y="5877272"/>
            <a:ext cx="609600" cy="609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390" y="2171394"/>
            <a:ext cx="2615074" cy="1958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8357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71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68952" cy="1440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Over 3 million people a day use the </a:t>
            </a:r>
            <a:r>
              <a:rPr lang="en-US" sz="4000" b="1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Undeground</a:t>
            </a:r>
            <a:r>
              <a:rPr lang="en-US" sz="4000" b="1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en-US" sz="4000" b="1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i</a:t>
            </a:r>
            <a:r>
              <a:rPr lang="en-US" sz="4000" b="1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n London.</a:t>
            </a:r>
            <a:endParaRPr lang="ru-RU" sz="4000" b="1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132856"/>
            <a:ext cx="8640960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2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372168"/>
            <a:ext cx="8640959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en-US" sz="4000" b="1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The Tube has 275 stations in many different parts of the city and 12 </a:t>
            </a:r>
            <a:r>
              <a:rPr lang="en-US" sz="4000" b="1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lines.</a:t>
            </a:r>
            <a:endParaRPr lang="ru-RU" sz="4000" b="1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122" y="731838"/>
            <a:ext cx="5212555" cy="347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88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869160"/>
            <a:ext cx="6512511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b="1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Don’t  </a:t>
            </a:r>
            <a:r>
              <a:rPr lang="en-US" sz="4000" b="1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forget </a:t>
            </a:r>
            <a:r>
              <a:rPr lang="en-US" sz="4000" b="1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a </a:t>
            </a:r>
            <a:r>
              <a:rPr lang="en-US" sz="4000" b="1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Tube map with </a:t>
            </a:r>
            <a:r>
              <a:rPr lang="en-US" sz="4000" b="1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you!</a:t>
            </a:r>
            <a:endParaRPr lang="ru-RU" sz="4000" b="1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640960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2302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589240"/>
            <a:ext cx="8229600" cy="1008112"/>
          </a:xfrm>
        </p:spPr>
        <p:txBody>
          <a:bodyPr>
            <a:noAutofit/>
          </a:bodyPr>
          <a:lstStyle/>
          <a:p>
            <a:r>
              <a:rPr lang="en-US" sz="3600" b="1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You can see these red double-decker buses in London.</a:t>
            </a:r>
            <a:endParaRPr lang="ru-RU" sz="3600" b="1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  <p:pic>
        <p:nvPicPr>
          <p:cNvPr id="8" name="Содержимое 7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84759" y="188624"/>
            <a:ext cx="7974482" cy="5307635"/>
          </a:xfrm>
        </p:spPr>
      </p:pic>
    </p:spTree>
    <p:extLst>
      <p:ext uri="{BB962C8B-B14F-4D97-AF65-F5344CB8AC3E}">
        <p14:creationId xmlns:p14="http://schemas.microsoft.com/office/powerpoint/2010/main" val="136224054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661248"/>
            <a:ext cx="8208912" cy="1008112"/>
          </a:xfrm>
        </p:spPr>
        <p:txBody>
          <a:bodyPr>
            <a:normAutofit fontScale="90000"/>
          </a:bodyPr>
          <a:lstStyle/>
          <a:p>
            <a:r>
              <a:rPr lang="en-US" b="1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They are tall but they are not very fast.</a:t>
            </a:r>
            <a:endParaRPr lang="ru-RU" b="1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Содержимое 3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8190" y="260649"/>
            <a:ext cx="7627620" cy="5160645"/>
          </a:xfrm>
        </p:spPr>
      </p:pic>
    </p:spTree>
    <p:extLst>
      <p:ext uri="{BB962C8B-B14F-4D97-AF65-F5344CB8AC3E}">
        <p14:creationId xmlns:p14="http://schemas.microsoft.com/office/powerpoint/2010/main" val="233942981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73216"/>
            <a:ext cx="8280920" cy="1484784"/>
          </a:xfrm>
        </p:spPr>
        <p:txBody>
          <a:bodyPr>
            <a:normAutofit fontScale="90000"/>
          </a:bodyPr>
          <a:lstStyle/>
          <a:p>
            <a:r>
              <a:rPr lang="en-US" sz="4000" b="1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Tourists like taking these buses because they can have a nice view of the city from the upper deck.</a:t>
            </a:r>
            <a:endParaRPr lang="ru-RU" sz="4000" b="1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Содержимое 3" descr="Travel-in-Engla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66" y="260349"/>
            <a:ext cx="6600825" cy="4950619"/>
          </a:xfrm>
        </p:spPr>
      </p:pic>
    </p:spTree>
    <p:extLst>
      <p:ext uri="{BB962C8B-B14F-4D97-AF65-F5344CB8AC3E}">
        <p14:creationId xmlns:p14="http://schemas.microsoft.com/office/powerpoint/2010/main" val="698277634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76</TotalTime>
  <Words>218</Words>
  <Application>Microsoft Office PowerPoint</Application>
  <PresentationFormat>Экран (4:3)</PresentationFormat>
  <Paragraphs>32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Бумажная</vt:lpstr>
      <vt:lpstr>Кнопка</vt:lpstr>
      <vt:lpstr>Презентация к уроку по учебному предмету Английский язык в 6 классе на тему: “Getting around in London”</vt:lpstr>
      <vt:lpstr>Getting around in London</vt:lpstr>
      <vt:lpstr>Презентация PowerPoint</vt:lpstr>
      <vt:lpstr>Over 3 million people a day use the Undeground in London.</vt:lpstr>
      <vt:lpstr>The Tube has 275 stations in many different parts of the city and 12 lines.</vt:lpstr>
      <vt:lpstr>Don’t  forget a Tube map with you!</vt:lpstr>
      <vt:lpstr>You can see these red double-decker buses in London.</vt:lpstr>
      <vt:lpstr>They are tall but they are not very fast.</vt:lpstr>
      <vt:lpstr>Tourists like taking these buses because they can have a nice view of the city from the upper deck.</vt:lpstr>
      <vt:lpstr>   True or false  -The London Underground is also called the metro.  -A black cab is a London taxi.   - Buses in London are faster than trains.   -A double-decker is a bus with two levels.  -A cabbie is the driver of a London taxi.  </vt:lpstr>
      <vt:lpstr>Match the names with the correct definitions: </vt:lpstr>
      <vt:lpstr>Thank you for your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around in London</dc:title>
  <dc:creator>Alexey</dc:creator>
  <cp:lastModifiedBy>kab318</cp:lastModifiedBy>
  <cp:revision>11</cp:revision>
  <dcterms:created xsi:type="dcterms:W3CDTF">2014-10-13T16:04:46Z</dcterms:created>
  <dcterms:modified xsi:type="dcterms:W3CDTF">2015-03-05T10:05:07Z</dcterms:modified>
</cp:coreProperties>
</file>