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9900" y="952500"/>
            <a:ext cx="95250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68707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952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9525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1.jpg" descr="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10.jpg" descr="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11.jpg" descr="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12.jpg" descr="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13.jpg" descr="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10.jpg" descr="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15.jpg" descr="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17.jpg" descr="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19.jpg" descr="1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2.jpg" descr="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12.jpg" descr="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21.jpg" descr="2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10.jpg" descr="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3.jpg" descr="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4.jpg" descr="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5.jpg" descr="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.jpg" descr="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9.jpg" descr="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