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00" r:id="rId34"/>
    <p:sldId id="292" r:id="rId35"/>
    <p:sldId id="293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2" autoAdjust="0"/>
    <p:restoredTop sz="94660"/>
  </p:normalViewPr>
  <p:slideViewPr>
    <p:cSldViewPr>
      <p:cViewPr varScale="1">
        <p:scale>
          <a:sx n="70" d="100"/>
          <a:sy n="7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6C350-7E4F-4D9C-9135-F97F04D941B5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D5E0-C18C-4AE0-9E8B-2A123E0C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B155-4FC0-466A-B6DF-ECB7980B79E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1CA8-40D3-4E17-AF09-83142C79C3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3739" y="71414"/>
            <a:ext cx="8963877" cy="6557986"/>
            <a:chOff x="133739" y="71414"/>
            <a:chExt cx="8963877" cy="6557986"/>
          </a:xfrm>
        </p:grpSpPr>
        <p:sp>
          <p:nvSpPr>
            <p:cNvPr id="8" name="Rectangle 7"/>
            <p:cNvSpPr/>
            <p:nvPr userDrawn="1"/>
          </p:nvSpPr>
          <p:spPr>
            <a:xfrm>
              <a:off x="133739" y="247650"/>
              <a:ext cx="8839200" cy="638175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686800" y="71414"/>
              <a:ext cx="410816" cy="3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860032" y="764704"/>
            <a:ext cx="3960440" cy="316835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memformulasikan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</a:t>
            </a:r>
            <a: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bolak-balik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penerapannya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4437112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Elektromagnetik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Elektromagnetik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Rangkain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Bolak-balik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6765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489" y="500042"/>
            <a:ext cx="8092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GGL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Kumparan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78592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ggl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ditimbulkan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orientasi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kumparan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generator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348" y="4643446"/>
            <a:ext cx="7591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dt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tetap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4962" y="2896159"/>
            <a:ext cx="7407458" cy="1200329"/>
            <a:chOff x="694962" y="2739166"/>
            <a:chExt cx="7407458" cy="1200329"/>
          </a:xfrm>
        </p:grpSpPr>
        <p:sp>
          <p:nvSpPr>
            <p:cNvPr id="4" name="Rectangle 3"/>
            <p:cNvSpPr/>
            <p:nvPr/>
          </p:nvSpPr>
          <p:spPr>
            <a:xfrm>
              <a:off x="694962" y="2739166"/>
              <a:ext cx="3805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Fraday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kasus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orientasi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sudut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berubah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48" y="2786058"/>
              <a:ext cx="381617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95" y="5143512"/>
            <a:ext cx="710541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Lenz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Arah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Arus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Induksi</a:t>
            </a:r>
            <a:endParaRPr lang="en-US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785926"/>
            <a:ext cx="450059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Lenz</a:t>
            </a: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Polaritas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ggl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sedemikian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rupa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ditimbulkannya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sesalu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fluks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menentang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fluks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loop.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cenderung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mempertahankan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fluks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638433"/>
            <a:ext cx="3725691" cy="27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Induktor</a:t>
            </a:r>
            <a:endParaRPr lang="id-ID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660" y="1428736"/>
            <a:ext cx="38576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Ggl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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dihasilkan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kumparan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d-ID" sz="2000" i="1" dirty="0" smtClean="0">
                <a:latin typeface="Arial" pitchFamily="34" charset="0"/>
                <a:cs typeface="Arial" pitchFamily="34" charset="0"/>
                <a:sym typeface="Symbol"/>
              </a:rPr>
              <a:t>selalu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menentang</a:t>
            </a:r>
            <a:r>
              <a:rPr lang="id-ID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perubahan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fluks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utama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penyebabnya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ggl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induksi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diri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id-ID" sz="2000" b="1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ggl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induksi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diri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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sebanding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laju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perubahan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kuat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arus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terhadap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waktu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).</a:t>
            </a: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induktansi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diri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5470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857232"/>
            <a:ext cx="5820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ggl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kumparan</a:t>
            </a:r>
            <a:endParaRPr lang="id-ID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71968"/>
            <a:ext cx="1643074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572140"/>
            <a:ext cx="314856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714348" y="4786322"/>
            <a:ext cx="3130985" cy="1539374"/>
            <a:chOff x="714348" y="4786322"/>
            <a:chExt cx="3130985" cy="1539374"/>
          </a:xfrm>
        </p:grpSpPr>
        <p:sp>
          <p:nvSpPr>
            <p:cNvPr id="7" name="Rectangle 6"/>
            <p:cNvSpPr/>
            <p:nvPr/>
          </p:nvSpPr>
          <p:spPr>
            <a:xfrm>
              <a:off x="714348" y="4786322"/>
              <a:ext cx="3130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Satuan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induktansi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diri</a:t>
              </a:r>
              <a:endParaRPr lang="en-US" sz="2400" i="1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52" y="5357826"/>
              <a:ext cx="2000264" cy="96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33352"/>
            <a:ext cx="802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onsep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Induktansi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Kumparan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9124" y="1808513"/>
            <a:ext cx="4357718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Induksi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solenoida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toroida</a:t>
            </a: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Induktansi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solenoida</a:t>
            </a:r>
            <a:endParaRPr lang="en-US" sz="20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toroida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l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= 2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r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jari-jari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efektif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330" y="854128"/>
            <a:ext cx="3643338" cy="5632311"/>
            <a:chOff x="500034" y="1154275"/>
            <a:chExt cx="3643338" cy="5632311"/>
          </a:xfrm>
        </p:grpSpPr>
        <p:sp>
          <p:nvSpPr>
            <p:cNvPr id="4" name="Rectangle 3"/>
            <p:cNvSpPr/>
            <p:nvPr/>
          </p:nvSpPr>
          <p:spPr>
            <a:xfrm>
              <a:off x="500034" y="1154275"/>
              <a:ext cx="3500462" cy="563231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Induksi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ujung-ujung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kumparan</a:t>
              </a:r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42976" y="1857364"/>
              <a:ext cx="1714512" cy="3429024"/>
              <a:chOff x="2000232" y="1857364"/>
              <a:chExt cx="1714512" cy="3429024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00232" y="1857364"/>
                <a:ext cx="1643074" cy="1191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00232" y="3214686"/>
                <a:ext cx="1714512" cy="1276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71670" y="4572008"/>
                <a:ext cx="1385022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500034" y="5391708"/>
              <a:ext cx="36433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L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induktansi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henry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= H),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lilitan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 =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fluks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magnetik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Wb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r>
                <a:rPr lang="id-ID" sz="20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i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=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kuat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arus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melalui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kumparan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(A)</a:t>
              </a:r>
            </a:p>
          </p:txBody>
        </p:sp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105235"/>
            <a:ext cx="2357454" cy="103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489" y="500042"/>
            <a:ext cx="802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Induktansi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kumparan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bahan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3214686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bandingkan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induktansi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solenoida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Permeabilitas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bahan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perbandingan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induktansi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kumparan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bahan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induktansi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kumparan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udara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vakum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00" y="1214422"/>
            <a:ext cx="2000264" cy="91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162" y="2357430"/>
            <a:ext cx="20823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00504"/>
            <a:ext cx="4143404" cy="10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489" y="500042"/>
            <a:ext cx="802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Tersimpan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Indukto</a:t>
            </a:r>
            <a:r>
              <a:rPr lang="id-ID" sz="2800" i="1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500174"/>
            <a:ext cx="7429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kapasitor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tersimpan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medan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listrik</a:t>
            </a:r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Usaha total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diubah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= 0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nialai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tetap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Energi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Induktor</a:t>
            </a:r>
            <a:endParaRPr lang="en-US" sz="2000" b="1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928802"/>
            <a:ext cx="15022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86058"/>
            <a:ext cx="42707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5845" y="4429132"/>
            <a:ext cx="2296221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400689"/>
            <a:ext cx="1643074" cy="6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6646"/>
            <a:ext cx="8229600" cy="850106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/>
          <a:p>
            <a:pPr marL="901700" marR="0" lvl="0" indent="-901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Aplikasi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Induksi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Elektromagnetik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Generator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Listrik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214554"/>
            <a:ext cx="458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Generator AC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Bolak-balik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436950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3786214" cy="298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72074"/>
            <a:ext cx="26084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0125" y="5786454"/>
            <a:ext cx="2500330" cy="71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2700"/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Generator DC (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Arus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Searah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20250"/>
            <a:ext cx="8503690" cy="45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989" y="357166"/>
            <a:ext cx="465753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19113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Kepala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(Head)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Kaset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Transformator</a:t>
            </a:r>
            <a:endParaRPr lang="id-ID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12700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Transformator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mengubah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ac lain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listrik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803" y="2242505"/>
            <a:ext cx="802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transformator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0849"/>
            <a:ext cx="1357322" cy="86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929190" y="2786058"/>
            <a:ext cx="2643206" cy="1326090"/>
            <a:chOff x="1142976" y="3916924"/>
            <a:chExt cx="2643206" cy="1326090"/>
          </a:xfrm>
        </p:grpSpPr>
        <p:sp>
          <p:nvSpPr>
            <p:cNvPr id="5" name="Rectangle 4"/>
            <p:cNvSpPr/>
            <p:nvPr/>
          </p:nvSpPr>
          <p:spPr>
            <a:xfrm>
              <a:off x="1142976" y="3916924"/>
              <a:ext cx="26432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trafo</a:t>
              </a: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4429131"/>
              <a:ext cx="1571636" cy="813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857224" y="4143380"/>
            <a:ext cx="3500462" cy="1500198"/>
            <a:chOff x="4572000" y="2428868"/>
            <a:chExt cx="3500462" cy="1500198"/>
          </a:xfrm>
        </p:grpSpPr>
        <p:sp>
          <p:nvSpPr>
            <p:cNvPr id="6" name="Rectangle 5"/>
            <p:cNvSpPr/>
            <p:nvPr/>
          </p:nvSpPr>
          <p:spPr>
            <a:xfrm>
              <a:off x="4572000" y="2428868"/>
              <a:ext cx="3500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trafo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ideal</a:t>
              </a:r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150" y="3000372"/>
              <a:ext cx="286568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4572000" y="5000636"/>
            <a:ext cx="3488455" cy="1285884"/>
            <a:chOff x="4572000" y="4357694"/>
            <a:chExt cx="3488455" cy="1285884"/>
          </a:xfrm>
        </p:grpSpPr>
        <p:sp>
          <p:nvSpPr>
            <p:cNvPr id="7" name="Rectangle 6"/>
            <p:cNvSpPr/>
            <p:nvPr/>
          </p:nvSpPr>
          <p:spPr>
            <a:xfrm>
              <a:off x="4572000" y="4357694"/>
              <a:ext cx="34884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trafo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nyata</a:t>
              </a: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4408" y="4929198"/>
              <a:ext cx="308374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78294"/>
            <a:ext cx="7858180" cy="224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Konsep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Indukasi</a:t>
            </a:r>
            <a:r>
              <a:rPr kumimoji="0" lang="id-ID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Elektromagnetik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596" y="1483645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Konsep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Fluks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Magnetik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158" y="2126586"/>
            <a:ext cx="4857784" cy="207170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Fluks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magnetik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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didefinisikan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sebagi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hasil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kali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antara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komponen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induksi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magnetik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tegak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lurus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bidang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B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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luas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bidang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A.</a:t>
            </a:r>
          </a:p>
          <a:p>
            <a:pPr lvl="0" algn="ctr">
              <a:spcBef>
                <a:spcPct val="20000"/>
              </a:spcBef>
              <a:buFont typeface="Symbol" pitchFamily="18" charset="2"/>
              <a:buChar char="F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B  A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= (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B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)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</a:p>
          <a:p>
            <a:pPr lvl="0" algn="ctr">
              <a:spcBef>
                <a:spcPct val="20000"/>
              </a:spcBef>
              <a:buFont typeface="Symbol" pitchFamily="18" charset="2"/>
              <a:buChar char="F"/>
            </a:pPr>
            <a:r>
              <a:rPr lang="en-US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BA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US" sz="2000" i="1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4783"/>
            <a:ext cx="3504716" cy="25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171862" cy="24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18654"/>
            <a:ext cx="8229600" cy="994122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/>
          <a:p>
            <a:pPr marL="901700" marR="0" lvl="0" indent="-901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Rangkaian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Arus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Bolak-Balik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7161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AC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Dinyatakan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Fasor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9" y="2214554"/>
            <a:ext cx="19872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00372"/>
            <a:ext cx="19726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4752"/>
            <a:ext cx="8035097" cy="26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disipasi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0004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Formulasi Arus dan Tegangan AC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81" y="1857364"/>
            <a:ext cx="13251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1999944" cy="6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580" y="2571744"/>
            <a:ext cx="27187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71876"/>
            <a:ext cx="2928958" cy="8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071546"/>
            <a:ext cx="39349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571744"/>
            <a:ext cx="4000528" cy="14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5" y="4643446"/>
            <a:ext cx="302671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3977768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efektif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049338"/>
            <a:ext cx="1214446" cy="152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Alat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Ukur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Arus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Tegangan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AC</a:t>
            </a:r>
            <a:endParaRPr lang="id-ID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1270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osiloskop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puncak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bolak-balik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3"/>
            <a:ext cx="2500330" cy="36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14554"/>
            <a:ext cx="4572032" cy="38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Resistif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induktif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Kapasitif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Murni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479281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fase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listrik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20" y="1928802"/>
            <a:ext cx="32696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71546"/>
            <a:ext cx="4429156" cy="342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2910" y="1142984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bolak-balik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sefase</a:t>
            </a:r>
            <a:endParaRPr lang="id-ID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357826"/>
            <a:ext cx="3143272" cy="110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06" y="714355"/>
            <a:ext cx="4543907" cy="30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427" y="3643315"/>
            <a:ext cx="60648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27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Resistor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Murni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86058"/>
            <a:ext cx="39826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748464" cy="42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pa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resistif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murni</a:t>
            </a: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listrik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mengalir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hambatan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menimbulkan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dibebaskan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disipasi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286388"/>
            <a:ext cx="2428892" cy="102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111836"/>
            <a:ext cx="4857784" cy="24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966320"/>
            <a:ext cx="4214842" cy="26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71546"/>
            <a:ext cx="4540776" cy="251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85011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Induktor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Murni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901700" indent="-457200">
              <a:buAutoNum type="alphaLcPeriod" startAt="2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 indent="-457200">
              <a:buAutoNum type="alphaLcPeriod" startAt="2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901700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murni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ujung-ujung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7158" y="857232"/>
            <a:ext cx="8501122" cy="5000660"/>
            <a:chOff x="357158" y="285728"/>
            <a:chExt cx="8501122" cy="5000660"/>
          </a:xfrm>
        </p:grpSpPr>
        <p:sp>
          <p:nvSpPr>
            <p:cNvPr id="2" name="TextBox 1"/>
            <p:cNvSpPr txBox="1"/>
            <p:nvPr/>
          </p:nvSpPr>
          <p:spPr>
            <a:xfrm>
              <a:off x="357158" y="285728"/>
              <a:ext cx="8501122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Both"/>
              </a:pP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Reaktansi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induktif</a:t>
              </a:r>
              <a:endParaRPr lang="id-ID" sz="2400" i="1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endParaRPr lang="en-US" sz="2400" i="1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rangkaian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ac 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menghambat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arus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listrik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hambatan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listrik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R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resistor.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menghambat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arus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listrik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rangkaian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ac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induktor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murni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reaktansi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induktif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457200" indent="-127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Reaktansi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Induktif</a:t>
              </a: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984" y="1857364"/>
              <a:ext cx="4000528" cy="99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3306" y="3643314"/>
              <a:ext cx="1857388" cy="75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744" y="4500570"/>
              <a:ext cx="276673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27906"/>
            <a:ext cx="85011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arenBoth" startAt="2"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nol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457200" indent="-12700"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Reaktansi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penghambat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berbanding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induktor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sekali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menghambat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dc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12700">
              <a:spcBef>
                <a:spcPts val="120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200"/>
              </a:spcBef>
              <a:buAutoNum type="arabicParenBoth" startAt="3"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induktif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murni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457200" indent="-12700"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sesaat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positif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berarti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generator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mengirim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negatif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sementara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positif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sesaat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keduanya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negatif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mengembalikan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energinya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generator.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bergantian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nilai-nilai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positif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negatif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28596" y="332656"/>
            <a:ext cx="8215370" cy="107157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GGL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Kawat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Memotong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Medan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Magnetik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4214818"/>
            <a:ext cx="8229600" cy="171451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Perubahan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fluks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magnetik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disebabkan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perubahan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luas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bidang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kumparan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memotong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magnetik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Jarum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amperemeter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menyimpang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menunjukkan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bahwa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loop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PQRS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menggalir listrik yang dinamakan </a:t>
            </a:r>
            <a:r>
              <a:rPr kumimoji="0" lang="id-ID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arus induksi</a:t>
            </a:r>
            <a:r>
              <a:rPr kumimoji="0" lang="id-ID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Beda potensial antara P dan Q disebut </a:t>
            </a:r>
            <a:r>
              <a:rPr kumimoji="0" lang="id-ID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gaya gerak listrik (ggl) induksi.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63468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71546"/>
            <a:ext cx="45612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2844" y="357166"/>
            <a:ext cx="8786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457200"/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Arus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Bolak-balik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Kapasitor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Murni</a:t>
            </a:r>
            <a:endParaRPr lang="en-US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kapasitor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murni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ujung-ujung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0170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38061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256"/>
            <a:ext cx="35548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143511"/>
            <a:ext cx="3786214" cy="99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158" y="964245"/>
            <a:ext cx="8501122" cy="4893647"/>
            <a:chOff x="357158" y="285728"/>
            <a:chExt cx="8501122" cy="4893647"/>
          </a:xfrm>
        </p:grpSpPr>
        <p:sp>
          <p:nvSpPr>
            <p:cNvPr id="2" name="TextBox 1"/>
            <p:cNvSpPr txBox="1"/>
            <p:nvPr/>
          </p:nvSpPr>
          <p:spPr>
            <a:xfrm>
              <a:off x="357158" y="285728"/>
              <a:ext cx="8501122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(1)	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Reaktansi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kapasitif</a:t>
              </a:r>
              <a:endParaRPr lang="en-US" sz="2400" i="1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12700"/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Reaktansi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kapasitif</a:t>
              </a: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AutoNum type="arabicParenBoth" startAt="2"/>
              </a:pP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Sifat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kapasitor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frekuensi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mendekati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nol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arus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dc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	Kapasitor sangat menghambat arus searah sehingga arus searah tidak dapat mengalir melalui kapasitor.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AutoNum type="arabicParenBoth" startAt="3"/>
              </a:pP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Daya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rangkaian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kapasitif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murni</a:t>
              </a:r>
              <a:endParaRPr lang="id-ID" sz="2400" i="1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r>
                <a:rPr lang="id-ID" sz="2400" i="1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Daya adalah nol dan sebuah kapasitor dalam rangkaian ac sama sekali tidak menggunakan energi.</a:t>
              </a:r>
              <a:endParaRPr lang="en-US" sz="2400" i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9058" y="1142983"/>
              <a:ext cx="2786082" cy="95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Seri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28956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162521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7989571" cy="31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2700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Sudut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Fase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Tegangan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38894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71810"/>
            <a:ext cx="3000396" cy="68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26003" y="485776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fasfor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V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4000504"/>
            <a:ext cx="406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tegangan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V</a:t>
            </a:r>
            <a:r>
              <a:rPr lang="en-US" sz="2400" b="1" i="1" baseline="-25000" dirty="0" smtClean="0">
                <a:latin typeface="Arial" pitchFamily="34" charset="0"/>
                <a:cs typeface="Arial" pitchFamily="34" charset="0"/>
              </a:rPr>
              <a:t>AB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V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57628"/>
            <a:ext cx="2952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0581" y="4643446"/>
            <a:ext cx="24888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715016"/>
            <a:ext cx="516301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2344"/>
            <a:ext cx="4289386" cy="22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489934" cy="436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Ohm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Tiap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Komponen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928670"/>
            <a:ext cx="32754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000240"/>
            <a:ext cx="37827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575" y="4071942"/>
            <a:ext cx="721844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6630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786214" cy="26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Impedansi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RLC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177" y="785794"/>
            <a:ext cx="35944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357826"/>
            <a:ext cx="40981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357826"/>
            <a:ext cx="3357587" cy="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6000792"/>
            <a:ext cx="326403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81284"/>
            <a:ext cx="3286147" cy="356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286148" cy="285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214686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Resonansi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RLC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Frekuensi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resonansi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RLC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1857364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resonansi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16882"/>
            <a:ext cx="1500198" cy="68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51" y="2714620"/>
            <a:ext cx="573356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14752"/>
            <a:ext cx="2714644" cy="27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3528" y="1073285"/>
            <a:ext cx="6747662" cy="4515955"/>
            <a:chOff x="118298" y="1071546"/>
            <a:chExt cx="7096908" cy="4713739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100" y="1071546"/>
              <a:ext cx="621510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298" y="2761512"/>
              <a:ext cx="3739322" cy="302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357158" y="285728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Kuat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arus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impedansi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seri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RLC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resonansi</a:t>
            </a:r>
            <a:endParaRPr lang="en-US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528" y="311105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Impedansi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Rangkaian</a:t>
            </a:r>
            <a:endParaRPr lang="id-ID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id-ID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id-ID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Rangkaian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51435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072074"/>
            <a:ext cx="4286280" cy="8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646" y="2357430"/>
            <a:ext cx="60537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85011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Penerapan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resonansi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osilator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penala</a:t>
            </a: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osilator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getaran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listrik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radio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osilator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86683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Bagimana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mengingat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404" y="561117"/>
            <a:ext cx="4143372" cy="365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571471" y="3214686"/>
            <a:ext cx="7500991" cy="3162310"/>
            <a:chOff x="571471" y="3214686"/>
            <a:chExt cx="7500991" cy="3162310"/>
          </a:xfrm>
        </p:grpSpPr>
        <p:sp>
          <p:nvSpPr>
            <p:cNvPr id="7" name="TextBox 6"/>
            <p:cNvSpPr txBox="1"/>
            <p:nvPr/>
          </p:nvSpPr>
          <p:spPr>
            <a:xfrm>
              <a:off x="4357686" y="4786322"/>
              <a:ext cx="3714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Kaidah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telapak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tangan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kanan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arus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induksi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1" y="3214686"/>
              <a:ext cx="3509817" cy="316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5357850" cy="58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Rangkaian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penala</a:t>
            </a:r>
            <a:endParaRPr lang="en-US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6665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Formulasi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esar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GGL I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nduksi</a:t>
            </a:r>
            <a:endParaRPr lang="en-US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34145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285992"/>
            <a:ext cx="2857520" cy="12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1714512" cy="112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0218" y="5072074"/>
            <a:ext cx="29533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23945"/>
            <a:ext cx="857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id-ID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Ujung-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ujung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Penghantar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7153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690338"/>
            <a:ext cx="2071702" cy="72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476156"/>
            <a:ext cx="264618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60648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Faraday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Elektromagnetik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5143512"/>
            <a:ext cx="814393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Persamaan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Faraday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hukum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Faraday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ggl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timbul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ujung-ujung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penghantar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kumparan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sebanding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laju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fluks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magnetik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dilingkupi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loop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penghantar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kumparan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928670"/>
            <a:ext cx="46150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285860"/>
            <a:ext cx="2071702" cy="8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30"/>
            <a:ext cx="371970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2071702" cy="88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32656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id-ID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Kumparan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437878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magnetik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tegak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lurus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kumparan</a:t>
            </a:r>
            <a:endParaRPr lang="id-ID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417724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2500330" cy="79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857496"/>
            <a:ext cx="46599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950288"/>
            <a:ext cx="479123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2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GGL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Induksi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Magnetik</a:t>
            </a:r>
            <a:endParaRPr lang="en-US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07154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Ggl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ditimbulkan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magnetik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transformator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58504"/>
            <a:ext cx="3778260" cy="29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357818" y="4704718"/>
            <a:ext cx="3571900" cy="1938992"/>
            <a:chOff x="642910" y="4847594"/>
            <a:chExt cx="3571900" cy="1938992"/>
          </a:xfrm>
        </p:grpSpPr>
        <p:sp>
          <p:nvSpPr>
            <p:cNvPr id="4" name="Rectangle 3"/>
            <p:cNvSpPr/>
            <p:nvPr/>
          </p:nvSpPr>
          <p:spPr>
            <a:xfrm>
              <a:off x="642910" y="4847594"/>
              <a:ext cx="3571900" cy="19389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Faraday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kasus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besar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induksi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magnetik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berubah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(A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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tetap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</a:p>
            <a:p>
              <a:endParaRPr lang="id-ID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endParaRPr lang="id-ID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endParaRPr lang="en-US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5952776"/>
              <a:ext cx="2717674" cy="69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177614" y="2060848"/>
            <a:ext cx="8786874" cy="4532785"/>
            <a:chOff x="142844" y="2110925"/>
            <a:chExt cx="8786874" cy="4532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2844" y="5143512"/>
              <a:ext cx="4572032" cy="1500198"/>
              <a:chOff x="3857620" y="1785926"/>
              <a:chExt cx="5214974" cy="1631216"/>
            </a:xfrm>
          </p:grpSpPr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9058" y="2578613"/>
                <a:ext cx="5143536" cy="778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857620" y="1785926"/>
                <a:ext cx="5214942" cy="163121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Untuk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kasus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laju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perubahan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induksi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magnetik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(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dB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/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)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tetap</a:t>
                </a:r>
                <a:endParaRPr lang="id-ID" sz="20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endParaRPr lang="id-ID" sz="20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endParaRPr lang="id-ID" sz="20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endParaRPr lang="en-US" sz="20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29124" y="2110925"/>
              <a:ext cx="4500594" cy="2246769"/>
              <a:chOff x="4214810" y="3643314"/>
              <a:chExt cx="4500594" cy="22467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4810" y="3643314"/>
                <a:ext cx="4500594" cy="224676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Untuk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kasus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(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dB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/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)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tetap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dan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arah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medan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magnetik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B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tegak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lurus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pada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bidang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loop, </a:t>
                </a:r>
                <a:endParaRPr lang="id-ID" sz="2000" i="1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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= 0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atau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cos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 =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cos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0 = 1. </a:t>
                </a:r>
                <a:endParaRPr lang="id-ID" sz="20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endParaRPr lang="id-ID" sz="2000" i="1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endParaRPr lang="id-ID" sz="2000" i="1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endParaRPr lang="en-US" sz="2000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57686" y="5000636"/>
                <a:ext cx="4308450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989</Words>
  <Application>Microsoft Office PowerPoint</Application>
  <PresentationFormat>On-screen Show (4:3)</PresentationFormat>
  <Paragraphs>197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Esis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  Medan Magnetik</dc:title>
  <dc:creator>Heru</dc:creator>
  <cp:lastModifiedBy>Bambang</cp:lastModifiedBy>
  <cp:revision>194</cp:revision>
  <dcterms:created xsi:type="dcterms:W3CDTF">2001-01-01T17:22:23Z</dcterms:created>
  <dcterms:modified xsi:type="dcterms:W3CDTF">2012-03-01T01:44:14Z</dcterms:modified>
</cp:coreProperties>
</file>