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31" r:id="rId5"/>
    <p:sldId id="532" r:id="rId6"/>
    <p:sldId id="533" r:id="rId7"/>
    <p:sldId id="534" r:id="rId8"/>
    <p:sldId id="5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549D-7912-47CE-BB9D-C81C46F21077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F39B-AF2A-4EFA-AE7E-EC1FF373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kern="1200" spc="6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7" r:id="rId3"/>
    <p:sldLayoutId id="2147483673" r:id="rId4"/>
    <p:sldLayoutId id="2147483674" r:id="rId5"/>
    <p:sldLayoutId id="2147483680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Unité</a:t>
            </a:r>
            <a:r>
              <a:rPr lang="en-US" dirty="0"/>
              <a:t> 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pied, à velo, </a:t>
            </a:r>
            <a:r>
              <a:rPr lang="en-US" dirty="0" err="1"/>
              <a:t>en</a:t>
            </a:r>
            <a:r>
              <a:rPr lang="en-US" dirty="0"/>
              <a:t> tram … </a:t>
            </a:r>
          </a:p>
        </p:txBody>
      </p:sp>
      <p:pic>
        <p:nvPicPr>
          <p:cNvPr id="4" name="Picture 2" descr="Frans Conversatie voor beginners - Cultureel Centrum Lanaken">
            <a:extLst>
              <a:ext uri="{FF2B5EF4-FFF2-40B4-BE49-F238E27FC236}">
                <a16:creationId xmlns:a16="http://schemas.microsoft.com/office/drawing/2014/main" id="{5DBB2E4C-BFC6-49FF-BD3C-3168A563A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r="47961"/>
          <a:stretch/>
        </p:blipFill>
        <p:spPr bwMode="auto">
          <a:xfrm>
            <a:off x="181623" y="1028238"/>
            <a:ext cx="923277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98A5E7-B21B-4DC3-A6E8-BDD166310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Prenez votre livre à la page septante et un. </a:t>
            </a:r>
          </a:p>
          <a:p>
            <a:r>
              <a:rPr lang="nl-BE" dirty="0"/>
              <a:t>Beluister goed de woordenschat en de grammatica dat ik overloop in volgende fragmentje. Oefen goed mee. </a:t>
            </a:r>
          </a:p>
          <a:p>
            <a:pPr marL="0" indent="0">
              <a:buNone/>
            </a:pPr>
            <a:endParaRPr lang="nl-BE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75FE0-E852-41EA-AF33-4F992C2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 livre </a:t>
            </a:r>
            <a:endParaRPr lang="en-GB" dirty="0"/>
          </a:p>
        </p:txBody>
      </p:sp>
      <p:pic>
        <p:nvPicPr>
          <p:cNvPr id="4" name="U17 woordenschat + werkwoord aller ">
            <a:hlinkClick r:id="" action="ppaction://media"/>
            <a:extLst>
              <a:ext uri="{FF2B5EF4-FFF2-40B4-BE49-F238E27FC236}">
                <a16:creationId xmlns:a16="http://schemas.microsoft.com/office/drawing/2014/main" id="{A8C0CF5F-FEED-4A2A-89B8-FD798E983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379" y="22608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71EDA-70DE-4EA3-9AC9-7E2ADE6F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Prenez votre cahier à la page soixante-quatre. </a:t>
            </a:r>
          </a:p>
          <a:p>
            <a:r>
              <a:rPr lang="nl-BE" dirty="0"/>
              <a:t>Schrijf de werkwoorden être, avoir en aller netjes op. </a:t>
            </a:r>
          </a:p>
          <a:p>
            <a:r>
              <a:rPr lang="nl-BE" dirty="0"/>
              <a:t>Gebruik je livre indien nodig. Zoek zelf in je livre waar avoir en être staan. </a:t>
            </a:r>
          </a:p>
          <a:p>
            <a:r>
              <a:rPr lang="nl-BE" dirty="0"/>
              <a:t>Controleer of je geen fouten hebt gemaakt. </a:t>
            </a:r>
          </a:p>
          <a:p>
            <a:r>
              <a:rPr lang="nl-BE" dirty="0"/>
              <a:t>Oefen deze 3 werkwoorden in. Dek af. Kan je ze al vanbuiten? Laat mama/papa/broer/zus/oma/kat ...</a:t>
            </a:r>
            <a:r>
              <a:rPr lang="nl-BE" dirty="0">
                <a:sym typeface="Wingdings" panose="05000000000000000000" pitchFamily="2" charset="2"/>
              </a:rPr>
              <a:t> je eens opvragen.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D7B74-0634-4235-82B7-8FAC1E2B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Excercice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5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E56778-D76A-4092-8904-F01C1ADBC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Prenez votre livre à la page 72. </a:t>
            </a:r>
          </a:p>
          <a:p>
            <a:r>
              <a:rPr lang="nl-BE" dirty="0"/>
              <a:t>Daar zie je hoe je een vliegertje moet plooien. </a:t>
            </a:r>
          </a:p>
          <a:p>
            <a:r>
              <a:rPr lang="nl-BE" dirty="0"/>
              <a:t>Combineer nu bij oefening 6 de Franse woorden met de juiste Nederlandse vertaling. Gebruik indien nodig je woordenboek achteraan in je livre. </a:t>
            </a:r>
          </a:p>
          <a:p>
            <a:endParaRPr lang="nl-BE" dirty="0"/>
          </a:p>
          <a:p>
            <a:r>
              <a:rPr lang="nl-BE" dirty="0"/>
              <a:t>Extra: wie plooit een vliegertje en zend een foto naar juf?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14F9C-10FF-4DFE-AE3F-9CE7C61E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1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CECE-A7DD-4EB2-90ED-F53EACEE2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Verbetersleutel komt op de blog op eht einde van de week </a:t>
            </a:r>
            <a:r>
              <a:rPr lang="nl-BE" dirty="0">
                <a:sym typeface="Wingdings" panose="05000000000000000000" pitchFamily="2" charset="2"/>
              </a:rPr>
              <a:t> </a:t>
            </a:r>
          </a:p>
          <a:p>
            <a:r>
              <a:rPr lang="nl-BE" dirty="0">
                <a:sym typeface="Wingdings" panose="05000000000000000000" pitchFamily="2" charset="2"/>
              </a:rPr>
              <a:t>Goed oefenen voor Frans spelletje op vrijdag he! 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Succes!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Liefs juf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8E9DF-923D-4591-A58C-321373E0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Klaar? </a:t>
            </a:r>
            <a:endParaRPr lang="en-GB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30E5161A-3512-4839-9ACA-922576E6EBB6}"/>
              </a:ext>
            </a:extLst>
          </p:cNvPr>
          <p:cNvSpPr/>
          <p:nvPr/>
        </p:nvSpPr>
        <p:spPr>
          <a:xfrm>
            <a:off x="2484582" y="3342192"/>
            <a:ext cx="471054" cy="4225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2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TF16411254.potx" id="{856A3638-C89C-468F-B2D3-94DA7F701BF7}" vid="{2B0C2FFE-1B57-46B1-BD5A-BF924309ED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presentation</Template>
  <TotalTime>0</TotalTime>
  <Words>205</Words>
  <Application>Microsoft Office PowerPoint</Application>
  <PresentationFormat>Widescreen</PresentationFormat>
  <Paragraphs>23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Unité 17</vt:lpstr>
      <vt:lpstr>Le livre </vt:lpstr>
      <vt:lpstr>Excercice 1</vt:lpstr>
      <vt:lpstr>Exercice 6</vt:lpstr>
      <vt:lpstr>Klaar?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2020-05-06T11:18:35Z</dcterms:created>
  <dcterms:modified xsi:type="dcterms:W3CDTF">2020-05-06T11:28:08Z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