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81" r:id="rId3"/>
    <p:sldId id="258" r:id="rId4"/>
    <p:sldId id="271" r:id="rId5"/>
    <p:sldId id="261" r:id="rId6"/>
    <p:sldId id="262" r:id="rId7"/>
    <p:sldId id="263" r:id="rId8"/>
    <p:sldId id="264" r:id="rId9"/>
    <p:sldId id="265" r:id="rId10"/>
    <p:sldId id="267" r:id="rId11"/>
    <p:sldId id="259" r:id="rId12"/>
    <p:sldId id="269" r:id="rId13"/>
    <p:sldId id="268" r:id="rId14"/>
    <p:sldId id="270" r:id="rId15"/>
    <p:sldId id="272" r:id="rId16"/>
    <p:sldId id="273" r:id="rId17"/>
    <p:sldId id="275" r:id="rId18"/>
    <p:sldId id="274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287" autoAdjust="0"/>
    <p:restoredTop sz="94660"/>
  </p:normalViewPr>
  <p:slideViewPr>
    <p:cSldViewPr>
      <p:cViewPr>
        <p:scale>
          <a:sx n="60" d="100"/>
          <a:sy n="60" d="100"/>
        </p:scale>
        <p:origin x="-115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5FBF5-1A1C-4A3C-AB81-19F9CC68A5E5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29E86EB-D7FB-4F09-A4EF-4AB0FB73D37F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bg1"/>
              </a:solidFill>
            </a:rPr>
            <a:t>Kerangka</a:t>
          </a:r>
          <a:r>
            <a:rPr lang="en-US" sz="3200" dirty="0" smtClean="0">
              <a:solidFill>
                <a:schemeClr val="bg1"/>
              </a:solidFill>
            </a:rPr>
            <a:t> </a:t>
          </a:r>
          <a:r>
            <a:rPr lang="en-US" sz="3200" dirty="0" err="1" smtClean="0">
              <a:solidFill>
                <a:schemeClr val="bg1"/>
              </a:solidFill>
            </a:rPr>
            <a:t>Acuan</a:t>
          </a:r>
          <a:r>
            <a:rPr lang="en-US" sz="3200" dirty="0" smtClean="0">
              <a:solidFill>
                <a:schemeClr val="bg1"/>
              </a:solidFill>
            </a:rPr>
            <a:t> </a:t>
          </a:r>
          <a:r>
            <a:rPr lang="en-US" sz="3200" dirty="0" err="1" smtClean="0">
              <a:solidFill>
                <a:schemeClr val="bg1"/>
              </a:solidFill>
            </a:rPr>
            <a:t>Penelitian</a:t>
          </a:r>
          <a:endParaRPr lang="en-US" sz="3200" dirty="0">
            <a:solidFill>
              <a:schemeClr val="bg1"/>
            </a:solidFill>
          </a:endParaRPr>
        </a:p>
      </dgm:t>
    </dgm:pt>
    <dgm:pt modelId="{EFBA3510-CCDF-4598-8BCF-6B4BF3E44A3F}" type="parTrans" cxnId="{869F60F4-158C-4D34-9908-5661D10C47B2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CB335C93-D699-4BF5-9498-AF8519BEDA2C}" type="sibTrans" cxnId="{869F60F4-158C-4D34-9908-5661D10C47B2}">
      <dgm:prSet custT="1"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BA7ACF8B-D286-4E5A-BE15-AEBD063C5A1D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bg1"/>
              </a:solidFill>
            </a:rPr>
            <a:t>Proposal </a:t>
          </a:r>
          <a:r>
            <a:rPr lang="en-US" sz="3200" dirty="0" err="1" smtClean="0">
              <a:solidFill>
                <a:schemeClr val="bg1"/>
              </a:solidFill>
            </a:rPr>
            <a:t>Penelitian</a:t>
          </a:r>
          <a:endParaRPr lang="en-US" sz="3200" dirty="0">
            <a:solidFill>
              <a:schemeClr val="bg1"/>
            </a:solidFill>
          </a:endParaRPr>
        </a:p>
      </dgm:t>
    </dgm:pt>
    <dgm:pt modelId="{381BE54E-32E5-4C9D-B19D-5193C3F3E3DA}" type="parTrans" cxnId="{08CDEC7F-7A2F-4D20-B273-4D752E588D96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15FF445B-B74A-4755-BF54-5A9681F3448C}" type="sibTrans" cxnId="{08CDEC7F-7A2F-4D20-B273-4D752E588D96}">
      <dgm:prSet custT="1"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8104DBC7-567B-4486-B931-E824841BF1F3}">
      <dgm:prSet phldrT="[Text]" custT="1"/>
      <dgm:spPr/>
      <dgm:t>
        <a:bodyPr/>
        <a:lstStyle/>
        <a:p>
          <a:r>
            <a:rPr lang="en-US" sz="3000" dirty="0" err="1" smtClean="0">
              <a:solidFill>
                <a:schemeClr val="bg1"/>
              </a:solidFill>
            </a:rPr>
            <a:t>Prosedur</a:t>
          </a:r>
          <a:r>
            <a:rPr lang="en-US" sz="3000" dirty="0" smtClean="0">
              <a:solidFill>
                <a:schemeClr val="bg1"/>
              </a:solidFill>
            </a:rPr>
            <a:t> </a:t>
          </a:r>
          <a:r>
            <a:rPr lang="en-US" sz="3000" dirty="0" err="1" smtClean="0">
              <a:solidFill>
                <a:schemeClr val="bg1"/>
              </a:solidFill>
            </a:rPr>
            <a:t>Pelaksanaan</a:t>
          </a:r>
          <a:r>
            <a:rPr lang="en-US" sz="3000" dirty="0" smtClean="0">
              <a:solidFill>
                <a:schemeClr val="bg1"/>
              </a:solidFill>
            </a:rPr>
            <a:t> </a:t>
          </a:r>
          <a:r>
            <a:rPr lang="en-US" sz="3000" dirty="0" err="1" smtClean="0">
              <a:solidFill>
                <a:schemeClr val="bg1"/>
              </a:solidFill>
            </a:rPr>
            <a:t>Penelitian</a:t>
          </a:r>
          <a:endParaRPr lang="en-US" sz="3000" dirty="0">
            <a:solidFill>
              <a:schemeClr val="bg1"/>
            </a:solidFill>
          </a:endParaRPr>
        </a:p>
      </dgm:t>
    </dgm:pt>
    <dgm:pt modelId="{3A35CA03-3E56-48CA-B677-35A6151901BC}" type="parTrans" cxnId="{91F5D779-1EE4-4AE6-BF4E-5C14D5C1A77B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075EC4DF-2B41-4ED3-9483-0055A5DE98D2}" type="sibTrans" cxnId="{91F5D779-1EE4-4AE6-BF4E-5C14D5C1A77B}">
      <dgm:prSet custT="1"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570BAFF1-F511-40E7-B1B5-FA1A9451F87A}">
      <dgm:prSet custT="1"/>
      <dgm:spPr/>
      <dgm:t>
        <a:bodyPr/>
        <a:lstStyle/>
        <a:p>
          <a:r>
            <a:rPr lang="en-US" sz="3200" dirty="0" err="1" smtClean="0">
              <a:solidFill>
                <a:schemeClr val="bg1"/>
              </a:solidFill>
            </a:rPr>
            <a:t>Analisis</a:t>
          </a:r>
          <a:r>
            <a:rPr lang="en-US" sz="3200" dirty="0" smtClean="0">
              <a:solidFill>
                <a:schemeClr val="bg1"/>
              </a:solidFill>
            </a:rPr>
            <a:t> Data</a:t>
          </a:r>
          <a:endParaRPr lang="en-US" sz="3200" dirty="0">
            <a:solidFill>
              <a:schemeClr val="bg1"/>
            </a:solidFill>
          </a:endParaRPr>
        </a:p>
      </dgm:t>
    </dgm:pt>
    <dgm:pt modelId="{57C27272-6FD7-4A38-9160-BC303CA1AE26}" type="parTrans" cxnId="{DEE822C8-2D71-43FC-9199-F8B2D66CAA86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AD05B0CE-9CEE-43D3-BCF3-801D2695098F}" type="sibTrans" cxnId="{DEE822C8-2D71-43FC-9199-F8B2D66CAA86}">
      <dgm:prSet custT="1"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41F2327F-51DF-47A6-B765-5E598FB15C66}">
      <dgm:prSet custT="1"/>
      <dgm:spPr/>
      <dgm:t>
        <a:bodyPr/>
        <a:lstStyle/>
        <a:p>
          <a:r>
            <a:rPr lang="en-US" sz="3200" dirty="0" err="1" smtClean="0">
              <a:solidFill>
                <a:schemeClr val="bg1"/>
              </a:solidFill>
            </a:rPr>
            <a:t>Laporan</a:t>
          </a:r>
          <a:r>
            <a:rPr lang="en-US" sz="3200" dirty="0" smtClean="0">
              <a:solidFill>
                <a:schemeClr val="bg1"/>
              </a:solidFill>
            </a:rPr>
            <a:t> </a:t>
          </a:r>
          <a:r>
            <a:rPr lang="en-US" sz="3200" dirty="0" err="1" smtClean="0">
              <a:solidFill>
                <a:schemeClr val="bg1"/>
              </a:solidFill>
            </a:rPr>
            <a:t>Penelitian</a:t>
          </a:r>
          <a:endParaRPr lang="en-US" sz="3200" dirty="0">
            <a:solidFill>
              <a:schemeClr val="bg1"/>
            </a:solidFill>
          </a:endParaRPr>
        </a:p>
      </dgm:t>
    </dgm:pt>
    <dgm:pt modelId="{C5F1DF3E-87DD-4A7F-A1CC-E20C855BCDDA}" type="parTrans" cxnId="{F2D1A1AB-B6FF-4AFD-882D-E158CB608CD9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FE5A9C49-41FD-486C-BA0E-588F3C7F9005}" type="sibTrans" cxnId="{F2D1A1AB-B6FF-4AFD-882D-E158CB608CD9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7B9D5A16-A0D6-426B-B679-E93FDF7611E3}" type="pres">
      <dgm:prSet presAssocID="{3C75FBF5-1A1C-4A3C-AB81-19F9CC68A5E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93E28F-8FFC-4FFE-A160-0A41B7379B2E}" type="pres">
      <dgm:prSet presAssocID="{3C75FBF5-1A1C-4A3C-AB81-19F9CC68A5E5}" presName="dummyMaxCanvas" presStyleCnt="0">
        <dgm:presLayoutVars/>
      </dgm:prSet>
      <dgm:spPr/>
    </dgm:pt>
    <dgm:pt modelId="{65B85004-6881-4834-B65B-B95D56A37718}" type="pres">
      <dgm:prSet presAssocID="{3C75FBF5-1A1C-4A3C-AB81-19F9CC68A5E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2B744-CF32-44D3-AA75-8C1E7509D905}" type="pres">
      <dgm:prSet presAssocID="{3C75FBF5-1A1C-4A3C-AB81-19F9CC68A5E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4F6D7-0930-4148-BE6B-D88A9E20F4D5}" type="pres">
      <dgm:prSet presAssocID="{3C75FBF5-1A1C-4A3C-AB81-19F9CC68A5E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F7859-2F46-43FB-83D7-55114E8CD965}" type="pres">
      <dgm:prSet presAssocID="{3C75FBF5-1A1C-4A3C-AB81-19F9CC68A5E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08398-D940-4A40-A23B-263B11787F26}" type="pres">
      <dgm:prSet presAssocID="{3C75FBF5-1A1C-4A3C-AB81-19F9CC68A5E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A23D2-0453-4722-B6F2-1274A0DD6912}" type="pres">
      <dgm:prSet presAssocID="{3C75FBF5-1A1C-4A3C-AB81-19F9CC68A5E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04F0C-7623-41D5-B921-C08589BBCC05}" type="pres">
      <dgm:prSet presAssocID="{3C75FBF5-1A1C-4A3C-AB81-19F9CC68A5E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D50EC-12BD-43F4-A1F6-06B8C32B856F}" type="pres">
      <dgm:prSet presAssocID="{3C75FBF5-1A1C-4A3C-AB81-19F9CC68A5E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ADA76-D8E1-4E00-A12F-9A9F52849B4D}" type="pres">
      <dgm:prSet presAssocID="{3C75FBF5-1A1C-4A3C-AB81-19F9CC68A5E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69D1C-E083-4A5D-975F-8112C1468E4B}" type="pres">
      <dgm:prSet presAssocID="{3C75FBF5-1A1C-4A3C-AB81-19F9CC68A5E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9A2E7-15FD-406B-888F-EE1D1881DA20}" type="pres">
      <dgm:prSet presAssocID="{3C75FBF5-1A1C-4A3C-AB81-19F9CC68A5E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1D7F5-26A3-47D8-8873-BC30EFEFCC69}" type="pres">
      <dgm:prSet presAssocID="{3C75FBF5-1A1C-4A3C-AB81-19F9CC68A5E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B1BBD-32A5-4D28-A0C5-0108DAE77477}" type="pres">
      <dgm:prSet presAssocID="{3C75FBF5-1A1C-4A3C-AB81-19F9CC68A5E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4360E-DA38-46E8-AF84-28205BF21539}" type="pres">
      <dgm:prSet presAssocID="{3C75FBF5-1A1C-4A3C-AB81-19F9CC68A5E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784404-DF41-4D68-80C5-85CA01B3CFC8}" type="presOf" srcId="{8104DBC7-567B-4486-B931-E824841BF1F3}" destId="{4E44F6D7-0930-4148-BE6B-D88A9E20F4D5}" srcOrd="0" destOrd="0" presId="urn:microsoft.com/office/officeart/2005/8/layout/vProcess5"/>
    <dgm:cxn modelId="{423F8FC4-56E5-46B9-9F5F-FD95982397E5}" type="presOf" srcId="{8104DBC7-567B-4486-B931-E824841BF1F3}" destId="{5171D7F5-26A3-47D8-8873-BC30EFEFCC69}" srcOrd="1" destOrd="0" presId="urn:microsoft.com/office/officeart/2005/8/layout/vProcess5"/>
    <dgm:cxn modelId="{11EAB7D3-8895-4A53-87B3-41AAFDDE3A4E}" type="presOf" srcId="{AD05B0CE-9CEE-43D3-BCF3-801D2695098F}" destId="{C6AADA76-D8E1-4E00-A12F-9A9F52849B4D}" srcOrd="0" destOrd="0" presId="urn:microsoft.com/office/officeart/2005/8/layout/vProcess5"/>
    <dgm:cxn modelId="{4640317C-8B0D-4DDE-9961-F45905C72402}" type="presOf" srcId="{829E86EB-D7FB-4F09-A4EF-4AB0FB73D37F}" destId="{65B85004-6881-4834-B65B-B95D56A37718}" srcOrd="0" destOrd="0" presId="urn:microsoft.com/office/officeart/2005/8/layout/vProcess5"/>
    <dgm:cxn modelId="{94F03F51-C4D8-4F81-BF8D-4A9A38CFA95D}" type="presOf" srcId="{570BAFF1-F511-40E7-B1B5-FA1A9451F87A}" destId="{BEDF7859-2F46-43FB-83D7-55114E8CD965}" srcOrd="0" destOrd="0" presId="urn:microsoft.com/office/officeart/2005/8/layout/vProcess5"/>
    <dgm:cxn modelId="{A7DA1B00-BA03-49F1-B175-924AB4EA3467}" type="presOf" srcId="{075EC4DF-2B41-4ED3-9483-0055A5DE98D2}" destId="{DEED50EC-12BD-43F4-A1F6-06B8C32B856F}" srcOrd="0" destOrd="0" presId="urn:microsoft.com/office/officeart/2005/8/layout/vProcess5"/>
    <dgm:cxn modelId="{869F60F4-158C-4D34-9908-5661D10C47B2}" srcId="{3C75FBF5-1A1C-4A3C-AB81-19F9CC68A5E5}" destId="{829E86EB-D7FB-4F09-A4EF-4AB0FB73D37F}" srcOrd="0" destOrd="0" parTransId="{EFBA3510-CCDF-4598-8BCF-6B4BF3E44A3F}" sibTransId="{CB335C93-D699-4BF5-9498-AF8519BEDA2C}"/>
    <dgm:cxn modelId="{713ED5AE-B435-433E-A499-A1401232E810}" type="presOf" srcId="{829E86EB-D7FB-4F09-A4EF-4AB0FB73D37F}" destId="{81669D1C-E083-4A5D-975F-8112C1468E4B}" srcOrd="1" destOrd="0" presId="urn:microsoft.com/office/officeart/2005/8/layout/vProcess5"/>
    <dgm:cxn modelId="{91F5D779-1EE4-4AE6-BF4E-5C14D5C1A77B}" srcId="{3C75FBF5-1A1C-4A3C-AB81-19F9CC68A5E5}" destId="{8104DBC7-567B-4486-B931-E824841BF1F3}" srcOrd="2" destOrd="0" parTransId="{3A35CA03-3E56-48CA-B677-35A6151901BC}" sibTransId="{075EC4DF-2B41-4ED3-9483-0055A5DE98D2}"/>
    <dgm:cxn modelId="{20D0B823-61E8-4A7E-B907-786A2060674F}" type="presOf" srcId="{41F2327F-51DF-47A6-B765-5E598FB15C66}" destId="{0B508398-D940-4A40-A23B-263B11787F26}" srcOrd="0" destOrd="0" presId="urn:microsoft.com/office/officeart/2005/8/layout/vProcess5"/>
    <dgm:cxn modelId="{F2D1A1AB-B6FF-4AFD-882D-E158CB608CD9}" srcId="{3C75FBF5-1A1C-4A3C-AB81-19F9CC68A5E5}" destId="{41F2327F-51DF-47A6-B765-5E598FB15C66}" srcOrd="4" destOrd="0" parTransId="{C5F1DF3E-87DD-4A7F-A1CC-E20C855BCDDA}" sibTransId="{FE5A9C49-41FD-486C-BA0E-588F3C7F9005}"/>
    <dgm:cxn modelId="{972CAC8E-9C8A-4C19-9AE5-DF80B1295B74}" type="presOf" srcId="{41F2327F-51DF-47A6-B765-5E598FB15C66}" destId="{B5F4360E-DA38-46E8-AF84-28205BF21539}" srcOrd="1" destOrd="0" presId="urn:microsoft.com/office/officeart/2005/8/layout/vProcess5"/>
    <dgm:cxn modelId="{E31B3D89-40B4-438A-AE63-CB9A3701D283}" type="presOf" srcId="{BA7ACF8B-D286-4E5A-BE15-AEBD063C5A1D}" destId="{A022B744-CF32-44D3-AA75-8C1E7509D905}" srcOrd="0" destOrd="0" presId="urn:microsoft.com/office/officeart/2005/8/layout/vProcess5"/>
    <dgm:cxn modelId="{8051BAC4-5291-4BC0-AEEC-951334FF5555}" type="presOf" srcId="{CB335C93-D699-4BF5-9498-AF8519BEDA2C}" destId="{048A23D2-0453-4722-B6F2-1274A0DD6912}" srcOrd="0" destOrd="0" presId="urn:microsoft.com/office/officeart/2005/8/layout/vProcess5"/>
    <dgm:cxn modelId="{DEE822C8-2D71-43FC-9199-F8B2D66CAA86}" srcId="{3C75FBF5-1A1C-4A3C-AB81-19F9CC68A5E5}" destId="{570BAFF1-F511-40E7-B1B5-FA1A9451F87A}" srcOrd="3" destOrd="0" parTransId="{57C27272-6FD7-4A38-9160-BC303CA1AE26}" sibTransId="{AD05B0CE-9CEE-43D3-BCF3-801D2695098F}"/>
    <dgm:cxn modelId="{962D9D80-2ADC-47F1-8D47-99F7BB058C68}" type="presOf" srcId="{570BAFF1-F511-40E7-B1B5-FA1A9451F87A}" destId="{6C8B1BBD-32A5-4D28-A0C5-0108DAE77477}" srcOrd="1" destOrd="0" presId="urn:microsoft.com/office/officeart/2005/8/layout/vProcess5"/>
    <dgm:cxn modelId="{08CDEC7F-7A2F-4D20-B273-4D752E588D96}" srcId="{3C75FBF5-1A1C-4A3C-AB81-19F9CC68A5E5}" destId="{BA7ACF8B-D286-4E5A-BE15-AEBD063C5A1D}" srcOrd="1" destOrd="0" parTransId="{381BE54E-32E5-4C9D-B19D-5193C3F3E3DA}" sibTransId="{15FF445B-B74A-4755-BF54-5A9681F3448C}"/>
    <dgm:cxn modelId="{465FA77E-44C3-48E0-9780-975B24B534DA}" type="presOf" srcId="{3C75FBF5-1A1C-4A3C-AB81-19F9CC68A5E5}" destId="{7B9D5A16-A0D6-426B-B679-E93FDF7611E3}" srcOrd="0" destOrd="0" presId="urn:microsoft.com/office/officeart/2005/8/layout/vProcess5"/>
    <dgm:cxn modelId="{51FA6E1D-A470-4FB5-97F5-30B02B4B2851}" type="presOf" srcId="{15FF445B-B74A-4755-BF54-5A9681F3448C}" destId="{2CB04F0C-7623-41D5-B921-C08589BBCC05}" srcOrd="0" destOrd="0" presId="urn:microsoft.com/office/officeart/2005/8/layout/vProcess5"/>
    <dgm:cxn modelId="{F8A10109-E59E-4783-BBE1-D42198D246AD}" type="presOf" srcId="{BA7ACF8B-D286-4E5A-BE15-AEBD063C5A1D}" destId="{CC09A2E7-15FD-406B-888F-EE1D1881DA20}" srcOrd="1" destOrd="0" presId="urn:microsoft.com/office/officeart/2005/8/layout/vProcess5"/>
    <dgm:cxn modelId="{76D37A7D-64FA-41A0-8B63-D22121268930}" type="presParOf" srcId="{7B9D5A16-A0D6-426B-B679-E93FDF7611E3}" destId="{CD93E28F-8FFC-4FFE-A160-0A41B7379B2E}" srcOrd="0" destOrd="0" presId="urn:microsoft.com/office/officeart/2005/8/layout/vProcess5"/>
    <dgm:cxn modelId="{F6F8FCB6-F1DB-465C-B6A5-D13BE9566ECE}" type="presParOf" srcId="{7B9D5A16-A0D6-426B-B679-E93FDF7611E3}" destId="{65B85004-6881-4834-B65B-B95D56A37718}" srcOrd="1" destOrd="0" presId="urn:microsoft.com/office/officeart/2005/8/layout/vProcess5"/>
    <dgm:cxn modelId="{D5B76C15-1F42-48FA-AB99-21BD9D099564}" type="presParOf" srcId="{7B9D5A16-A0D6-426B-B679-E93FDF7611E3}" destId="{A022B744-CF32-44D3-AA75-8C1E7509D905}" srcOrd="2" destOrd="0" presId="urn:microsoft.com/office/officeart/2005/8/layout/vProcess5"/>
    <dgm:cxn modelId="{2F4E7559-C11E-469C-BD1E-F7B5DE84614E}" type="presParOf" srcId="{7B9D5A16-A0D6-426B-B679-E93FDF7611E3}" destId="{4E44F6D7-0930-4148-BE6B-D88A9E20F4D5}" srcOrd="3" destOrd="0" presId="urn:microsoft.com/office/officeart/2005/8/layout/vProcess5"/>
    <dgm:cxn modelId="{5A1BDEEC-574A-44A4-A17B-827D6590134A}" type="presParOf" srcId="{7B9D5A16-A0D6-426B-B679-E93FDF7611E3}" destId="{BEDF7859-2F46-43FB-83D7-55114E8CD965}" srcOrd="4" destOrd="0" presId="urn:microsoft.com/office/officeart/2005/8/layout/vProcess5"/>
    <dgm:cxn modelId="{AB777B7F-715C-4F7F-AEBC-32195BED1995}" type="presParOf" srcId="{7B9D5A16-A0D6-426B-B679-E93FDF7611E3}" destId="{0B508398-D940-4A40-A23B-263B11787F26}" srcOrd="5" destOrd="0" presId="urn:microsoft.com/office/officeart/2005/8/layout/vProcess5"/>
    <dgm:cxn modelId="{E19D4D82-17A8-49E1-9643-9810BD3805DA}" type="presParOf" srcId="{7B9D5A16-A0D6-426B-B679-E93FDF7611E3}" destId="{048A23D2-0453-4722-B6F2-1274A0DD6912}" srcOrd="6" destOrd="0" presId="urn:microsoft.com/office/officeart/2005/8/layout/vProcess5"/>
    <dgm:cxn modelId="{3423A898-920E-4763-9B13-B37D2DAFBBF1}" type="presParOf" srcId="{7B9D5A16-A0D6-426B-B679-E93FDF7611E3}" destId="{2CB04F0C-7623-41D5-B921-C08589BBCC05}" srcOrd="7" destOrd="0" presId="urn:microsoft.com/office/officeart/2005/8/layout/vProcess5"/>
    <dgm:cxn modelId="{41EB66B7-1F4D-4B88-8E0E-95D50AE25BA7}" type="presParOf" srcId="{7B9D5A16-A0D6-426B-B679-E93FDF7611E3}" destId="{DEED50EC-12BD-43F4-A1F6-06B8C32B856F}" srcOrd="8" destOrd="0" presId="urn:microsoft.com/office/officeart/2005/8/layout/vProcess5"/>
    <dgm:cxn modelId="{CB8C546C-83E5-43BF-91C8-D9DB3A006607}" type="presParOf" srcId="{7B9D5A16-A0D6-426B-B679-E93FDF7611E3}" destId="{C6AADA76-D8E1-4E00-A12F-9A9F52849B4D}" srcOrd="9" destOrd="0" presId="urn:microsoft.com/office/officeart/2005/8/layout/vProcess5"/>
    <dgm:cxn modelId="{79087201-3C11-4BFC-ABA5-A92077017B24}" type="presParOf" srcId="{7B9D5A16-A0D6-426B-B679-E93FDF7611E3}" destId="{81669D1C-E083-4A5D-975F-8112C1468E4B}" srcOrd="10" destOrd="0" presId="urn:microsoft.com/office/officeart/2005/8/layout/vProcess5"/>
    <dgm:cxn modelId="{53E74745-650D-4D36-9BC4-1AA080D81884}" type="presParOf" srcId="{7B9D5A16-A0D6-426B-B679-E93FDF7611E3}" destId="{CC09A2E7-15FD-406B-888F-EE1D1881DA20}" srcOrd="11" destOrd="0" presId="urn:microsoft.com/office/officeart/2005/8/layout/vProcess5"/>
    <dgm:cxn modelId="{95F79789-44FD-4685-ADD9-7F43832D8619}" type="presParOf" srcId="{7B9D5A16-A0D6-426B-B679-E93FDF7611E3}" destId="{5171D7F5-26A3-47D8-8873-BC30EFEFCC69}" srcOrd="12" destOrd="0" presId="urn:microsoft.com/office/officeart/2005/8/layout/vProcess5"/>
    <dgm:cxn modelId="{6CA68241-B480-456C-A5D4-6A55CB1DD258}" type="presParOf" srcId="{7B9D5A16-A0D6-426B-B679-E93FDF7611E3}" destId="{6C8B1BBD-32A5-4D28-A0C5-0108DAE77477}" srcOrd="13" destOrd="0" presId="urn:microsoft.com/office/officeart/2005/8/layout/vProcess5"/>
    <dgm:cxn modelId="{B9A8C88E-89EB-4522-86B9-9EF70985E98D}" type="presParOf" srcId="{7B9D5A16-A0D6-426B-B679-E93FDF7611E3}" destId="{B5F4360E-DA38-46E8-AF84-28205BF2153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ADAEDE-8F31-4111-8002-FE6048D1EEF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5EBF502F-2773-42CA-93A1-5EB44B8184E4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Rounded MT Bold" pitchFamily="34" charset="0"/>
              <a:cs typeface="Arial" charset="0"/>
            </a:rPr>
            <a:t>BIOLOGI</a:t>
          </a:r>
        </a:p>
      </dgm:t>
    </dgm:pt>
    <dgm:pt modelId="{B2BA1731-FD80-4862-BB8C-4EB85C95BB19}" type="parTrans" cxnId="{6B435054-8BE7-4998-AACF-C6324DED64F0}">
      <dgm:prSet/>
      <dgm:spPr/>
      <dgm:t>
        <a:bodyPr/>
        <a:lstStyle/>
        <a:p>
          <a:endParaRPr lang="en-US"/>
        </a:p>
      </dgm:t>
    </dgm:pt>
    <dgm:pt modelId="{49F907C5-9112-4BEC-96CF-EFA920CBBA73}" type="sibTrans" cxnId="{6B435054-8BE7-4998-AACF-C6324DED64F0}">
      <dgm:prSet/>
      <dgm:spPr/>
      <dgm:t>
        <a:bodyPr/>
        <a:lstStyle/>
        <a:p>
          <a:endParaRPr lang="en-US"/>
        </a:p>
      </dgm:t>
    </dgm:pt>
    <dgm:pt modelId="{C62B3867-EFC1-4217-A22E-0C4A8796272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rgbClr val="FFC000"/>
            </a:solidFill>
            <a:effectLst/>
            <a:latin typeface="Arial Black" pitchFamily="34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cs typeface="Arial" charset="0"/>
            </a:rPr>
            <a:t>KIMIA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Arial" charset="0"/>
          </a:endParaRPr>
        </a:p>
      </dgm:t>
    </dgm:pt>
    <dgm:pt modelId="{2931A71E-B6ED-4061-A16F-D4397D8BE59F}" type="parTrans" cxnId="{1FA41ED7-2AA6-431B-9BBB-010AFE785FA0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 sz="1600">
            <a:solidFill>
              <a:srgbClr val="FFC000"/>
            </a:solidFill>
            <a:latin typeface="Arial Rounded MT Bold" pitchFamily="34" charset="0"/>
          </a:endParaRPr>
        </a:p>
      </dgm:t>
    </dgm:pt>
    <dgm:pt modelId="{6E63E1F8-8931-4388-89C5-021E1ECF2449}" type="sibTrans" cxnId="{1FA41ED7-2AA6-431B-9BBB-010AFE785FA0}">
      <dgm:prSet/>
      <dgm:spPr/>
      <dgm:t>
        <a:bodyPr/>
        <a:lstStyle/>
        <a:p>
          <a:endParaRPr lang="en-US"/>
        </a:p>
      </dgm:t>
    </dgm:pt>
    <dgm:pt modelId="{70F65099-4631-44D0-94D4-CA0A343696C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Rounded MT Bold" pitchFamily="34" charset="0"/>
              <a:cs typeface="Arial" charset="0"/>
            </a:rPr>
            <a:t>FISIKA</a:t>
          </a:r>
        </a:p>
      </dgm:t>
    </dgm:pt>
    <dgm:pt modelId="{A25E3471-EE3C-44E7-B7CE-B6834DAF55BE}" type="parTrans" cxnId="{A423D4E9-29CD-406D-B60E-9FAC85A16FD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 sz="1600">
            <a:solidFill>
              <a:srgbClr val="FFC000"/>
            </a:solidFill>
            <a:latin typeface="Arial Rounded MT Bold" pitchFamily="34" charset="0"/>
          </a:endParaRPr>
        </a:p>
      </dgm:t>
    </dgm:pt>
    <dgm:pt modelId="{7E00B605-AC9C-4727-8A64-0F139F17BD7A}" type="sibTrans" cxnId="{A423D4E9-29CD-406D-B60E-9FAC85A16FD2}">
      <dgm:prSet/>
      <dgm:spPr/>
      <dgm:t>
        <a:bodyPr/>
        <a:lstStyle/>
        <a:p>
          <a:endParaRPr lang="en-US"/>
        </a:p>
      </dgm:t>
    </dgm:pt>
    <dgm:pt modelId="{47666A41-8B89-43D4-8C70-DF991B105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Rounded MT Bold" pitchFamily="34" charset="0"/>
              <a:cs typeface="Arial" charset="0"/>
            </a:rPr>
            <a:t>MTK</a:t>
          </a:r>
        </a:p>
      </dgm:t>
    </dgm:pt>
    <dgm:pt modelId="{65C4287F-5AA1-43D0-B6A4-4861824F92EC}" type="parTrans" cxnId="{63E0B628-6160-4F0F-A907-FEB93B3AB02B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 sz="1600">
            <a:solidFill>
              <a:srgbClr val="FFC000"/>
            </a:solidFill>
            <a:latin typeface="Arial Rounded MT Bold" pitchFamily="34" charset="0"/>
          </a:endParaRPr>
        </a:p>
      </dgm:t>
    </dgm:pt>
    <dgm:pt modelId="{42EBAD6E-F20C-4FC5-8F6E-5985E48F49F3}" type="sibTrans" cxnId="{63E0B628-6160-4F0F-A907-FEB93B3AB02B}">
      <dgm:prSet/>
      <dgm:spPr/>
      <dgm:t>
        <a:bodyPr/>
        <a:lstStyle/>
        <a:p>
          <a:endParaRPr lang="en-US"/>
        </a:p>
      </dgm:t>
    </dgm:pt>
    <dgm:pt modelId="{98CB4481-DB97-45C1-A6D0-F4E0383E62D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Rounded MT Bold" pitchFamily="34" charset="0"/>
              <a:cs typeface="Arial" charset="0"/>
            </a:rPr>
            <a:t>EKONOMI</a:t>
          </a:r>
        </a:p>
      </dgm:t>
    </dgm:pt>
    <dgm:pt modelId="{F61084A2-5C40-4737-8E87-DE90CDE0E972}" type="parTrans" cxnId="{5CEF1795-9267-4F23-BE5A-D83CC740A398}">
      <dgm:prSet custT="1"/>
      <dgm:spPr/>
      <dgm:t>
        <a:bodyPr/>
        <a:lstStyle/>
        <a:p>
          <a:endParaRPr lang="en-US" sz="1600">
            <a:solidFill>
              <a:srgbClr val="FFC000"/>
            </a:solidFill>
            <a:latin typeface="Arial Rounded MT Bold" pitchFamily="34" charset="0"/>
          </a:endParaRPr>
        </a:p>
      </dgm:t>
    </dgm:pt>
    <dgm:pt modelId="{F67BE279-3CB5-428F-98E8-08279C23A2A5}" type="sibTrans" cxnId="{5CEF1795-9267-4F23-BE5A-D83CC740A398}">
      <dgm:prSet/>
      <dgm:spPr/>
      <dgm:t>
        <a:bodyPr/>
        <a:lstStyle/>
        <a:p>
          <a:endParaRPr lang="en-US"/>
        </a:p>
      </dgm:t>
    </dgm:pt>
    <dgm:pt modelId="{1CDF1A03-3BE6-456B-8F62-55B0D5AA600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 Rounded MT Bold" pitchFamily="34" charset="0"/>
              <a:cs typeface="Arial" charset="0"/>
            </a:rPr>
            <a:t>GEO GRAFI</a:t>
          </a:r>
          <a:endParaRPr kumimoji="0" lang="en-US" sz="1600" b="0" i="0" u="none" strike="noStrike" cap="none" normalizeH="0" baseline="0" dirty="0" smtClean="0">
            <a:ln>
              <a:noFill/>
            </a:ln>
            <a:solidFill>
              <a:srgbClr val="FFC000"/>
            </a:solidFill>
            <a:effectLst/>
            <a:latin typeface="Arial Rounded MT Bold" pitchFamily="34" charset="0"/>
            <a:cs typeface="Arial" charset="0"/>
          </a:endParaRPr>
        </a:p>
      </dgm:t>
    </dgm:pt>
    <dgm:pt modelId="{49C2ACD5-8545-4EEE-819D-FC6EA19EE623}" type="parTrans" cxnId="{F0959608-63AC-4E25-B082-33C2BBC1FC1C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 sz="1600">
            <a:solidFill>
              <a:srgbClr val="FFC000"/>
            </a:solidFill>
            <a:latin typeface="Arial Rounded MT Bold" pitchFamily="34" charset="0"/>
          </a:endParaRPr>
        </a:p>
      </dgm:t>
    </dgm:pt>
    <dgm:pt modelId="{E01201B5-B9E9-44D8-9076-D6B17AF8655F}" type="sibTrans" cxnId="{F0959608-63AC-4E25-B082-33C2BBC1FC1C}">
      <dgm:prSet/>
      <dgm:spPr/>
      <dgm:t>
        <a:bodyPr/>
        <a:lstStyle/>
        <a:p>
          <a:endParaRPr lang="en-US"/>
        </a:p>
      </dgm:t>
    </dgm:pt>
    <dgm:pt modelId="{AA844E0A-CCDD-47E7-B82F-6150A7510BF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Rounded MT Bold" pitchFamily="34" charset="0"/>
              <a:cs typeface="Arial" charset="0"/>
            </a:rPr>
            <a:t>SOSIO LOGI</a:t>
          </a:r>
        </a:p>
      </dgm:t>
    </dgm:pt>
    <dgm:pt modelId="{C79FFC92-AEB3-4A63-9B24-C38AFCB76C01}" type="parTrans" cxnId="{2C47762E-65B4-4FC3-A6D0-1E42BAF3492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 sz="1600">
            <a:solidFill>
              <a:srgbClr val="FFC000"/>
            </a:solidFill>
            <a:latin typeface="Arial Rounded MT Bold" pitchFamily="34" charset="0"/>
          </a:endParaRPr>
        </a:p>
      </dgm:t>
    </dgm:pt>
    <dgm:pt modelId="{ECAC5EF3-14A4-4FD2-BD4F-761EC8AD77A3}" type="sibTrans" cxnId="{2C47762E-65B4-4FC3-A6D0-1E42BAF34926}">
      <dgm:prSet/>
      <dgm:spPr/>
      <dgm:t>
        <a:bodyPr/>
        <a:lstStyle/>
        <a:p>
          <a:endParaRPr lang="en-US"/>
        </a:p>
      </dgm:t>
    </dgm:pt>
    <dgm:pt modelId="{2EE19E19-C0F4-4CA4-A704-648DAA8657E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Rounded MT Bold" pitchFamily="34" charset="0"/>
              <a:cs typeface="Arial" charset="0"/>
            </a:rPr>
            <a:t>SEJA RAH</a:t>
          </a:r>
        </a:p>
      </dgm:t>
    </dgm:pt>
    <dgm:pt modelId="{D79E5311-C190-4D5F-8119-4B8114A3DCA4}" type="parTrans" cxnId="{6079B231-D809-4126-9BF7-6E428C793817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 sz="1600">
            <a:solidFill>
              <a:srgbClr val="FFC000"/>
            </a:solidFill>
            <a:latin typeface="Arial Rounded MT Bold" pitchFamily="34" charset="0"/>
          </a:endParaRPr>
        </a:p>
      </dgm:t>
    </dgm:pt>
    <dgm:pt modelId="{77ABDEB6-E9AA-4477-A049-E944C1D67F8D}" type="sibTrans" cxnId="{6079B231-D809-4126-9BF7-6E428C793817}">
      <dgm:prSet/>
      <dgm:spPr/>
      <dgm:t>
        <a:bodyPr/>
        <a:lstStyle/>
        <a:p>
          <a:endParaRPr lang="en-US"/>
        </a:p>
      </dgm:t>
    </dgm:pt>
    <dgm:pt modelId="{FCF56800-07D1-4C60-ACFC-69810335AC8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Rounded MT Bold" pitchFamily="34" charset="0"/>
              <a:cs typeface="Arial" charset="0"/>
            </a:rPr>
            <a:t>TIK</a:t>
          </a:r>
        </a:p>
      </dgm:t>
    </dgm:pt>
    <dgm:pt modelId="{9C6C5DD7-CBF7-45E9-BC71-F90F72CD81CD}" type="parTrans" cxnId="{7743BD2A-4E46-4BF2-A6FA-D64361954B03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 sz="1600">
            <a:solidFill>
              <a:srgbClr val="FFC000"/>
            </a:solidFill>
            <a:latin typeface="Arial Rounded MT Bold" pitchFamily="34" charset="0"/>
          </a:endParaRPr>
        </a:p>
      </dgm:t>
    </dgm:pt>
    <dgm:pt modelId="{477A4561-7B71-460A-8DA3-A6DB3FFE1850}" type="sibTrans" cxnId="{7743BD2A-4E46-4BF2-A6FA-D64361954B03}">
      <dgm:prSet/>
      <dgm:spPr/>
      <dgm:t>
        <a:bodyPr/>
        <a:lstStyle/>
        <a:p>
          <a:endParaRPr lang="en-US"/>
        </a:p>
      </dgm:t>
    </dgm:pt>
    <dgm:pt modelId="{574E8E99-B6D1-4D97-AFA4-3BBE759BA72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Rounded MT Bold" pitchFamily="34" charset="0"/>
              <a:cs typeface="Arial" charset="0"/>
            </a:rPr>
            <a:t>ANTROPOLO GI</a:t>
          </a:r>
        </a:p>
      </dgm:t>
    </dgm:pt>
    <dgm:pt modelId="{DCBB0F8E-F432-40C6-9250-A58BB7A5AAD1}" type="parTrans" cxnId="{094176C7-F8AC-4A40-9AE8-C51AD13305C1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 sz="1600">
            <a:solidFill>
              <a:srgbClr val="FFC000"/>
            </a:solidFill>
            <a:latin typeface="Arial Rounded MT Bold" pitchFamily="34" charset="0"/>
          </a:endParaRPr>
        </a:p>
      </dgm:t>
    </dgm:pt>
    <dgm:pt modelId="{2FBBAC37-F474-4597-AE01-1F5B7C044386}" type="sibTrans" cxnId="{094176C7-F8AC-4A40-9AE8-C51AD13305C1}">
      <dgm:prSet/>
      <dgm:spPr/>
      <dgm:t>
        <a:bodyPr/>
        <a:lstStyle/>
        <a:p>
          <a:endParaRPr lang="en-US"/>
        </a:p>
      </dgm:t>
    </dgm:pt>
    <dgm:pt modelId="{5A46989F-6B18-43BD-8214-854111BBC1A9}" type="pres">
      <dgm:prSet presAssocID="{20ADAEDE-8F31-4111-8002-FE6048D1EEF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8B87A1E-C138-4D00-BD69-62BF7C0922CB}" type="pres">
      <dgm:prSet presAssocID="{5EBF502F-2773-42CA-93A1-5EB44B8184E4}" presName="centerShape" presStyleLbl="node0" presStyleIdx="0" presStyleCnt="1" custScaleX="135887" custLinFactNeighborX="642" custLinFactNeighborY="-478"/>
      <dgm:spPr/>
      <dgm:t>
        <a:bodyPr/>
        <a:lstStyle/>
        <a:p>
          <a:endParaRPr lang="en-US"/>
        </a:p>
      </dgm:t>
    </dgm:pt>
    <dgm:pt modelId="{C1447CD3-FF86-4693-85D8-DCD2951E1125}" type="pres">
      <dgm:prSet presAssocID="{2931A71E-B6ED-4061-A16F-D4397D8BE59F}" presName="Name9" presStyleLbl="parChTrans1D2" presStyleIdx="0" presStyleCnt="9"/>
      <dgm:spPr/>
      <dgm:t>
        <a:bodyPr/>
        <a:lstStyle/>
        <a:p>
          <a:endParaRPr lang="en-US"/>
        </a:p>
      </dgm:t>
    </dgm:pt>
    <dgm:pt modelId="{35A904E1-A771-4CE5-848E-7F723E60E297}" type="pres">
      <dgm:prSet presAssocID="{2931A71E-B6ED-4061-A16F-D4397D8BE59F}" presName="connTx" presStyleLbl="parChTrans1D2" presStyleIdx="0" presStyleCnt="9"/>
      <dgm:spPr/>
      <dgm:t>
        <a:bodyPr/>
        <a:lstStyle/>
        <a:p>
          <a:endParaRPr lang="en-US"/>
        </a:p>
      </dgm:t>
    </dgm:pt>
    <dgm:pt modelId="{AA19D062-EC56-4913-8017-5CE19E437C81}" type="pres">
      <dgm:prSet presAssocID="{C62B3867-EFC1-4217-A22E-0C4A8796272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EDB99-9963-40A4-8C22-93411D525075}" type="pres">
      <dgm:prSet presAssocID="{A25E3471-EE3C-44E7-B7CE-B6834DAF55BE}" presName="Name9" presStyleLbl="parChTrans1D2" presStyleIdx="1" presStyleCnt="9"/>
      <dgm:spPr/>
      <dgm:t>
        <a:bodyPr/>
        <a:lstStyle/>
        <a:p>
          <a:endParaRPr lang="en-US"/>
        </a:p>
      </dgm:t>
    </dgm:pt>
    <dgm:pt modelId="{6AF46E2B-2CFF-4525-BF74-5A0F37BA5B15}" type="pres">
      <dgm:prSet presAssocID="{A25E3471-EE3C-44E7-B7CE-B6834DAF55BE}" presName="connTx" presStyleLbl="parChTrans1D2" presStyleIdx="1" presStyleCnt="9"/>
      <dgm:spPr/>
      <dgm:t>
        <a:bodyPr/>
        <a:lstStyle/>
        <a:p>
          <a:endParaRPr lang="en-US"/>
        </a:p>
      </dgm:t>
    </dgm:pt>
    <dgm:pt modelId="{0A176BE0-4C2B-40BE-9715-71A270A788C9}" type="pres">
      <dgm:prSet presAssocID="{70F65099-4631-44D0-94D4-CA0A343696C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13EA8-E8F9-4D6F-8F80-58CF2B385798}" type="pres">
      <dgm:prSet presAssocID="{65C4287F-5AA1-43D0-B6A4-4861824F92EC}" presName="Name9" presStyleLbl="parChTrans1D2" presStyleIdx="2" presStyleCnt="9"/>
      <dgm:spPr/>
      <dgm:t>
        <a:bodyPr/>
        <a:lstStyle/>
        <a:p>
          <a:endParaRPr lang="en-US"/>
        </a:p>
      </dgm:t>
    </dgm:pt>
    <dgm:pt modelId="{8DECD432-A37F-4440-915B-6E3DAF831D25}" type="pres">
      <dgm:prSet presAssocID="{65C4287F-5AA1-43D0-B6A4-4861824F92EC}" presName="connTx" presStyleLbl="parChTrans1D2" presStyleIdx="2" presStyleCnt="9"/>
      <dgm:spPr/>
      <dgm:t>
        <a:bodyPr/>
        <a:lstStyle/>
        <a:p>
          <a:endParaRPr lang="en-US"/>
        </a:p>
      </dgm:t>
    </dgm:pt>
    <dgm:pt modelId="{83C27E3C-6AF1-4E4E-A750-250491DF9C34}" type="pres">
      <dgm:prSet presAssocID="{47666A41-8B89-43D4-8C70-DF991B105E0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A559D-55FE-4B11-9A40-3A2E77569109}" type="pres">
      <dgm:prSet presAssocID="{F61084A2-5C40-4737-8E87-DE90CDE0E972}" presName="Name9" presStyleLbl="parChTrans1D2" presStyleIdx="3" presStyleCnt="9"/>
      <dgm:spPr/>
      <dgm:t>
        <a:bodyPr/>
        <a:lstStyle/>
        <a:p>
          <a:endParaRPr lang="en-US"/>
        </a:p>
      </dgm:t>
    </dgm:pt>
    <dgm:pt modelId="{1965970A-2AD3-4645-BB4C-E03C0721FE08}" type="pres">
      <dgm:prSet presAssocID="{F61084A2-5C40-4737-8E87-DE90CDE0E972}" presName="connTx" presStyleLbl="parChTrans1D2" presStyleIdx="3" presStyleCnt="9"/>
      <dgm:spPr/>
      <dgm:t>
        <a:bodyPr/>
        <a:lstStyle/>
        <a:p>
          <a:endParaRPr lang="en-US"/>
        </a:p>
      </dgm:t>
    </dgm:pt>
    <dgm:pt modelId="{3360F748-FF55-45DB-B776-9806BE8EE10F}" type="pres">
      <dgm:prSet presAssocID="{98CB4481-DB97-45C1-A6D0-F4E0383E62D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271B1-F9BE-427E-BD3A-5E1E56739D59}" type="pres">
      <dgm:prSet presAssocID="{49C2ACD5-8545-4EEE-819D-FC6EA19EE623}" presName="Name9" presStyleLbl="parChTrans1D2" presStyleIdx="4" presStyleCnt="9"/>
      <dgm:spPr/>
      <dgm:t>
        <a:bodyPr/>
        <a:lstStyle/>
        <a:p>
          <a:endParaRPr lang="en-US"/>
        </a:p>
      </dgm:t>
    </dgm:pt>
    <dgm:pt modelId="{41C67C0E-79C2-487F-BEB4-85F7DA6901FB}" type="pres">
      <dgm:prSet presAssocID="{49C2ACD5-8545-4EEE-819D-FC6EA19EE623}" presName="connTx" presStyleLbl="parChTrans1D2" presStyleIdx="4" presStyleCnt="9"/>
      <dgm:spPr/>
      <dgm:t>
        <a:bodyPr/>
        <a:lstStyle/>
        <a:p>
          <a:endParaRPr lang="en-US"/>
        </a:p>
      </dgm:t>
    </dgm:pt>
    <dgm:pt modelId="{1C3ED6EB-C8D5-48A6-91B8-B0970B45C9F7}" type="pres">
      <dgm:prSet presAssocID="{1CDF1A03-3BE6-456B-8F62-55B0D5AA600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824AA-8D52-4488-9000-85ACF0EBDC62}" type="pres">
      <dgm:prSet presAssocID="{C79FFC92-AEB3-4A63-9B24-C38AFCB76C01}" presName="Name9" presStyleLbl="parChTrans1D2" presStyleIdx="5" presStyleCnt="9"/>
      <dgm:spPr/>
      <dgm:t>
        <a:bodyPr/>
        <a:lstStyle/>
        <a:p>
          <a:endParaRPr lang="en-US"/>
        </a:p>
      </dgm:t>
    </dgm:pt>
    <dgm:pt modelId="{8F75BCAD-5CF0-43A8-8FAD-E71DA12FD903}" type="pres">
      <dgm:prSet presAssocID="{C79FFC92-AEB3-4A63-9B24-C38AFCB76C01}" presName="connTx" presStyleLbl="parChTrans1D2" presStyleIdx="5" presStyleCnt="9"/>
      <dgm:spPr/>
      <dgm:t>
        <a:bodyPr/>
        <a:lstStyle/>
        <a:p>
          <a:endParaRPr lang="en-US"/>
        </a:p>
      </dgm:t>
    </dgm:pt>
    <dgm:pt modelId="{F5EB3F5F-0537-439B-8A11-EEE240200F10}" type="pres">
      <dgm:prSet presAssocID="{AA844E0A-CCDD-47E7-B82F-6150A7510BF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7982F-4548-45C6-B436-1F60B137DB33}" type="pres">
      <dgm:prSet presAssocID="{D79E5311-C190-4D5F-8119-4B8114A3DCA4}" presName="Name9" presStyleLbl="parChTrans1D2" presStyleIdx="6" presStyleCnt="9"/>
      <dgm:spPr/>
      <dgm:t>
        <a:bodyPr/>
        <a:lstStyle/>
        <a:p>
          <a:endParaRPr lang="en-US"/>
        </a:p>
      </dgm:t>
    </dgm:pt>
    <dgm:pt modelId="{5706E992-1F1A-4CBE-B242-488385ACF37D}" type="pres">
      <dgm:prSet presAssocID="{D79E5311-C190-4D5F-8119-4B8114A3DCA4}" presName="connTx" presStyleLbl="parChTrans1D2" presStyleIdx="6" presStyleCnt="9"/>
      <dgm:spPr/>
      <dgm:t>
        <a:bodyPr/>
        <a:lstStyle/>
        <a:p>
          <a:endParaRPr lang="en-US"/>
        </a:p>
      </dgm:t>
    </dgm:pt>
    <dgm:pt modelId="{82C7BA70-DCBD-4500-A031-5D394766B795}" type="pres">
      <dgm:prSet presAssocID="{2EE19E19-C0F4-4CA4-A704-648DAA8657E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7D946-9E70-436D-A1E3-18F8FA54F096}" type="pres">
      <dgm:prSet presAssocID="{9C6C5DD7-CBF7-45E9-BC71-F90F72CD81CD}" presName="Name9" presStyleLbl="parChTrans1D2" presStyleIdx="7" presStyleCnt="9"/>
      <dgm:spPr/>
      <dgm:t>
        <a:bodyPr/>
        <a:lstStyle/>
        <a:p>
          <a:endParaRPr lang="en-US"/>
        </a:p>
      </dgm:t>
    </dgm:pt>
    <dgm:pt modelId="{9CB33930-960D-489A-90E3-730BFB5E2D4F}" type="pres">
      <dgm:prSet presAssocID="{9C6C5DD7-CBF7-45E9-BC71-F90F72CD81CD}" presName="connTx" presStyleLbl="parChTrans1D2" presStyleIdx="7" presStyleCnt="9"/>
      <dgm:spPr/>
      <dgm:t>
        <a:bodyPr/>
        <a:lstStyle/>
        <a:p>
          <a:endParaRPr lang="en-US"/>
        </a:p>
      </dgm:t>
    </dgm:pt>
    <dgm:pt modelId="{367AB4AD-1D56-4E05-9C6F-478AA59B8356}" type="pres">
      <dgm:prSet presAssocID="{FCF56800-07D1-4C60-ACFC-69810335AC8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65CF4-C641-4BD6-A2B0-0B22CB144E16}" type="pres">
      <dgm:prSet presAssocID="{DCBB0F8E-F432-40C6-9250-A58BB7A5AAD1}" presName="Name9" presStyleLbl="parChTrans1D2" presStyleIdx="8" presStyleCnt="9"/>
      <dgm:spPr/>
      <dgm:t>
        <a:bodyPr/>
        <a:lstStyle/>
        <a:p>
          <a:endParaRPr lang="en-US"/>
        </a:p>
      </dgm:t>
    </dgm:pt>
    <dgm:pt modelId="{D7F13558-8662-40AC-B5A4-154B50B88D87}" type="pres">
      <dgm:prSet presAssocID="{DCBB0F8E-F432-40C6-9250-A58BB7A5AAD1}" presName="connTx" presStyleLbl="parChTrans1D2" presStyleIdx="8" presStyleCnt="9"/>
      <dgm:spPr/>
      <dgm:t>
        <a:bodyPr/>
        <a:lstStyle/>
        <a:p>
          <a:endParaRPr lang="en-US"/>
        </a:p>
      </dgm:t>
    </dgm:pt>
    <dgm:pt modelId="{2BF02ACC-1FE0-4239-B3E2-29CF190DDBC4}" type="pres">
      <dgm:prSet presAssocID="{574E8E99-B6D1-4D97-AFA4-3BBE759BA72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F492D1-E35A-414A-873F-B873FEF36E94}" type="presOf" srcId="{AA844E0A-CCDD-47E7-B82F-6150A7510BF4}" destId="{F5EB3F5F-0537-439B-8A11-EEE240200F10}" srcOrd="0" destOrd="0" presId="urn:microsoft.com/office/officeart/2005/8/layout/radial1"/>
    <dgm:cxn modelId="{7743BD2A-4E46-4BF2-A6FA-D64361954B03}" srcId="{5EBF502F-2773-42CA-93A1-5EB44B8184E4}" destId="{FCF56800-07D1-4C60-ACFC-69810335AC81}" srcOrd="7" destOrd="0" parTransId="{9C6C5DD7-CBF7-45E9-BC71-F90F72CD81CD}" sibTransId="{477A4561-7B71-460A-8DA3-A6DB3FFE1850}"/>
    <dgm:cxn modelId="{CCDA57F8-C035-4883-83FD-D83C0F7083E8}" type="presOf" srcId="{D79E5311-C190-4D5F-8119-4B8114A3DCA4}" destId="{5706E992-1F1A-4CBE-B242-488385ACF37D}" srcOrd="1" destOrd="0" presId="urn:microsoft.com/office/officeart/2005/8/layout/radial1"/>
    <dgm:cxn modelId="{CFFC925C-C263-4444-B16A-1D3927FB5DA5}" type="presOf" srcId="{9C6C5DD7-CBF7-45E9-BC71-F90F72CD81CD}" destId="{E5C7D946-9E70-436D-A1E3-18F8FA54F096}" srcOrd="0" destOrd="0" presId="urn:microsoft.com/office/officeart/2005/8/layout/radial1"/>
    <dgm:cxn modelId="{CC1CD90D-677D-4AC5-A7BC-4BE3FB2F0CF7}" type="presOf" srcId="{D79E5311-C190-4D5F-8119-4B8114A3DCA4}" destId="{D7E7982F-4548-45C6-B436-1F60B137DB33}" srcOrd="0" destOrd="0" presId="urn:microsoft.com/office/officeart/2005/8/layout/radial1"/>
    <dgm:cxn modelId="{2A021A61-C06C-4020-843D-997583959EF4}" type="presOf" srcId="{C62B3867-EFC1-4217-A22E-0C4A87962720}" destId="{AA19D062-EC56-4913-8017-5CE19E437C81}" srcOrd="0" destOrd="0" presId="urn:microsoft.com/office/officeart/2005/8/layout/radial1"/>
    <dgm:cxn modelId="{7B36824D-95C5-4354-9D71-8457AB1B81D7}" type="presOf" srcId="{2EE19E19-C0F4-4CA4-A704-648DAA8657E7}" destId="{82C7BA70-DCBD-4500-A031-5D394766B795}" srcOrd="0" destOrd="0" presId="urn:microsoft.com/office/officeart/2005/8/layout/radial1"/>
    <dgm:cxn modelId="{C32F63FD-BC20-49AC-AFA0-0C94E7A89CF6}" type="presOf" srcId="{2931A71E-B6ED-4061-A16F-D4397D8BE59F}" destId="{C1447CD3-FF86-4693-85D8-DCD2951E1125}" srcOrd="0" destOrd="0" presId="urn:microsoft.com/office/officeart/2005/8/layout/radial1"/>
    <dgm:cxn modelId="{5CEF1795-9267-4F23-BE5A-D83CC740A398}" srcId="{5EBF502F-2773-42CA-93A1-5EB44B8184E4}" destId="{98CB4481-DB97-45C1-A6D0-F4E0383E62DA}" srcOrd="3" destOrd="0" parTransId="{F61084A2-5C40-4737-8E87-DE90CDE0E972}" sibTransId="{F67BE279-3CB5-428F-98E8-08279C23A2A5}"/>
    <dgm:cxn modelId="{B886A996-0E19-42B5-A0E9-B9E59E014C16}" type="presOf" srcId="{5EBF502F-2773-42CA-93A1-5EB44B8184E4}" destId="{08B87A1E-C138-4D00-BD69-62BF7C0922CB}" srcOrd="0" destOrd="0" presId="urn:microsoft.com/office/officeart/2005/8/layout/radial1"/>
    <dgm:cxn modelId="{57AEE52B-2526-437C-A32C-692BF715A398}" type="presOf" srcId="{65C4287F-5AA1-43D0-B6A4-4861824F92EC}" destId="{8F513EA8-E8F9-4D6F-8F80-58CF2B385798}" srcOrd="0" destOrd="0" presId="urn:microsoft.com/office/officeart/2005/8/layout/radial1"/>
    <dgm:cxn modelId="{C3661CF0-C5CD-499A-9D74-AA190BCAC2D7}" type="presOf" srcId="{574E8E99-B6D1-4D97-AFA4-3BBE759BA724}" destId="{2BF02ACC-1FE0-4239-B3E2-29CF190DDBC4}" srcOrd="0" destOrd="0" presId="urn:microsoft.com/office/officeart/2005/8/layout/radial1"/>
    <dgm:cxn modelId="{094176C7-F8AC-4A40-9AE8-C51AD13305C1}" srcId="{5EBF502F-2773-42CA-93A1-5EB44B8184E4}" destId="{574E8E99-B6D1-4D97-AFA4-3BBE759BA724}" srcOrd="8" destOrd="0" parTransId="{DCBB0F8E-F432-40C6-9250-A58BB7A5AAD1}" sibTransId="{2FBBAC37-F474-4597-AE01-1F5B7C044386}"/>
    <dgm:cxn modelId="{63E0B628-6160-4F0F-A907-FEB93B3AB02B}" srcId="{5EBF502F-2773-42CA-93A1-5EB44B8184E4}" destId="{47666A41-8B89-43D4-8C70-DF991B105E05}" srcOrd="2" destOrd="0" parTransId="{65C4287F-5AA1-43D0-B6A4-4861824F92EC}" sibTransId="{42EBAD6E-F20C-4FC5-8F6E-5985E48F49F3}"/>
    <dgm:cxn modelId="{18D2AD6B-8E9B-4F00-8C6A-8A99E162E4D8}" type="presOf" srcId="{A25E3471-EE3C-44E7-B7CE-B6834DAF55BE}" destId="{6AF46E2B-2CFF-4525-BF74-5A0F37BA5B15}" srcOrd="1" destOrd="0" presId="urn:microsoft.com/office/officeart/2005/8/layout/radial1"/>
    <dgm:cxn modelId="{6079B231-D809-4126-9BF7-6E428C793817}" srcId="{5EBF502F-2773-42CA-93A1-5EB44B8184E4}" destId="{2EE19E19-C0F4-4CA4-A704-648DAA8657E7}" srcOrd="6" destOrd="0" parTransId="{D79E5311-C190-4D5F-8119-4B8114A3DCA4}" sibTransId="{77ABDEB6-E9AA-4477-A049-E944C1D67F8D}"/>
    <dgm:cxn modelId="{C99CD8FA-1E48-44A2-BB5E-D1CFEC54CE0A}" type="presOf" srcId="{2931A71E-B6ED-4061-A16F-D4397D8BE59F}" destId="{35A904E1-A771-4CE5-848E-7F723E60E297}" srcOrd="1" destOrd="0" presId="urn:microsoft.com/office/officeart/2005/8/layout/radial1"/>
    <dgm:cxn modelId="{9ADBE4A7-36C8-4E7B-B99A-507626830A78}" type="presOf" srcId="{C79FFC92-AEB3-4A63-9B24-C38AFCB76C01}" destId="{8F75BCAD-5CF0-43A8-8FAD-E71DA12FD903}" srcOrd="1" destOrd="0" presId="urn:microsoft.com/office/officeart/2005/8/layout/radial1"/>
    <dgm:cxn modelId="{5501B1BC-5B91-48CA-BF5C-A90031BAC030}" type="presOf" srcId="{F61084A2-5C40-4737-8E87-DE90CDE0E972}" destId="{1965970A-2AD3-4645-BB4C-E03C0721FE08}" srcOrd="1" destOrd="0" presId="urn:microsoft.com/office/officeart/2005/8/layout/radial1"/>
    <dgm:cxn modelId="{0602A84E-0849-4627-A15A-382BB5DDA80D}" type="presOf" srcId="{47666A41-8B89-43D4-8C70-DF991B105E05}" destId="{83C27E3C-6AF1-4E4E-A750-250491DF9C34}" srcOrd="0" destOrd="0" presId="urn:microsoft.com/office/officeart/2005/8/layout/radial1"/>
    <dgm:cxn modelId="{25B8F1B3-386C-4703-96A4-A0A3E0D26A20}" type="presOf" srcId="{DCBB0F8E-F432-40C6-9250-A58BB7A5AAD1}" destId="{63165CF4-C641-4BD6-A2B0-0B22CB144E16}" srcOrd="0" destOrd="0" presId="urn:microsoft.com/office/officeart/2005/8/layout/radial1"/>
    <dgm:cxn modelId="{FC0CADD7-90A8-4526-8234-0A233D5CF0FF}" type="presOf" srcId="{A25E3471-EE3C-44E7-B7CE-B6834DAF55BE}" destId="{C5AEDB99-9963-40A4-8C22-93411D525075}" srcOrd="0" destOrd="0" presId="urn:microsoft.com/office/officeart/2005/8/layout/radial1"/>
    <dgm:cxn modelId="{B88982DE-6AE5-4208-B06D-63F453377EBD}" type="presOf" srcId="{98CB4481-DB97-45C1-A6D0-F4E0383E62DA}" destId="{3360F748-FF55-45DB-B776-9806BE8EE10F}" srcOrd="0" destOrd="0" presId="urn:microsoft.com/office/officeart/2005/8/layout/radial1"/>
    <dgm:cxn modelId="{6B435054-8BE7-4998-AACF-C6324DED64F0}" srcId="{20ADAEDE-8F31-4111-8002-FE6048D1EEF8}" destId="{5EBF502F-2773-42CA-93A1-5EB44B8184E4}" srcOrd="0" destOrd="0" parTransId="{B2BA1731-FD80-4862-BB8C-4EB85C95BB19}" sibTransId="{49F907C5-9112-4BEC-96CF-EFA920CBBA73}"/>
    <dgm:cxn modelId="{C7D7A984-BCCF-4259-AC58-37FB81C6645E}" type="presOf" srcId="{70F65099-4631-44D0-94D4-CA0A343696CA}" destId="{0A176BE0-4C2B-40BE-9715-71A270A788C9}" srcOrd="0" destOrd="0" presId="urn:microsoft.com/office/officeart/2005/8/layout/radial1"/>
    <dgm:cxn modelId="{F0959608-63AC-4E25-B082-33C2BBC1FC1C}" srcId="{5EBF502F-2773-42CA-93A1-5EB44B8184E4}" destId="{1CDF1A03-3BE6-456B-8F62-55B0D5AA6003}" srcOrd="4" destOrd="0" parTransId="{49C2ACD5-8545-4EEE-819D-FC6EA19EE623}" sibTransId="{E01201B5-B9E9-44D8-9076-D6B17AF8655F}"/>
    <dgm:cxn modelId="{D650FC19-3E81-4C69-A9F5-91670AD7F5EF}" type="presOf" srcId="{49C2ACD5-8545-4EEE-819D-FC6EA19EE623}" destId="{41C67C0E-79C2-487F-BEB4-85F7DA6901FB}" srcOrd="1" destOrd="0" presId="urn:microsoft.com/office/officeart/2005/8/layout/radial1"/>
    <dgm:cxn modelId="{F3FF91C6-98DC-4500-8209-5B117D8DBDA1}" type="presOf" srcId="{9C6C5DD7-CBF7-45E9-BC71-F90F72CD81CD}" destId="{9CB33930-960D-489A-90E3-730BFB5E2D4F}" srcOrd="1" destOrd="0" presId="urn:microsoft.com/office/officeart/2005/8/layout/radial1"/>
    <dgm:cxn modelId="{2C47762E-65B4-4FC3-A6D0-1E42BAF34926}" srcId="{5EBF502F-2773-42CA-93A1-5EB44B8184E4}" destId="{AA844E0A-CCDD-47E7-B82F-6150A7510BF4}" srcOrd="5" destOrd="0" parTransId="{C79FFC92-AEB3-4A63-9B24-C38AFCB76C01}" sibTransId="{ECAC5EF3-14A4-4FD2-BD4F-761EC8AD77A3}"/>
    <dgm:cxn modelId="{3456560D-C667-4F81-AAAF-5B0DC1052927}" type="presOf" srcId="{1CDF1A03-3BE6-456B-8F62-55B0D5AA6003}" destId="{1C3ED6EB-C8D5-48A6-91B8-B0970B45C9F7}" srcOrd="0" destOrd="0" presId="urn:microsoft.com/office/officeart/2005/8/layout/radial1"/>
    <dgm:cxn modelId="{20F24F25-3271-4CD1-B73B-15C788AF81E3}" type="presOf" srcId="{C79FFC92-AEB3-4A63-9B24-C38AFCB76C01}" destId="{D3B824AA-8D52-4488-9000-85ACF0EBDC62}" srcOrd="0" destOrd="0" presId="urn:microsoft.com/office/officeart/2005/8/layout/radial1"/>
    <dgm:cxn modelId="{446A046D-12E6-4F10-AD09-E28FED0956FD}" type="presOf" srcId="{F61084A2-5C40-4737-8E87-DE90CDE0E972}" destId="{A32A559D-55FE-4B11-9A40-3A2E77569109}" srcOrd="0" destOrd="0" presId="urn:microsoft.com/office/officeart/2005/8/layout/radial1"/>
    <dgm:cxn modelId="{883CD921-4689-415D-8607-321016B346CC}" type="presOf" srcId="{FCF56800-07D1-4C60-ACFC-69810335AC81}" destId="{367AB4AD-1D56-4E05-9C6F-478AA59B8356}" srcOrd="0" destOrd="0" presId="urn:microsoft.com/office/officeart/2005/8/layout/radial1"/>
    <dgm:cxn modelId="{1323EF85-FBCE-4CE4-BE68-1BA1D1F870AB}" type="presOf" srcId="{65C4287F-5AA1-43D0-B6A4-4861824F92EC}" destId="{8DECD432-A37F-4440-915B-6E3DAF831D25}" srcOrd="1" destOrd="0" presId="urn:microsoft.com/office/officeart/2005/8/layout/radial1"/>
    <dgm:cxn modelId="{A423D4E9-29CD-406D-B60E-9FAC85A16FD2}" srcId="{5EBF502F-2773-42CA-93A1-5EB44B8184E4}" destId="{70F65099-4631-44D0-94D4-CA0A343696CA}" srcOrd="1" destOrd="0" parTransId="{A25E3471-EE3C-44E7-B7CE-B6834DAF55BE}" sibTransId="{7E00B605-AC9C-4727-8A64-0F139F17BD7A}"/>
    <dgm:cxn modelId="{903D02A9-766B-4F33-B6E5-E1706D80B884}" type="presOf" srcId="{49C2ACD5-8545-4EEE-819D-FC6EA19EE623}" destId="{C63271B1-F9BE-427E-BD3A-5E1E56739D59}" srcOrd="0" destOrd="0" presId="urn:microsoft.com/office/officeart/2005/8/layout/radial1"/>
    <dgm:cxn modelId="{37B52A6E-1C15-400D-8407-C33A4775E7AE}" type="presOf" srcId="{20ADAEDE-8F31-4111-8002-FE6048D1EEF8}" destId="{5A46989F-6B18-43BD-8214-854111BBC1A9}" srcOrd="0" destOrd="0" presId="urn:microsoft.com/office/officeart/2005/8/layout/radial1"/>
    <dgm:cxn modelId="{1FA41ED7-2AA6-431B-9BBB-010AFE785FA0}" srcId="{5EBF502F-2773-42CA-93A1-5EB44B8184E4}" destId="{C62B3867-EFC1-4217-A22E-0C4A87962720}" srcOrd="0" destOrd="0" parTransId="{2931A71E-B6ED-4061-A16F-D4397D8BE59F}" sibTransId="{6E63E1F8-8931-4388-89C5-021E1ECF2449}"/>
    <dgm:cxn modelId="{667B232A-0A51-4375-B462-3D2F7E69F41C}" type="presOf" srcId="{DCBB0F8E-F432-40C6-9250-A58BB7A5AAD1}" destId="{D7F13558-8662-40AC-B5A4-154B50B88D87}" srcOrd="1" destOrd="0" presId="urn:microsoft.com/office/officeart/2005/8/layout/radial1"/>
    <dgm:cxn modelId="{CDEC994B-7010-43CF-9F45-CBF619DF3603}" type="presParOf" srcId="{5A46989F-6B18-43BD-8214-854111BBC1A9}" destId="{08B87A1E-C138-4D00-BD69-62BF7C0922CB}" srcOrd="0" destOrd="0" presId="urn:microsoft.com/office/officeart/2005/8/layout/radial1"/>
    <dgm:cxn modelId="{B943AE03-864D-4864-A57B-A1DDF2B10D2D}" type="presParOf" srcId="{5A46989F-6B18-43BD-8214-854111BBC1A9}" destId="{C1447CD3-FF86-4693-85D8-DCD2951E1125}" srcOrd="1" destOrd="0" presId="urn:microsoft.com/office/officeart/2005/8/layout/radial1"/>
    <dgm:cxn modelId="{B13BD51D-8F34-44C4-A0A0-40CC3EA47E91}" type="presParOf" srcId="{C1447CD3-FF86-4693-85D8-DCD2951E1125}" destId="{35A904E1-A771-4CE5-848E-7F723E60E297}" srcOrd="0" destOrd="0" presId="urn:microsoft.com/office/officeart/2005/8/layout/radial1"/>
    <dgm:cxn modelId="{FDB01891-236E-4F3E-B7CD-81113DE36F14}" type="presParOf" srcId="{5A46989F-6B18-43BD-8214-854111BBC1A9}" destId="{AA19D062-EC56-4913-8017-5CE19E437C81}" srcOrd="2" destOrd="0" presId="urn:microsoft.com/office/officeart/2005/8/layout/radial1"/>
    <dgm:cxn modelId="{4A3B4D1D-3BA2-4FCD-BE24-F4D8F2C72770}" type="presParOf" srcId="{5A46989F-6B18-43BD-8214-854111BBC1A9}" destId="{C5AEDB99-9963-40A4-8C22-93411D525075}" srcOrd="3" destOrd="0" presId="urn:microsoft.com/office/officeart/2005/8/layout/radial1"/>
    <dgm:cxn modelId="{B39EA71E-4ADD-40E5-8B37-AAA3959A3859}" type="presParOf" srcId="{C5AEDB99-9963-40A4-8C22-93411D525075}" destId="{6AF46E2B-2CFF-4525-BF74-5A0F37BA5B15}" srcOrd="0" destOrd="0" presId="urn:microsoft.com/office/officeart/2005/8/layout/radial1"/>
    <dgm:cxn modelId="{437AAFEA-106D-41D9-BE0A-AFFCB1279C06}" type="presParOf" srcId="{5A46989F-6B18-43BD-8214-854111BBC1A9}" destId="{0A176BE0-4C2B-40BE-9715-71A270A788C9}" srcOrd="4" destOrd="0" presId="urn:microsoft.com/office/officeart/2005/8/layout/radial1"/>
    <dgm:cxn modelId="{2F83FD1E-9971-4D61-9C58-94165B9916C4}" type="presParOf" srcId="{5A46989F-6B18-43BD-8214-854111BBC1A9}" destId="{8F513EA8-E8F9-4D6F-8F80-58CF2B385798}" srcOrd="5" destOrd="0" presId="urn:microsoft.com/office/officeart/2005/8/layout/radial1"/>
    <dgm:cxn modelId="{9CCD4F75-7EC6-402B-8D80-28F990C3B16A}" type="presParOf" srcId="{8F513EA8-E8F9-4D6F-8F80-58CF2B385798}" destId="{8DECD432-A37F-4440-915B-6E3DAF831D25}" srcOrd="0" destOrd="0" presId="urn:microsoft.com/office/officeart/2005/8/layout/radial1"/>
    <dgm:cxn modelId="{0712226F-FC07-474A-AD1D-59F3426305A1}" type="presParOf" srcId="{5A46989F-6B18-43BD-8214-854111BBC1A9}" destId="{83C27E3C-6AF1-4E4E-A750-250491DF9C34}" srcOrd="6" destOrd="0" presId="urn:microsoft.com/office/officeart/2005/8/layout/radial1"/>
    <dgm:cxn modelId="{8ADA3193-AA02-42E6-B402-09CB0CF54FFF}" type="presParOf" srcId="{5A46989F-6B18-43BD-8214-854111BBC1A9}" destId="{A32A559D-55FE-4B11-9A40-3A2E77569109}" srcOrd="7" destOrd="0" presId="urn:microsoft.com/office/officeart/2005/8/layout/radial1"/>
    <dgm:cxn modelId="{9F841E23-D226-4186-95A9-F6D936F76942}" type="presParOf" srcId="{A32A559D-55FE-4B11-9A40-3A2E77569109}" destId="{1965970A-2AD3-4645-BB4C-E03C0721FE08}" srcOrd="0" destOrd="0" presId="urn:microsoft.com/office/officeart/2005/8/layout/radial1"/>
    <dgm:cxn modelId="{C457D099-1785-4318-8726-1554E6B43B14}" type="presParOf" srcId="{5A46989F-6B18-43BD-8214-854111BBC1A9}" destId="{3360F748-FF55-45DB-B776-9806BE8EE10F}" srcOrd="8" destOrd="0" presId="urn:microsoft.com/office/officeart/2005/8/layout/radial1"/>
    <dgm:cxn modelId="{FDD4D78E-0BCC-4F15-BA90-15A9C39493CF}" type="presParOf" srcId="{5A46989F-6B18-43BD-8214-854111BBC1A9}" destId="{C63271B1-F9BE-427E-BD3A-5E1E56739D59}" srcOrd="9" destOrd="0" presId="urn:microsoft.com/office/officeart/2005/8/layout/radial1"/>
    <dgm:cxn modelId="{04809E11-3CA8-4C00-A158-D1A6D5953D21}" type="presParOf" srcId="{C63271B1-F9BE-427E-BD3A-5E1E56739D59}" destId="{41C67C0E-79C2-487F-BEB4-85F7DA6901FB}" srcOrd="0" destOrd="0" presId="urn:microsoft.com/office/officeart/2005/8/layout/radial1"/>
    <dgm:cxn modelId="{06C6CDE6-D42A-4D5E-87CE-DCEBF9F5D8C5}" type="presParOf" srcId="{5A46989F-6B18-43BD-8214-854111BBC1A9}" destId="{1C3ED6EB-C8D5-48A6-91B8-B0970B45C9F7}" srcOrd="10" destOrd="0" presId="urn:microsoft.com/office/officeart/2005/8/layout/radial1"/>
    <dgm:cxn modelId="{B913A12F-5A20-4A9E-9632-68B503CE6530}" type="presParOf" srcId="{5A46989F-6B18-43BD-8214-854111BBC1A9}" destId="{D3B824AA-8D52-4488-9000-85ACF0EBDC62}" srcOrd="11" destOrd="0" presId="urn:microsoft.com/office/officeart/2005/8/layout/radial1"/>
    <dgm:cxn modelId="{58016470-5E28-461A-BF55-ABC4250A4FFD}" type="presParOf" srcId="{D3B824AA-8D52-4488-9000-85ACF0EBDC62}" destId="{8F75BCAD-5CF0-43A8-8FAD-E71DA12FD903}" srcOrd="0" destOrd="0" presId="urn:microsoft.com/office/officeart/2005/8/layout/radial1"/>
    <dgm:cxn modelId="{C55E2805-3E78-434C-81D7-EE442354F696}" type="presParOf" srcId="{5A46989F-6B18-43BD-8214-854111BBC1A9}" destId="{F5EB3F5F-0537-439B-8A11-EEE240200F10}" srcOrd="12" destOrd="0" presId="urn:microsoft.com/office/officeart/2005/8/layout/radial1"/>
    <dgm:cxn modelId="{4E99D7F9-02D7-4021-A4FB-B05B26F7922A}" type="presParOf" srcId="{5A46989F-6B18-43BD-8214-854111BBC1A9}" destId="{D7E7982F-4548-45C6-B436-1F60B137DB33}" srcOrd="13" destOrd="0" presId="urn:microsoft.com/office/officeart/2005/8/layout/radial1"/>
    <dgm:cxn modelId="{B2B56B64-5A12-477E-9416-A265B3C42579}" type="presParOf" srcId="{D7E7982F-4548-45C6-B436-1F60B137DB33}" destId="{5706E992-1F1A-4CBE-B242-488385ACF37D}" srcOrd="0" destOrd="0" presId="urn:microsoft.com/office/officeart/2005/8/layout/radial1"/>
    <dgm:cxn modelId="{66B2B52D-78F6-40BA-914D-314C717D8F02}" type="presParOf" srcId="{5A46989F-6B18-43BD-8214-854111BBC1A9}" destId="{82C7BA70-DCBD-4500-A031-5D394766B795}" srcOrd="14" destOrd="0" presId="urn:microsoft.com/office/officeart/2005/8/layout/radial1"/>
    <dgm:cxn modelId="{544BEB63-2A54-4B64-B3DD-19CA570AC88A}" type="presParOf" srcId="{5A46989F-6B18-43BD-8214-854111BBC1A9}" destId="{E5C7D946-9E70-436D-A1E3-18F8FA54F096}" srcOrd="15" destOrd="0" presId="urn:microsoft.com/office/officeart/2005/8/layout/radial1"/>
    <dgm:cxn modelId="{97390AC7-BF88-4873-8779-E5C3D55839FD}" type="presParOf" srcId="{E5C7D946-9E70-436D-A1E3-18F8FA54F096}" destId="{9CB33930-960D-489A-90E3-730BFB5E2D4F}" srcOrd="0" destOrd="0" presId="urn:microsoft.com/office/officeart/2005/8/layout/radial1"/>
    <dgm:cxn modelId="{C4387511-3D3B-4479-A1DA-9D2A268288A3}" type="presParOf" srcId="{5A46989F-6B18-43BD-8214-854111BBC1A9}" destId="{367AB4AD-1D56-4E05-9C6F-478AA59B8356}" srcOrd="16" destOrd="0" presId="urn:microsoft.com/office/officeart/2005/8/layout/radial1"/>
    <dgm:cxn modelId="{0014DBA3-DD65-4FAD-98BB-6914C1D1CF89}" type="presParOf" srcId="{5A46989F-6B18-43BD-8214-854111BBC1A9}" destId="{63165CF4-C641-4BD6-A2B0-0B22CB144E16}" srcOrd="17" destOrd="0" presId="urn:microsoft.com/office/officeart/2005/8/layout/radial1"/>
    <dgm:cxn modelId="{E01BD973-E589-414D-9F05-006ADAADE204}" type="presParOf" srcId="{63165CF4-C641-4BD6-A2B0-0B22CB144E16}" destId="{D7F13558-8662-40AC-B5A4-154B50B88D87}" srcOrd="0" destOrd="0" presId="urn:microsoft.com/office/officeart/2005/8/layout/radial1"/>
    <dgm:cxn modelId="{30DF82E6-2706-449F-85E9-F2C55A3AE515}" type="presParOf" srcId="{5A46989F-6B18-43BD-8214-854111BBC1A9}" destId="{2BF02ACC-1FE0-4239-B3E2-29CF190DDBC4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B85004-6881-4834-B65B-B95D56A37718}">
      <dsp:nvSpPr>
        <dsp:cNvPr id="0" name=""/>
        <dsp:cNvSpPr/>
      </dsp:nvSpPr>
      <dsp:spPr>
        <a:xfrm>
          <a:off x="0" y="0"/>
          <a:ext cx="6630162" cy="8503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bg1"/>
              </a:solidFill>
            </a:rPr>
            <a:t>Kerangka</a:t>
          </a:r>
          <a:r>
            <a:rPr lang="en-US" sz="3200" kern="1200" dirty="0" smtClean="0">
              <a:solidFill>
                <a:schemeClr val="bg1"/>
              </a:solidFill>
            </a:rPr>
            <a:t> </a:t>
          </a:r>
          <a:r>
            <a:rPr lang="en-US" sz="3200" kern="1200" dirty="0" err="1" smtClean="0">
              <a:solidFill>
                <a:schemeClr val="bg1"/>
              </a:solidFill>
            </a:rPr>
            <a:t>Acuan</a:t>
          </a:r>
          <a:r>
            <a:rPr lang="en-US" sz="3200" kern="1200" dirty="0" smtClean="0">
              <a:solidFill>
                <a:schemeClr val="bg1"/>
              </a:solidFill>
            </a:rPr>
            <a:t> </a:t>
          </a:r>
          <a:r>
            <a:rPr lang="en-US" sz="3200" kern="1200" dirty="0" err="1" smtClean="0">
              <a:solidFill>
                <a:schemeClr val="bg1"/>
              </a:solidFill>
            </a:rPr>
            <a:t>Penelitian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0" y="0"/>
        <a:ext cx="5662841" cy="850392"/>
      </dsp:txXfrm>
    </dsp:sp>
    <dsp:sp modelId="{A022B744-CF32-44D3-AA75-8C1E7509D905}">
      <dsp:nvSpPr>
        <dsp:cNvPr id="0" name=""/>
        <dsp:cNvSpPr/>
      </dsp:nvSpPr>
      <dsp:spPr>
        <a:xfrm>
          <a:off x="495109" y="968502"/>
          <a:ext cx="6630162" cy="850392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Proposal </a:t>
          </a:r>
          <a:r>
            <a:rPr lang="en-US" sz="3200" kern="1200" dirty="0" err="1" smtClean="0">
              <a:solidFill>
                <a:schemeClr val="bg1"/>
              </a:solidFill>
            </a:rPr>
            <a:t>Penelitian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495109" y="968502"/>
        <a:ext cx="5582297" cy="850392"/>
      </dsp:txXfrm>
    </dsp:sp>
    <dsp:sp modelId="{4E44F6D7-0930-4148-BE6B-D88A9E20F4D5}">
      <dsp:nvSpPr>
        <dsp:cNvPr id="0" name=""/>
        <dsp:cNvSpPr/>
      </dsp:nvSpPr>
      <dsp:spPr>
        <a:xfrm>
          <a:off x="990219" y="1937003"/>
          <a:ext cx="6630162" cy="850392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bg1"/>
              </a:solidFill>
            </a:rPr>
            <a:t>Prosedur</a:t>
          </a:r>
          <a:r>
            <a:rPr lang="en-US" sz="3000" kern="1200" dirty="0" smtClean="0">
              <a:solidFill>
                <a:schemeClr val="bg1"/>
              </a:solidFill>
            </a:rPr>
            <a:t> </a:t>
          </a:r>
          <a:r>
            <a:rPr lang="en-US" sz="3000" kern="1200" dirty="0" err="1" smtClean="0">
              <a:solidFill>
                <a:schemeClr val="bg1"/>
              </a:solidFill>
            </a:rPr>
            <a:t>Pelaksanaan</a:t>
          </a:r>
          <a:r>
            <a:rPr lang="en-US" sz="3000" kern="1200" dirty="0" smtClean="0">
              <a:solidFill>
                <a:schemeClr val="bg1"/>
              </a:solidFill>
            </a:rPr>
            <a:t> </a:t>
          </a:r>
          <a:r>
            <a:rPr lang="en-US" sz="3000" kern="1200" dirty="0" err="1" smtClean="0">
              <a:solidFill>
                <a:schemeClr val="bg1"/>
              </a:solidFill>
            </a:rPr>
            <a:t>Penelitian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990219" y="1937003"/>
        <a:ext cx="5582297" cy="850391"/>
      </dsp:txXfrm>
    </dsp:sp>
    <dsp:sp modelId="{BEDF7859-2F46-43FB-83D7-55114E8CD965}">
      <dsp:nvSpPr>
        <dsp:cNvPr id="0" name=""/>
        <dsp:cNvSpPr/>
      </dsp:nvSpPr>
      <dsp:spPr>
        <a:xfrm>
          <a:off x="1485328" y="2905505"/>
          <a:ext cx="6630162" cy="850392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bg1"/>
              </a:solidFill>
            </a:rPr>
            <a:t>Analisis</a:t>
          </a:r>
          <a:r>
            <a:rPr lang="en-US" sz="3200" kern="1200" dirty="0" smtClean="0">
              <a:solidFill>
                <a:schemeClr val="bg1"/>
              </a:solidFill>
            </a:rPr>
            <a:t> Data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485328" y="2905505"/>
        <a:ext cx="5582297" cy="850392"/>
      </dsp:txXfrm>
    </dsp:sp>
    <dsp:sp modelId="{0B508398-D940-4A40-A23B-263B11787F26}">
      <dsp:nvSpPr>
        <dsp:cNvPr id="0" name=""/>
        <dsp:cNvSpPr/>
      </dsp:nvSpPr>
      <dsp:spPr>
        <a:xfrm>
          <a:off x="1980438" y="3874007"/>
          <a:ext cx="6630162" cy="850392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bg1"/>
              </a:solidFill>
            </a:rPr>
            <a:t>Laporan</a:t>
          </a:r>
          <a:r>
            <a:rPr lang="en-US" sz="3200" kern="1200" dirty="0" smtClean="0">
              <a:solidFill>
                <a:schemeClr val="bg1"/>
              </a:solidFill>
            </a:rPr>
            <a:t> </a:t>
          </a:r>
          <a:r>
            <a:rPr lang="en-US" sz="3200" kern="1200" dirty="0" err="1" smtClean="0">
              <a:solidFill>
                <a:schemeClr val="bg1"/>
              </a:solidFill>
            </a:rPr>
            <a:t>Penelitian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980438" y="3874007"/>
        <a:ext cx="5582297" cy="850392"/>
      </dsp:txXfrm>
    </dsp:sp>
    <dsp:sp modelId="{048A23D2-0453-4722-B6F2-1274A0DD6912}">
      <dsp:nvSpPr>
        <dsp:cNvPr id="0" name=""/>
        <dsp:cNvSpPr/>
      </dsp:nvSpPr>
      <dsp:spPr>
        <a:xfrm>
          <a:off x="6077407" y="621258"/>
          <a:ext cx="552754" cy="55275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bg1"/>
            </a:solidFill>
          </a:endParaRPr>
        </a:p>
      </dsp:txBody>
      <dsp:txXfrm>
        <a:off x="6077407" y="621258"/>
        <a:ext cx="552754" cy="552754"/>
      </dsp:txXfrm>
    </dsp:sp>
    <dsp:sp modelId="{2CB04F0C-7623-41D5-B921-C08589BBCC05}">
      <dsp:nvSpPr>
        <dsp:cNvPr id="0" name=""/>
        <dsp:cNvSpPr/>
      </dsp:nvSpPr>
      <dsp:spPr>
        <a:xfrm>
          <a:off x="6572516" y="1589760"/>
          <a:ext cx="552754" cy="55275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bg1"/>
            </a:solidFill>
          </a:endParaRPr>
        </a:p>
      </dsp:txBody>
      <dsp:txXfrm>
        <a:off x="6572516" y="1589760"/>
        <a:ext cx="552754" cy="552754"/>
      </dsp:txXfrm>
    </dsp:sp>
    <dsp:sp modelId="{DEED50EC-12BD-43F4-A1F6-06B8C32B856F}">
      <dsp:nvSpPr>
        <dsp:cNvPr id="0" name=""/>
        <dsp:cNvSpPr/>
      </dsp:nvSpPr>
      <dsp:spPr>
        <a:xfrm>
          <a:off x="7067626" y="2544089"/>
          <a:ext cx="552754" cy="55275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bg1"/>
            </a:solidFill>
          </a:endParaRPr>
        </a:p>
      </dsp:txBody>
      <dsp:txXfrm>
        <a:off x="7067626" y="2544089"/>
        <a:ext cx="552754" cy="552754"/>
      </dsp:txXfrm>
    </dsp:sp>
    <dsp:sp modelId="{C6AADA76-D8E1-4E00-A12F-9A9F52849B4D}">
      <dsp:nvSpPr>
        <dsp:cNvPr id="0" name=""/>
        <dsp:cNvSpPr/>
      </dsp:nvSpPr>
      <dsp:spPr>
        <a:xfrm>
          <a:off x="7562735" y="3522040"/>
          <a:ext cx="552754" cy="55275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bg1"/>
            </a:solidFill>
          </a:endParaRPr>
        </a:p>
      </dsp:txBody>
      <dsp:txXfrm>
        <a:off x="7562735" y="3522040"/>
        <a:ext cx="552754" cy="5527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B87A1E-C138-4D00-BD69-62BF7C0922CB}">
      <dsp:nvSpPr>
        <dsp:cNvPr id="0" name=""/>
        <dsp:cNvSpPr/>
      </dsp:nvSpPr>
      <dsp:spPr>
        <a:xfrm>
          <a:off x="2800658" y="2270139"/>
          <a:ext cx="1619762" cy="1191992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Rounded MT Bold" pitchFamily="34" charset="0"/>
              <a:cs typeface="Arial" charset="0"/>
            </a:rPr>
            <a:t>BIOLOGI</a:t>
          </a:r>
        </a:p>
      </dsp:txBody>
      <dsp:txXfrm>
        <a:off x="2800658" y="2270139"/>
        <a:ext cx="1619762" cy="1191992"/>
      </dsp:txXfrm>
    </dsp:sp>
    <dsp:sp modelId="{C1447CD3-FF86-4693-85D8-DCD2951E1125}">
      <dsp:nvSpPr>
        <dsp:cNvPr id="0" name=""/>
        <dsp:cNvSpPr/>
      </dsp:nvSpPr>
      <dsp:spPr>
        <a:xfrm rot="16155436">
          <a:off x="3068025" y="1727290"/>
          <a:ext cx="1055887" cy="29954"/>
        </a:xfrm>
        <a:custGeom>
          <a:avLst/>
          <a:gdLst/>
          <a:ahLst/>
          <a:cxnLst/>
          <a:rect l="0" t="0" r="0" b="0"/>
          <a:pathLst>
            <a:path>
              <a:moveTo>
                <a:pt x="0" y="14977"/>
              </a:moveTo>
              <a:lnTo>
                <a:pt x="1055887" y="14977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rgbClr val="FFC000"/>
            </a:solidFill>
            <a:latin typeface="Arial Rounded MT Bold" pitchFamily="34" charset="0"/>
          </a:endParaRPr>
        </a:p>
      </dsp:txBody>
      <dsp:txXfrm rot="16155436">
        <a:off x="3569572" y="1715870"/>
        <a:ext cx="52794" cy="52794"/>
      </dsp:txXfrm>
    </dsp:sp>
    <dsp:sp modelId="{AA19D062-EC56-4913-8017-5CE19E437C81}">
      <dsp:nvSpPr>
        <dsp:cNvPr id="0" name=""/>
        <dsp:cNvSpPr/>
      </dsp:nvSpPr>
      <dsp:spPr>
        <a:xfrm>
          <a:off x="2985403" y="22426"/>
          <a:ext cx="1191992" cy="1191992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500" b="0" i="0" u="none" strike="noStrike" kern="1200" cap="none" normalizeH="0" baseline="0" dirty="0" smtClean="0">
            <a:ln>
              <a:noFill/>
            </a:ln>
            <a:solidFill>
              <a:srgbClr val="FFC000"/>
            </a:solidFill>
            <a:effectLst/>
            <a:latin typeface="Arial Black" pitchFamily="34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0" i="0" u="none" strike="noStrike" kern="1200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cs typeface="Arial" charset="0"/>
            </a:rPr>
            <a:t>KIMIA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Arial" charset="0"/>
          </a:endParaRPr>
        </a:p>
      </dsp:txBody>
      <dsp:txXfrm>
        <a:off x="2985403" y="22426"/>
        <a:ext cx="1191992" cy="1191992"/>
      </dsp:txXfrm>
    </dsp:sp>
    <dsp:sp modelId="{C5AEDB99-9963-40A4-8C22-93411D525075}">
      <dsp:nvSpPr>
        <dsp:cNvPr id="0" name=""/>
        <dsp:cNvSpPr/>
      </dsp:nvSpPr>
      <dsp:spPr>
        <a:xfrm rot="18587111">
          <a:off x="3857840" y="1967684"/>
          <a:ext cx="976788" cy="29954"/>
        </a:xfrm>
        <a:custGeom>
          <a:avLst/>
          <a:gdLst/>
          <a:ahLst/>
          <a:cxnLst/>
          <a:rect l="0" t="0" r="0" b="0"/>
          <a:pathLst>
            <a:path>
              <a:moveTo>
                <a:pt x="0" y="14977"/>
              </a:moveTo>
              <a:lnTo>
                <a:pt x="976788" y="14977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rgbClr val="FFC000"/>
            </a:solidFill>
            <a:latin typeface="Arial Rounded MT Bold" pitchFamily="34" charset="0"/>
          </a:endParaRPr>
        </a:p>
      </dsp:txBody>
      <dsp:txXfrm rot="18587111">
        <a:off x="4321815" y="1958241"/>
        <a:ext cx="48839" cy="48839"/>
      </dsp:txXfrm>
    </dsp:sp>
    <dsp:sp modelId="{0A176BE0-4C2B-40BE-9715-71A270A788C9}">
      <dsp:nvSpPr>
        <dsp:cNvPr id="0" name=""/>
        <dsp:cNvSpPr/>
      </dsp:nvSpPr>
      <dsp:spPr>
        <a:xfrm>
          <a:off x="4444151" y="553367"/>
          <a:ext cx="1191992" cy="1191992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Rounded MT Bold" pitchFamily="34" charset="0"/>
              <a:cs typeface="Arial" charset="0"/>
            </a:rPr>
            <a:t>FISIKA</a:t>
          </a:r>
        </a:p>
      </dsp:txBody>
      <dsp:txXfrm>
        <a:off x="4444151" y="553367"/>
        <a:ext cx="1191992" cy="1191992"/>
      </dsp:txXfrm>
    </dsp:sp>
    <dsp:sp modelId="{8F513EA8-E8F9-4D6F-8F80-58CF2B385798}">
      <dsp:nvSpPr>
        <dsp:cNvPr id="0" name=""/>
        <dsp:cNvSpPr/>
      </dsp:nvSpPr>
      <dsp:spPr>
        <a:xfrm rot="21025059">
          <a:off x="4394052" y="2647941"/>
          <a:ext cx="840462" cy="29954"/>
        </a:xfrm>
        <a:custGeom>
          <a:avLst/>
          <a:gdLst/>
          <a:ahLst/>
          <a:cxnLst/>
          <a:rect l="0" t="0" r="0" b="0"/>
          <a:pathLst>
            <a:path>
              <a:moveTo>
                <a:pt x="0" y="14977"/>
              </a:moveTo>
              <a:lnTo>
                <a:pt x="840462" y="14977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rgbClr val="FFC000"/>
            </a:solidFill>
            <a:latin typeface="Arial Rounded MT Bold" pitchFamily="34" charset="0"/>
          </a:endParaRPr>
        </a:p>
      </dsp:txBody>
      <dsp:txXfrm rot="21025059">
        <a:off x="4793271" y="2641907"/>
        <a:ext cx="42023" cy="42023"/>
      </dsp:txXfrm>
    </dsp:sp>
    <dsp:sp modelId="{83C27E3C-6AF1-4E4E-A750-250491DF9C34}">
      <dsp:nvSpPr>
        <dsp:cNvPr id="0" name=""/>
        <dsp:cNvSpPr/>
      </dsp:nvSpPr>
      <dsp:spPr>
        <a:xfrm>
          <a:off x="5220335" y="1897756"/>
          <a:ext cx="1191992" cy="1191992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Rounded MT Bold" pitchFamily="34" charset="0"/>
              <a:cs typeface="Arial" charset="0"/>
            </a:rPr>
            <a:t>MTK</a:t>
          </a:r>
        </a:p>
      </dsp:txBody>
      <dsp:txXfrm>
        <a:off x="5220335" y="1897756"/>
        <a:ext cx="1191992" cy="1191992"/>
      </dsp:txXfrm>
    </dsp:sp>
    <dsp:sp modelId="{A32A559D-55FE-4B11-9A40-3A2E77569109}">
      <dsp:nvSpPr>
        <dsp:cNvPr id="0" name=""/>
        <dsp:cNvSpPr/>
      </dsp:nvSpPr>
      <dsp:spPr>
        <a:xfrm rot="1850851">
          <a:off x="4173827" y="3464344"/>
          <a:ext cx="926810" cy="29954"/>
        </a:xfrm>
        <a:custGeom>
          <a:avLst/>
          <a:gdLst/>
          <a:ahLst/>
          <a:cxnLst/>
          <a:rect l="0" t="0" r="0" b="0"/>
          <a:pathLst>
            <a:path>
              <a:moveTo>
                <a:pt x="0" y="14977"/>
              </a:moveTo>
              <a:lnTo>
                <a:pt x="926810" y="149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rgbClr val="FFC000"/>
            </a:solidFill>
            <a:latin typeface="Arial Rounded MT Bold" pitchFamily="34" charset="0"/>
          </a:endParaRPr>
        </a:p>
      </dsp:txBody>
      <dsp:txXfrm rot="1850851">
        <a:off x="4614062" y="3456151"/>
        <a:ext cx="46340" cy="46340"/>
      </dsp:txXfrm>
    </dsp:sp>
    <dsp:sp modelId="{3360F748-FF55-45DB-B776-9806BE8EE10F}">
      <dsp:nvSpPr>
        <dsp:cNvPr id="0" name=""/>
        <dsp:cNvSpPr/>
      </dsp:nvSpPr>
      <dsp:spPr>
        <a:xfrm>
          <a:off x="4950769" y="3426539"/>
          <a:ext cx="1191992" cy="1191992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Rounded MT Bold" pitchFamily="34" charset="0"/>
              <a:cs typeface="Arial" charset="0"/>
            </a:rPr>
            <a:t>EKONOMI</a:t>
          </a:r>
        </a:p>
      </dsp:txBody>
      <dsp:txXfrm>
        <a:off x="4950769" y="3426539"/>
        <a:ext cx="1191992" cy="1191992"/>
      </dsp:txXfrm>
    </dsp:sp>
    <dsp:sp modelId="{C63271B1-F9BE-427E-BD3A-5E1E56739D59}">
      <dsp:nvSpPr>
        <dsp:cNvPr id="0" name=""/>
        <dsp:cNvSpPr/>
      </dsp:nvSpPr>
      <dsp:spPr>
        <a:xfrm rot="4252474">
          <a:off x="3450119" y="3935473"/>
          <a:ext cx="1072873" cy="29954"/>
        </a:xfrm>
        <a:custGeom>
          <a:avLst/>
          <a:gdLst/>
          <a:ahLst/>
          <a:cxnLst/>
          <a:rect l="0" t="0" r="0" b="0"/>
          <a:pathLst>
            <a:path>
              <a:moveTo>
                <a:pt x="0" y="14977"/>
              </a:moveTo>
              <a:lnTo>
                <a:pt x="1072873" y="14977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rgbClr val="FFC000"/>
            </a:solidFill>
            <a:latin typeface="Arial Rounded MT Bold" pitchFamily="34" charset="0"/>
          </a:endParaRPr>
        </a:p>
      </dsp:txBody>
      <dsp:txXfrm rot="4252474">
        <a:off x="3959734" y="3923629"/>
        <a:ext cx="53643" cy="53643"/>
      </dsp:txXfrm>
    </dsp:sp>
    <dsp:sp modelId="{1C3ED6EB-C8D5-48A6-91B8-B0970B45C9F7}">
      <dsp:nvSpPr>
        <dsp:cNvPr id="0" name=""/>
        <dsp:cNvSpPr/>
      </dsp:nvSpPr>
      <dsp:spPr>
        <a:xfrm>
          <a:off x="3761587" y="4424381"/>
          <a:ext cx="1191992" cy="1191992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 Rounded MT Bold" pitchFamily="34" charset="0"/>
              <a:cs typeface="Arial" charset="0"/>
            </a:rPr>
            <a:t>GEO GRAFI</a:t>
          </a:r>
          <a:endParaRPr kumimoji="0" lang="en-US" sz="1600" b="0" i="0" u="none" strike="noStrike" kern="1200" cap="none" normalizeH="0" baseline="0" dirty="0" smtClean="0">
            <a:ln>
              <a:noFill/>
            </a:ln>
            <a:solidFill>
              <a:srgbClr val="FFC000"/>
            </a:solidFill>
            <a:effectLst/>
            <a:latin typeface="Arial Rounded MT Bold" pitchFamily="34" charset="0"/>
            <a:cs typeface="Arial" charset="0"/>
          </a:endParaRPr>
        </a:p>
      </dsp:txBody>
      <dsp:txXfrm>
        <a:off x="3761587" y="4424381"/>
        <a:ext cx="1191992" cy="1191992"/>
      </dsp:txXfrm>
    </dsp:sp>
    <dsp:sp modelId="{D3B824AA-8D52-4488-9000-85ACF0EBDC62}">
      <dsp:nvSpPr>
        <dsp:cNvPr id="0" name=""/>
        <dsp:cNvSpPr/>
      </dsp:nvSpPr>
      <dsp:spPr>
        <a:xfrm rot="6629838">
          <a:off x="2659632" y="3936471"/>
          <a:ext cx="1090364" cy="29954"/>
        </a:xfrm>
        <a:custGeom>
          <a:avLst/>
          <a:gdLst/>
          <a:ahLst/>
          <a:cxnLst/>
          <a:rect l="0" t="0" r="0" b="0"/>
          <a:pathLst>
            <a:path>
              <a:moveTo>
                <a:pt x="0" y="14977"/>
              </a:moveTo>
              <a:lnTo>
                <a:pt x="1090364" y="14977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rgbClr val="FFC000"/>
            </a:solidFill>
            <a:latin typeface="Arial Rounded MT Bold" pitchFamily="34" charset="0"/>
          </a:endParaRPr>
        </a:p>
      </dsp:txBody>
      <dsp:txXfrm rot="6629838">
        <a:off x="3177556" y="3924189"/>
        <a:ext cx="54518" cy="54518"/>
      </dsp:txXfrm>
    </dsp:sp>
    <dsp:sp modelId="{F5EB3F5F-0537-439B-8A11-EEE240200F10}">
      <dsp:nvSpPr>
        <dsp:cNvPr id="0" name=""/>
        <dsp:cNvSpPr/>
      </dsp:nvSpPr>
      <dsp:spPr>
        <a:xfrm>
          <a:off x="2209220" y="4424381"/>
          <a:ext cx="1191992" cy="1191992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Rounded MT Bold" pitchFamily="34" charset="0"/>
              <a:cs typeface="Arial" charset="0"/>
            </a:rPr>
            <a:t>SOSIO LOGI</a:t>
          </a:r>
        </a:p>
      </dsp:txBody>
      <dsp:txXfrm>
        <a:off x="2209220" y="4424381"/>
        <a:ext cx="1191992" cy="1191992"/>
      </dsp:txXfrm>
    </dsp:sp>
    <dsp:sp modelId="{D7E7982F-4548-45C6-B436-1F60B137DB33}">
      <dsp:nvSpPr>
        <dsp:cNvPr id="0" name=""/>
        <dsp:cNvSpPr/>
      </dsp:nvSpPr>
      <dsp:spPr>
        <a:xfrm rot="8993709">
          <a:off x="2065933" y="3464307"/>
          <a:ext cx="974147" cy="29954"/>
        </a:xfrm>
        <a:custGeom>
          <a:avLst/>
          <a:gdLst/>
          <a:ahLst/>
          <a:cxnLst/>
          <a:rect l="0" t="0" r="0" b="0"/>
          <a:pathLst>
            <a:path>
              <a:moveTo>
                <a:pt x="0" y="14977"/>
              </a:moveTo>
              <a:lnTo>
                <a:pt x="974147" y="14977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rgbClr val="FFC000"/>
            </a:solidFill>
            <a:latin typeface="Arial Rounded MT Bold" pitchFamily="34" charset="0"/>
          </a:endParaRPr>
        </a:p>
      </dsp:txBody>
      <dsp:txXfrm rot="8993709">
        <a:off x="2528653" y="3454931"/>
        <a:ext cx="48707" cy="48707"/>
      </dsp:txXfrm>
    </dsp:sp>
    <dsp:sp modelId="{82C7BA70-DCBD-4500-A031-5D394766B795}">
      <dsp:nvSpPr>
        <dsp:cNvPr id="0" name=""/>
        <dsp:cNvSpPr/>
      </dsp:nvSpPr>
      <dsp:spPr>
        <a:xfrm>
          <a:off x="1020038" y="3426539"/>
          <a:ext cx="1191992" cy="1191992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Rounded MT Bold" pitchFamily="34" charset="0"/>
              <a:cs typeface="Arial" charset="0"/>
            </a:rPr>
            <a:t>SEJA RAH</a:t>
          </a:r>
        </a:p>
      </dsp:txBody>
      <dsp:txXfrm>
        <a:off x="1020038" y="3426539"/>
        <a:ext cx="1191992" cy="1191992"/>
      </dsp:txXfrm>
    </dsp:sp>
    <dsp:sp modelId="{E5C7D946-9E70-436D-A1E3-18F8FA54F096}">
      <dsp:nvSpPr>
        <dsp:cNvPr id="0" name=""/>
        <dsp:cNvSpPr/>
      </dsp:nvSpPr>
      <dsp:spPr>
        <a:xfrm rot="11360406">
          <a:off x="1928613" y="2648331"/>
          <a:ext cx="897493" cy="29954"/>
        </a:xfrm>
        <a:custGeom>
          <a:avLst/>
          <a:gdLst/>
          <a:ahLst/>
          <a:cxnLst/>
          <a:rect l="0" t="0" r="0" b="0"/>
          <a:pathLst>
            <a:path>
              <a:moveTo>
                <a:pt x="0" y="14977"/>
              </a:moveTo>
              <a:lnTo>
                <a:pt x="897493" y="14977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rgbClr val="FFC000"/>
            </a:solidFill>
            <a:latin typeface="Arial Rounded MT Bold" pitchFamily="34" charset="0"/>
          </a:endParaRPr>
        </a:p>
      </dsp:txBody>
      <dsp:txXfrm rot="11360406">
        <a:off x="2354923" y="2640871"/>
        <a:ext cx="44874" cy="44874"/>
      </dsp:txXfrm>
    </dsp:sp>
    <dsp:sp modelId="{367AB4AD-1D56-4E05-9C6F-478AA59B8356}">
      <dsp:nvSpPr>
        <dsp:cNvPr id="0" name=""/>
        <dsp:cNvSpPr/>
      </dsp:nvSpPr>
      <dsp:spPr>
        <a:xfrm>
          <a:off x="750472" y="1897756"/>
          <a:ext cx="1191992" cy="1191992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0" i="0" u="none" strike="noStrike" kern="1200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Rounded MT Bold" pitchFamily="34" charset="0"/>
              <a:cs typeface="Arial" charset="0"/>
            </a:rPr>
            <a:t>TIK</a:t>
          </a:r>
        </a:p>
      </dsp:txBody>
      <dsp:txXfrm>
        <a:off x="750472" y="1897756"/>
        <a:ext cx="1191992" cy="1191992"/>
      </dsp:txXfrm>
    </dsp:sp>
    <dsp:sp modelId="{63165CF4-C641-4BD6-A2B0-0B22CB144E16}">
      <dsp:nvSpPr>
        <dsp:cNvPr id="0" name=""/>
        <dsp:cNvSpPr/>
      </dsp:nvSpPr>
      <dsp:spPr>
        <a:xfrm rot="13745117">
          <a:off x="2338584" y="1966717"/>
          <a:ext cx="1010862" cy="29954"/>
        </a:xfrm>
        <a:custGeom>
          <a:avLst/>
          <a:gdLst/>
          <a:ahLst/>
          <a:cxnLst/>
          <a:rect l="0" t="0" r="0" b="0"/>
          <a:pathLst>
            <a:path>
              <a:moveTo>
                <a:pt x="0" y="14977"/>
              </a:moveTo>
              <a:lnTo>
                <a:pt x="1010862" y="14977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rgbClr val="FFC000"/>
            </a:solidFill>
            <a:latin typeface="Arial Rounded MT Bold" pitchFamily="34" charset="0"/>
          </a:endParaRPr>
        </a:p>
      </dsp:txBody>
      <dsp:txXfrm rot="13745117">
        <a:off x="2818743" y="1956423"/>
        <a:ext cx="50543" cy="50543"/>
      </dsp:txXfrm>
    </dsp:sp>
    <dsp:sp modelId="{2BF02ACC-1FE0-4239-B3E2-29CF190DDBC4}">
      <dsp:nvSpPr>
        <dsp:cNvPr id="0" name=""/>
        <dsp:cNvSpPr/>
      </dsp:nvSpPr>
      <dsp:spPr>
        <a:xfrm>
          <a:off x="1526656" y="553367"/>
          <a:ext cx="1191992" cy="1191992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Rounded MT Bold" pitchFamily="34" charset="0"/>
              <a:cs typeface="Arial" charset="0"/>
            </a:rPr>
            <a:t>ANTROPOLO GI</a:t>
          </a:r>
        </a:p>
      </dsp:txBody>
      <dsp:txXfrm>
        <a:off x="1526656" y="553367"/>
        <a:ext cx="1191992" cy="1191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DAE62-12CF-4199-8BFE-42D2C926BE74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8075E-FBA8-4012-AEA0-A02E2743E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0EEEEE-9662-4BF2-BF33-5E961211E1C6}" type="slidenum">
              <a:rPr lang="en-US"/>
              <a:pPr/>
              <a:t>8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86E-66ED-457F-8952-1977FB0238B0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3A93-403D-4334-A1F5-177C48605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86E-66ED-457F-8952-1977FB0238B0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3A93-403D-4334-A1F5-177C48605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86E-66ED-457F-8952-1977FB0238B0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3A93-403D-4334-A1F5-177C48605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2101D7-57BC-4CB0-BB36-2EFDBFF294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375D27-FE04-46F9-9173-5B6DCA069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86E-66ED-457F-8952-1977FB0238B0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3A93-403D-4334-A1F5-177C48605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86E-66ED-457F-8952-1977FB0238B0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3A93-403D-4334-A1F5-177C48605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86E-66ED-457F-8952-1977FB0238B0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3A93-403D-4334-A1F5-177C48605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86E-66ED-457F-8952-1977FB0238B0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3A93-403D-4334-A1F5-177C48605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86E-66ED-457F-8952-1977FB0238B0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3A93-403D-4334-A1F5-177C48605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86E-66ED-457F-8952-1977FB0238B0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3A93-403D-4334-A1F5-177C48605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86E-66ED-457F-8952-1977FB0238B0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3A93-403D-4334-A1F5-177C48605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86E-66ED-457F-8952-1977FB0238B0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3A93-403D-4334-A1F5-177C48605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FF86E-66ED-457F-8952-1977FB0238B0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A3A93-403D-4334-A1F5-177C48605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86800" y="0"/>
            <a:ext cx="41081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0" y="1905000"/>
            <a:ext cx="9144000" cy="4937234"/>
            <a:chOff x="240" y="1008"/>
            <a:chExt cx="5366" cy="2706"/>
          </a:xfrm>
        </p:grpSpPr>
        <p:pic>
          <p:nvPicPr>
            <p:cNvPr id="9" name="Picture 4" descr="cover ipa bio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1008"/>
              <a:ext cx="1851" cy="2706"/>
            </a:xfrm>
            <a:prstGeom prst="rect">
              <a:avLst/>
            </a:prstGeom>
            <a:noFill/>
          </p:spPr>
        </p:pic>
        <p:pic>
          <p:nvPicPr>
            <p:cNvPr id="10" name="Picture 5" descr="CIMG09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4" y="1008"/>
              <a:ext cx="2064" cy="1548"/>
            </a:xfrm>
            <a:prstGeom prst="rect">
              <a:avLst/>
            </a:prstGeom>
            <a:noFill/>
          </p:spPr>
        </p:pic>
        <p:pic>
          <p:nvPicPr>
            <p:cNvPr id="11" name="Picture 6" descr="390158992005_Volvox@bib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4" y="2562"/>
              <a:ext cx="2064" cy="1152"/>
            </a:xfrm>
            <a:prstGeom prst="rect">
              <a:avLst/>
            </a:prstGeom>
            <a:noFill/>
          </p:spPr>
        </p:pic>
        <p:pic>
          <p:nvPicPr>
            <p:cNvPr id="12" name="Picture 7" descr="ilmuwa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18" y="1008"/>
              <a:ext cx="1488" cy="2706"/>
            </a:xfrm>
            <a:prstGeom prst="rect">
              <a:avLst/>
            </a:prstGeom>
            <a:noFill/>
          </p:spPr>
        </p:pic>
      </p:grpSp>
      <p:sp>
        <p:nvSpPr>
          <p:cNvPr id="16" name="Freeform 15"/>
          <p:cNvSpPr/>
          <p:nvPr/>
        </p:nvSpPr>
        <p:spPr>
          <a:xfrm rot="16200000" flipH="1" flipV="1">
            <a:off x="5820936" y="2310225"/>
            <a:ext cx="5664820" cy="981307"/>
          </a:xfrm>
          <a:custGeom>
            <a:avLst/>
            <a:gdLst>
              <a:gd name="connsiteX0" fmla="*/ 0 w 5664820"/>
              <a:gd name="connsiteY0" fmla="*/ 0 h 981307"/>
              <a:gd name="connsiteX1" fmla="*/ 5664820 w 5664820"/>
              <a:gd name="connsiteY1" fmla="*/ 0 h 981307"/>
              <a:gd name="connsiteX2" fmla="*/ 22303 w 5664820"/>
              <a:gd name="connsiteY2" fmla="*/ 981307 h 981307"/>
              <a:gd name="connsiteX3" fmla="*/ 0 w 5664820"/>
              <a:gd name="connsiteY3" fmla="*/ 0 h 98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4820" h="981307">
                <a:moveTo>
                  <a:pt x="0" y="0"/>
                </a:moveTo>
                <a:lnTo>
                  <a:pt x="5664820" y="0"/>
                </a:lnTo>
                <a:lnTo>
                  <a:pt x="22303" y="9813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22303" y="-1"/>
            <a:ext cx="9182069" cy="6873767"/>
            <a:chOff x="-22303" y="-1"/>
            <a:chExt cx="9182069" cy="6873767"/>
          </a:xfrm>
        </p:grpSpPr>
        <p:sp>
          <p:nvSpPr>
            <p:cNvPr id="2" name="Freeform 1"/>
            <p:cNvSpPr/>
            <p:nvPr/>
          </p:nvSpPr>
          <p:spPr>
            <a:xfrm>
              <a:off x="-22303" y="-1"/>
              <a:ext cx="5664820" cy="981307"/>
            </a:xfrm>
            <a:custGeom>
              <a:avLst/>
              <a:gdLst>
                <a:gd name="connsiteX0" fmla="*/ 0 w 5664820"/>
                <a:gd name="connsiteY0" fmla="*/ 0 h 981307"/>
                <a:gd name="connsiteX1" fmla="*/ 5664820 w 5664820"/>
                <a:gd name="connsiteY1" fmla="*/ 0 h 981307"/>
                <a:gd name="connsiteX2" fmla="*/ 22303 w 5664820"/>
                <a:gd name="connsiteY2" fmla="*/ 981307 h 981307"/>
                <a:gd name="connsiteX3" fmla="*/ 0 w 5664820"/>
                <a:gd name="connsiteY3" fmla="*/ 0 h 98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820" h="981307">
                  <a:moveTo>
                    <a:pt x="0" y="0"/>
                  </a:moveTo>
                  <a:lnTo>
                    <a:pt x="5664820" y="0"/>
                  </a:lnTo>
                  <a:lnTo>
                    <a:pt x="22303" y="981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 flipH="1" flipV="1">
              <a:off x="3494946" y="5872350"/>
              <a:ext cx="5664820" cy="981307"/>
            </a:xfrm>
            <a:custGeom>
              <a:avLst/>
              <a:gdLst>
                <a:gd name="connsiteX0" fmla="*/ 0 w 5664820"/>
                <a:gd name="connsiteY0" fmla="*/ 0 h 981307"/>
                <a:gd name="connsiteX1" fmla="*/ 5664820 w 5664820"/>
                <a:gd name="connsiteY1" fmla="*/ 0 h 981307"/>
                <a:gd name="connsiteX2" fmla="*/ 22303 w 5664820"/>
                <a:gd name="connsiteY2" fmla="*/ 981307 h 981307"/>
                <a:gd name="connsiteX3" fmla="*/ 0 w 5664820"/>
                <a:gd name="connsiteY3" fmla="*/ 0 h 98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820" h="981307">
                  <a:moveTo>
                    <a:pt x="0" y="0"/>
                  </a:moveTo>
                  <a:lnTo>
                    <a:pt x="5664820" y="0"/>
                  </a:lnTo>
                  <a:lnTo>
                    <a:pt x="22303" y="981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 rot="16200000">
              <a:off x="-2344386" y="3550702"/>
              <a:ext cx="5664820" cy="981307"/>
            </a:xfrm>
            <a:custGeom>
              <a:avLst/>
              <a:gdLst>
                <a:gd name="connsiteX0" fmla="*/ 0 w 5664820"/>
                <a:gd name="connsiteY0" fmla="*/ 0 h 981307"/>
                <a:gd name="connsiteX1" fmla="*/ 5664820 w 5664820"/>
                <a:gd name="connsiteY1" fmla="*/ 0 h 981307"/>
                <a:gd name="connsiteX2" fmla="*/ 22303 w 5664820"/>
                <a:gd name="connsiteY2" fmla="*/ 981307 h 981307"/>
                <a:gd name="connsiteX3" fmla="*/ 0 w 5664820"/>
                <a:gd name="connsiteY3" fmla="*/ 0 h 98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820" h="981307">
                  <a:moveTo>
                    <a:pt x="0" y="0"/>
                  </a:moveTo>
                  <a:lnTo>
                    <a:pt x="5664820" y="0"/>
                  </a:lnTo>
                  <a:lnTo>
                    <a:pt x="22303" y="981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-304800" y="76200"/>
            <a:ext cx="2514600" cy="868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BAB 1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 rot="24735">
            <a:off x="393657" y="1039723"/>
            <a:ext cx="7528773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RUANG LINGKUP BIOLOGI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  <a:noFill/>
          <a:ln/>
        </p:spPr>
        <p:txBody>
          <a:bodyPr/>
          <a:lstStyle/>
          <a:p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Klasifikasi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Enam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Kingdom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38502" y="3174128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Plantae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86200" y="762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Animalia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086600" y="762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6">
                    <a:lumMod val="50000"/>
                  </a:schemeClr>
                </a:solidFill>
              </a:rPr>
              <a:t>Fungi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09600" y="762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Protista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581400" y="3810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Archaebacteria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553200" y="3810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Eubacteria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56" name="Picture 12" descr="tree 8"/>
          <p:cNvPicPr>
            <a:picLocks noChangeAspect="1" noChangeArrowheads="1"/>
          </p:cNvPicPr>
          <p:nvPr/>
        </p:nvPicPr>
        <p:blipFill>
          <a:blip r:embed="rId2" cstate="print"/>
          <a:srcRect t="9802"/>
          <a:stretch>
            <a:fillRect/>
          </a:stretch>
        </p:blipFill>
        <p:spPr bwMode="auto">
          <a:xfrm>
            <a:off x="381000" y="3657600"/>
            <a:ext cx="2294076" cy="2804778"/>
          </a:xfrm>
          <a:prstGeom prst="rect">
            <a:avLst/>
          </a:prstGeom>
          <a:noFill/>
        </p:spPr>
      </p:pic>
      <p:pic>
        <p:nvPicPr>
          <p:cNvPr id="6157" name="Picture 13" descr="dia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56255"/>
            <a:ext cx="1627892" cy="1676400"/>
          </a:xfrm>
          <a:prstGeom prst="rect">
            <a:avLst/>
          </a:prstGeom>
          <a:noFill/>
        </p:spPr>
      </p:pic>
      <p:pic>
        <p:nvPicPr>
          <p:cNvPr id="6158" name="Picture 14" descr="arch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419601"/>
            <a:ext cx="2857501" cy="2042778"/>
          </a:xfrm>
          <a:prstGeom prst="rect">
            <a:avLst/>
          </a:prstGeom>
          <a:noFill/>
        </p:spPr>
      </p:pic>
      <p:pic>
        <p:nvPicPr>
          <p:cNvPr id="6159" name="Picture 15" descr="Clusters of white fung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6986" y="1256255"/>
            <a:ext cx="2638414" cy="1752601"/>
          </a:xfrm>
          <a:prstGeom prst="rect">
            <a:avLst/>
          </a:prstGeom>
          <a:noFill/>
        </p:spPr>
      </p:pic>
      <p:pic>
        <p:nvPicPr>
          <p:cNvPr id="6160" name="Picture 16" descr="euba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6986" y="4404978"/>
            <a:ext cx="2291787" cy="2057400"/>
          </a:xfrm>
          <a:prstGeom prst="rect">
            <a:avLst/>
          </a:prstGeom>
          <a:noFill/>
        </p:spPr>
      </p:pic>
      <p:pic>
        <p:nvPicPr>
          <p:cNvPr id="6161" name="Picture 17" descr="jalak bal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1256255"/>
            <a:ext cx="3216202" cy="2401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Cabang-Cabang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Ilmu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Biologi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5943600" y="1295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Zoologi</a:t>
            </a:r>
          </a:p>
        </p:txBody>
      </p:sp>
      <p:pic>
        <p:nvPicPr>
          <p:cNvPr id="70662" name="Picture 6" descr="jalak b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4846" y="1752600"/>
            <a:ext cx="2959554" cy="2209800"/>
          </a:xfrm>
          <a:prstGeom prst="rect">
            <a:avLst/>
          </a:prstGeom>
          <a:noFill/>
        </p:spPr>
      </p:pic>
      <p:pic>
        <p:nvPicPr>
          <p:cNvPr id="70664" name="Picture 8" descr="Kenikir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14800"/>
            <a:ext cx="2819400" cy="2133600"/>
          </a:xfrm>
          <a:prstGeom prst="rect">
            <a:avLst/>
          </a:prstGeom>
          <a:noFill/>
        </p:spPr>
      </p:pic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1905000" y="838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Virologi</a:t>
            </a:r>
            <a:endParaRPr lang="en-US" dirty="0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6324600" y="6183868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Entomologi</a:t>
            </a:r>
            <a:endParaRPr lang="en-US" dirty="0"/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3886200" y="4953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Botani</a:t>
            </a: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5486400" y="1143000"/>
            <a:ext cx="3200400" cy="29718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3048000" y="1371600"/>
            <a:ext cx="2438400" cy="27432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990600" y="4114800"/>
            <a:ext cx="3962400" cy="21336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4953000" y="4114800"/>
            <a:ext cx="3581400" cy="25146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304800" y="838200"/>
            <a:ext cx="2743200" cy="24384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3657600" y="3443287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Mikologi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18987" r="6751"/>
          <a:stretch>
            <a:fillRect/>
          </a:stretch>
        </p:blipFill>
        <p:spPr bwMode="auto">
          <a:xfrm>
            <a:off x="3276600" y="1523999"/>
            <a:ext cx="1905000" cy="192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303647"/>
            <a:ext cx="2133600" cy="197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157798"/>
            <a:ext cx="2592310" cy="205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7440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 smtClean="0"/>
              <a:t>E. </a:t>
            </a:r>
            <a:r>
              <a:rPr lang="en-US" sz="3000" b="1" dirty="0" err="1" smtClean="0"/>
              <a:t>Pemecahan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Masalah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Biologi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dengan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Metode</a:t>
            </a:r>
            <a:r>
              <a:rPr lang="en-US" sz="3000" b="1" dirty="0" smtClean="0"/>
              <a:t> </a:t>
            </a:r>
            <a:r>
              <a:rPr lang="en-US" sz="3000" b="1" dirty="0" err="1"/>
              <a:t>Ilmiah</a:t>
            </a:r>
            <a:endParaRPr lang="en-US" sz="3000" b="1" dirty="0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1295400" y="1600200"/>
            <a:ext cx="640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828800" y="1042460"/>
            <a:ext cx="5029200" cy="89255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Pengamatan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Contoh</a:t>
            </a:r>
            <a:r>
              <a:rPr lang="en-US" sz="1600" dirty="0" smtClean="0">
                <a:solidFill>
                  <a:schemeClr val="bg1"/>
                </a:solidFill>
              </a:rPr>
              <a:t>: </a:t>
            </a:r>
            <a:r>
              <a:rPr lang="en-US" sz="1600" dirty="0" err="1" smtClean="0">
                <a:solidFill>
                  <a:schemeClr val="bg1"/>
                </a:solidFill>
              </a:rPr>
              <a:t>Pengamatan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ciri-ciri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Adenium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meliputi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bentuk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warna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ukuran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dan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tekstur</a:t>
            </a:r>
            <a:endParaRPr lang="en-US" sz="1600" i="1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47800" y="1891764"/>
            <a:ext cx="5410200" cy="1156236"/>
            <a:chOff x="1447800" y="1891764"/>
            <a:chExt cx="5410200" cy="1156236"/>
          </a:xfrm>
        </p:grpSpPr>
        <p:sp>
          <p:nvSpPr>
            <p:cNvPr id="66567" name="Text Box 7"/>
            <p:cNvSpPr txBox="1">
              <a:spLocks noChangeArrowheads="1"/>
            </p:cNvSpPr>
            <p:nvPr/>
          </p:nvSpPr>
          <p:spPr bwMode="auto">
            <a:xfrm>
              <a:off x="1447800" y="2156091"/>
              <a:ext cx="5410200" cy="89190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</a:rPr>
                <a:t>Pertanyaan</a:t>
              </a:r>
              <a:endParaRPr lang="en-US" sz="2000" b="1" dirty="0" smtClean="0">
                <a:solidFill>
                  <a:schemeClr val="bg1"/>
                </a:solidFill>
              </a:endParaRPr>
            </a:p>
            <a:p>
              <a:r>
                <a:rPr lang="en-US" sz="1600" dirty="0" err="1" smtClean="0">
                  <a:solidFill>
                    <a:schemeClr val="bg1"/>
                  </a:solidFill>
                </a:rPr>
                <a:t>Contoh</a:t>
              </a:r>
              <a:r>
                <a:rPr lang="en-US" sz="1600" dirty="0" smtClean="0">
                  <a:solidFill>
                    <a:schemeClr val="bg1"/>
                  </a:solidFill>
                </a:rPr>
                <a:t>: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Mengapa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warna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mahkota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bunga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dalam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satu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tanaman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tidak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sama</a:t>
              </a:r>
              <a:r>
                <a:rPr lang="en-US" sz="1600" dirty="0" smtClean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66575" name="AutoShape 15"/>
            <p:cNvSpPr>
              <a:spLocks noChangeArrowheads="1"/>
            </p:cNvSpPr>
            <p:nvPr/>
          </p:nvSpPr>
          <p:spPr bwMode="auto">
            <a:xfrm>
              <a:off x="3810000" y="1891764"/>
              <a:ext cx="166255" cy="222591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11382" y="3054009"/>
            <a:ext cx="5846618" cy="1137254"/>
            <a:chOff x="1011382" y="3054009"/>
            <a:chExt cx="5846618" cy="1137254"/>
          </a:xfrm>
        </p:grpSpPr>
        <p:sp>
          <p:nvSpPr>
            <p:cNvPr id="66576" name="AutoShape 16"/>
            <p:cNvSpPr>
              <a:spLocks noChangeArrowheads="1"/>
            </p:cNvSpPr>
            <p:nvPr/>
          </p:nvSpPr>
          <p:spPr bwMode="auto">
            <a:xfrm>
              <a:off x="3796145" y="3054009"/>
              <a:ext cx="166255" cy="222591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6580" name="Text Box 20"/>
            <p:cNvSpPr txBox="1">
              <a:spLocks noChangeArrowheads="1"/>
            </p:cNvSpPr>
            <p:nvPr/>
          </p:nvSpPr>
          <p:spPr bwMode="auto">
            <a:xfrm>
              <a:off x="1011382" y="3299354"/>
              <a:ext cx="5846618" cy="89190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</a:rPr>
                <a:t>Hipotesis</a:t>
              </a:r>
              <a:endParaRPr lang="en-US" sz="2000" b="1" dirty="0">
                <a:solidFill>
                  <a:schemeClr val="bg1"/>
                </a:solidFill>
              </a:endParaRPr>
            </a:p>
            <a:p>
              <a:r>
                <a:rPr lang="en-US" sz="1600" dirty="0" err="1" smtClean="0">
                  <a:solidFill>
                    <a:schemeClr val="bg1"/>
                  </a:solidFill>
                </a:rPr>
                <a:t>Contoh</a:t>
              </a:r>
              <a:r>
                <a:rPr lang="en-US" sz="1600" dirty="0" smtClean="0">
                  <a:solidFill>
                    <a:schemeClr val="bg1"/>
                  </a:solidFill>
                </a:rPr>
                <a:t>: Lama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perendaman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biji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i="1" dirty="0" err="1" smtClean="0">
                  <a:solidFill>
                    <a:schemeClr val="bg1"/>
                  </a:solidFill>
                </a:rPr>
                <a:t>Adenium</a:t>
              </a:r>
              <a:r>
                <a:rPr lang="en-US" sz="1600" i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memengaruhi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kecepatan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perkecambahan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" y="5334000"/>
            <a:ext cx="7315200" cy="868723"/>
            <a:chOff x="457200" y="5340009"/>
            <a:chExt cx="7315200" cy="868723"/>
          </a:xfrm>
        </p:grpSpPr>
        <p:sp>
          <p:nvSpPr>
            <p:cNvPr id="66577" name="AutoShape 17"/>
            <p:cNvSpPr>
              <a:spLocks noChangeArrowheads="1"/>
            </p:cNvSpPr>
            <p:nvPr/>
          </p:nvSpPr>
          <p:spPr bwMode="auto">
            <a:xfrm>
              <a:off x="3796145" y="5340009"/>
              <a:ext cx="166255" cy="222591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6582" name="Text Box 22"/>
            <p:cNvSpPr txBox="1">
              <a:spLocks noChangeArrowheads="1"/>
            </p:cNvSpPr>
            <p:nvPr/>
          </p:nvSpPr>
          <p:spPr bwMode="auto">
            <a:xfrm>
              <a:off x="457200" y="5562600"/>
              <a:ext cx="7315200" cy="6461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</a:rPr>
                <a:t>Eksperimen</a:t>
              </a:r>
              <a:endParaRPr lang="en-US" sz="2000" b="1" dirty="0">
                <a:solidFill>
                  <a:schemeClr val="bg1"/>
                </a:solidFill>
              </a:endParaRPr>
            </a:p>
            <a:p>
              <a:r>
                <a:rPr lang="en-US" sz="1600" dirty="0" err="1" smtClean="0">
                  <a:solidFill>
                    <a:schemeClr val="bg1"/>
                  </a:solidFill>
                </a:rPr>
                <a:t>Contoh</a:t>
              </a:r>
              <a:r>
                <a:rPr lang="en-US" sz="1600" dirty="0" smtClean="0">
                  <a:solidFill>
                    <a:schemeClr val="bg1"/>
                  </a:solidFill>
                </a:rPr>
                <a:t>: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6583" name="Picture 23" descr="Scientist conducting research in labora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077686"/>
            <a:ext cx="2057400" cy="3037114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685800" y="4197009"/>
            <a:ext cx="7086600" cy="1143000"/>
            <a:chOff x="685800" y="4197009"/>
            <a:chExt cx="7086600" cy="1143000"/>
          </a:xfrm>
        </p:grpSpPr>
        <p:sp>
          <p:nvSpPr>
            <p:cNvPr id="14" name="AutoShape 16"/>
            <p:cNvSpPr>
              <a:spLocks noChangeArrowheads="1"/>
            </p:cNvSpPr>
            <p:nvPr/>
          </p:nvSpPr>
          <p:spPr bwMode="auto">
            <a:xfrm>
              <a:off x="3796145" y="4197009"/>
              <a:ext cx="166255" cy="222591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685800" y="4447457"/>
              <a:ext cx="7086600" cy="89255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</a:rPr>
                <a:t>Prediksi</a:t>
              </a:r>
              <a:endParaRPr lang="en-US" sz="2000" b="1" dirty="0">
                <a:solidFill>
                  <a:schemeClr val="bg1"/>
                </a:solidFill>
              </a:endParaRPr>
            </a:p>
            <a:p>
              <a:r>
                <a:rPr lang="en-US" sz="1600" dirty="0" err="1" smtClean="0">
                  <a:solidFill>
                    <a:schemeClr val="bg1"/>
                  </a:solidFill>
                </a:rPr>
                <a:t>Contoh</a:t>
              </a:r>
              <a:r>
                <a:rPr lang="en-US" sz="1600" dirty="0" smtClean="0">
                  <a:solidFill>
                    <a:schemeClr val="bg1"/>
                  </a:solidFill>
                </a:rPr>
                <a:t>: 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Jika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biji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i="1" dirty="0" err="1" smtClean="0">
                  <a:solidFill>
                    <a:schemeClr val="bg1"/>
                  </a:solidFill>
                </a:rPr>
                <a:t>Adenium</a:t>
              </a:r>
              <a:r>
                <a:rPr lang="en-US" sz="1600" i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direndam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lebih</a:t>
              </a:r>
              <a:r>
                <a:rPr lang="en-US" sz="1600" dirty="0" smtClean="0">
                  <a:solidFill>
                    <a:schemeClr val="bg1"/>
                  </a:solidFill>
                </a:rPr>
                <a:t> lama,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maka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perkecambahan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biji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akan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semakin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cepat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228600" y="304800"/>
            <a:ext cx="3823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F.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Penelitian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</a:rPr>
              <a:t>Ilmiah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304800" y="1143000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57200" y="4038600"/>
            <a:ext cx="2286000" cy="2209800"/>
            <a:chOff x="1952626" y="395289"/>
            <a:chExt cx="3672058" cy="425291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52626" y="395289"/>
              <a:ext cx="3672058" cy="4252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Oval 28"/>
            <p:cNvSpPr/>
            <p:nvPr/>
          </p:nvSpPr>
          <p:spPr>
            <a:xfrm>
              <a:off x="4572000" y="3200400"/>
              <a:ext cx="99060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381000" y="268069"/>
            <a:ext cx="57524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Kerangka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Acuan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Penelitian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5800" y="2514600"/>
            <a:ext cx="2514600" cy="16002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Judul</a:t>
            </a:r>
            <a:r>
              <a:rPr lang="en-US" sz="3000" dirty="0" smtClean="0"/>
              <a:t> </a:t>
            </a:r>
            <a:r>
              <a:rPr lang="en-US" sz="3000" dirty="0" err="1" smtClean="0"/>
              <a:t>penelitian</a:t>
            </a:r>
            <a:endParaRPr lang="en-US" sz="3000" dirty="0"/>
          </a:p>
        </p:txBody>
      </p:sp>
      <p:sp>
        <p:nvSpPr>
          <p:cNvPr id="24" name="Oval 23"/>
          <p:cNvSpPr/>
          <p:nvPr/>
        </p:nvSpPr>
        <p:spPr>
          <a:xfrm>
            <a:off x="2209800" y="1447800"/>
            <a:ext cx="2590800" cy="15240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Latar</a:t>
            </a:r>
            <a:r>
              <a:rPr lang="en-US" sz="3000" dirty="0" smtClean="0"/>
              <a:t> </a:t>
            </a:r>
            <a:r>
              <a:rPr lang="en-US" sz="3000" dirty="0" err="1" smtClean="0"/>
              <a:t>belakang</a:t>
            </a:r>
            <a:endParaRPr lang="en-US" sz="3000" dirty="0"/>
          </a:p>
        </p:txBody>
      </p:sp>
      <p:sp>
        <p:nvSpPr>
          <p:cNvPr id="25" name="Oval 24"/>
          <p:cNvSpPr/>
          <p:nvPr/>
        </p:nvSpPr>
        <p:spPr>
          <a:xfrm>
            <a:off x="4191000" y="1066800"/>
            <a:ext cx="2590800" cy="15240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Rumusan</a:t>
            </a:r>
            <a:r>
              <a:rPr lang="en-US" sz="3000" dirty="0" smtClean="0"/>
              <a:t> </a:t>
            </a:r>
            <a:r>
              <a:rPr lang="en-US" sz="3000" dirty="0" err="1" smtClean="0"/>
              <a:t>masalah</a:t>
            </a:r>
            <a:endParaRPr lang="en-US" sz="3000" dirty="0"/>
          </a:p>
        </p:txBody>
      </p:sp>
      <p:sp>
        <p:nvSpPr>
          <p:cNvPr id="26" name="Oval 25"/>
          <p:cNvSpPr/>
          <p:nvPr/>
        </p:nvSpPr>
        <p:spPr>
          <a:xfrm>
            <a:off x="6172200" y="1676400"/>
            <a:ext cx="2590800" cy="15240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Tujuan</a:t>
            </a:r>
            <a:endParaRPr lang="en-US" sz="3000" dirty="0"/>
          </a:p>
        </p:txBody>
      </p:sp>
      <p:sp>
        <p:nvSpPr>
          <p:cNvPr id="27" name="Oval 26"/>
          <p:cNvSpPr/>
          <p:nvPr/>
        </p:nvSpPr>
        <p:spPr>
          <a:xfrm>
            <a:off x="6172200" y="3048000"/>
            <a:ext cx="2590800" cy="17526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Manfaaat</a:t>
            </a:r>
            <a:r>
              <a:rPr lang="en-US" sz="3000" dirty="0" smtClean="0"/>
              <a:t> </a:t>
            </a:r>
            <a:r>
              <a:rPr lang="en-US" sz="3000" dirty="0" err="1" smtClean="0"/>
              <a:t>hasil</a:t>
            </a:r>
            <a:r>
              <a:rPr lang="en-US" sz="3000" dirty="0" smtClean="0"/>
              <a:t> </a:t>
            </a:r>
            <a:r>
              <a:rPr lang="en-US" sz="3000" dirty="0" err="1" smtClean="0"/>
              <a:t>penelitian</a:t>
            </a:r>
            <a:endParaRPr lang="en-US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03" y="3200401"/>
            <a:ext cx="304449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04800" y="152400"/>
            <a:ext cx="43538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2. Proposal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Penelitian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75449" y="1009650"/>
            <a:ext cx="6635151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Identifikasi</a:t>
            </a:r>
            <a:r>
              <a:rPr lang="en-US" sz="3200" dirty="0" smtClean="0"/>
              <a:t> </a:t>
            </a:r>
            <a:r>
              <a:rPr lang="en-US" sz="3200" dirty="0" err="1" smtClean="0"/>
              <a:t>variabel</a:t>
            </a:r>
            <a:r>
              <a:rPr lang="en-US" sz="3200" dirty="0" smtClean="0"/>
              <a:t> </a:t>
            </a:r>
            <a:r>
              <a:rPr lang="en-US" sz="3200" dirty="0" err="1" smtClean="0"/>
              <a:t>penelitian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2690003" y="2009274"/>
            <a:ext cx="5920597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Tinjauan</a:t>
            </a:r>
            <a:r>
              <a:rPr lang="en-US" sz="3200" dirty="0" smtClean="0"/>
              <a:t> </a:t>
            </a:r>
            <a:r>
              <a:rPr lang="en-US" sz="3200" dirty="0" err="1" smtClean="0"/>
              <a:t>pustaka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3200400" y="2971800"/>
            <a:ext cx="5410200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Hipotesis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3608717" y="3962400"/>
            <a:ext cx="5001883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penelitian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3914955" y="4953000"/>
            <a:ext cx="4695645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Jadwal</a:t>
            </a:r>
            <a:r>
              <a:rPr lang="en-US" sz="3200" dirty="0" smtClean="0"/>
              <a:t> </a:t>
            </a:r>
            <a:r>
              <a:rPr lang="en-US" sz="3200" dirty="0" err="1" smtClean="0"/>
              <a:t>penelitian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04800" y="152400"/>
            <a:ext cx="6905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Prosedur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Pelaksanaan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Penelitian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914400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suhu</a:t>
            </a:r>
            <a:r>
              <a:rPr lang="en-US" sz="2400" dirty="0" smtClean="0"/>
              <a:t> </a:t>
            </a:r>
            <a:r>
              <a:rPr lang="en-US" sz="2400" dirty="0" err="1" smtClean="0"/>
              <a:t>perendaman</a:t>
            </a:r>
            <a:r>
              <a:rPr lang="en-US" sz="2400" dirty="0" smtClean="0"/>
              <a:t> </a:t>
            </a:r>
            <a:r>
              <a:rPr lang="en-US" sz="2400" dirty="0" err="1" smtClean="0"/>
              <a:t>biji</a:t>
            </a:r>
            <a:r>
              <a:rPr lang="en-US" sz="2400" dirty="0" smtClean="0"/>
              <a:t> </a:t>
            </a:r>
            <a:r>
              <a:rPr lang="en-US" sz="2400" i="1" dirty="0" err="1" smtClean="0"/>
              <a:t>Adenium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</a:t>
            </a:r>
            <a:r>
              <a:rPr lang="en-US" sz="2400" dirty="0" err="1" smtClean="0"/>
              <a:t>perkecambahan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81000" y="3352800"/>
            <a:ext cx="5334000" cy="2362200"/>
            <a:chOff x="381000" y="3200400"/>
            <a:chExt cx="5334000" cy="236220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62400" y="3200400"/>
              <a:ext cx="1752600" cy="2339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381000" y="5100935"/>
              <a:ext cx="35934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2. </a:t>
              </a:r>
              <a:r>
                <a:rPr lang="en-US" sz="2400" dirty="0" err="1" smtClean="0"/>
                <a:t>Merendam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biji</a:t>
              </a:r>
              <a:r>
                <a:rPr lang="en-US" sz="2400" dirty="0" smtClean="0"/>
                <a:t>  </a:t>
              </a:r>
              <a:r>
                <a:rPr lang="en-US" sz="2400" i="1" dirty="0" err="1" smtClean="0"/>
                <a:t>Adenium</a:t>
              </a:r>
              <a:endParaRPr lang="en-US" sz="2400" i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67400" y="2209800"/>
            <a:ext cx="3276600" cy="3733800"/>
            <a:chOff x="5867400" y="2209800"/>
            <a:chExt cx="3276600" cy="3733800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21025"/>
            <a:stretch>
              <a:fillRect/>
            </a:stretch>
          </p:blipFill>
          <p:spPr bwMode="auto">
            <a:xfrm>
              <a:off x="5943600" y="2209800"/>
              <a:ext cx="2971800" cy="254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12"/>
            <p:cNvSpPr/>
            <p:nvPr/>
          </p:nvSpPr>
          <p:spPr>
            <a:xfrm>
              <a:off x="5867400" y="4743271"/>
              <a:ext cx="3276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3. </a:t>
              </a:r>
              <a:r>
                <a:rPr lang="en-US" sz="2400" dirty="0" err="1" smtClean="0"/>
                <a:t>Mengamati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menuliskan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hasilnya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ke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dalam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tabel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pengamatan</a:t>
              </a:r>
              <a:endParaRPr lang="en-US" sz="2400" i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8600" y="2057400"/>
            <a:ext cx="3374514" cy="2900065"/>
            <a:chOff x="228600" y="2129135"/>
            <a:chExt cx="3374514" cy="290006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1675647" y="2439153"/>
              <a:ext cx="1144506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228600" y="2129135"/>
              <a:ext cx="33745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1. </a:t>
              </a:r>
              <a:r>
                <a:rPr lang="en-US" sz="2400" dirty="0" err="1" smtClean="0"/>
                <a:t>Siapkan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alat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bahan</a:t>
              </a:r>
              <a:endParaRPr lang="en-US" sz="2400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71600" y="3810000"/>
              <a:ext cx="1627695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 l="20000" t="8400" r="26000" b="6800"/>
            <a:stretch>
              <a:fillRect/>
            </a:stretch>
          </p:blipFill>
          <p:spPr bwMode="auto">
            <a:xfrm>
              <a:off x="228600" y="2895600"/>
              <a:ext cx="1030857" cy="2023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04800" y="152400"/>
            <a:ext cx="31157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Analisis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Data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914400"/>
            <a:ext cx="8001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Analisis</a:t>
            </a:r>
            <a:r>
              <a:rPr lang="en-US" sz="2400" dirty="0" smtClean="0"/>
              <a:t> data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mengolah</a:t>
            </a:r>
            <a:r>
              <a:rPr lang="en-US" sz="2400" dirty="0" smtClean="0"/>
              <a:t> data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membuktikan</a:t>
            </a:r>
            <a:r>
              <a:rPr lang="en-US" sz="2400" dirty="0" smtClean="0"/>
              <a:t> </a:t>
            </a:r>
            <a:r>
              <a:rPr lang="en-US" sz="2400" dirty="0" err="1" smtClean="0"/>
              <a:t>kebenaran</a:t>
            </a:r>
            <a:r>
              <a:rPr lang="en-US" sz="2400" dirty="0" smtClean="0"/>
              <a:t> </a:t>
            </a:r>
            <a:r>
              <a:rPr lang="en-US" sz="2400" dirty="0" err="1" smtClean="0"/>
              <a:t>hipotesis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err="1" smtClean="0"/>
              <a:t>Contoh</a:t>
            </a:r>
            <a:r>
              <a:rPr lang="en-US" sz="2400" dirty="0" smtClean="0"/>
              <a:t>: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data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rata-rata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</a:t>
            </a:r>
            <a:r>
              <a:rPr lang="en-US" sz="2400" dirty="0" err="1" smtClean="0"/>
              <a:t>perkecambahan</a:t>
            </a:r>
            <a:r>
              <a:rPr lang="en-US" sz="2400" dirty="0" smtClean="0"/>
              <a:t> </a:t>
            </a:r>
            <a:r>
              <a:rPr lang="en-US" sz="2400" dirty="0" err="1" smtClean="0"/>
              <a:t>biji</a:t>
            </a:r>
            <a:r>
              <a:rPr lang="en-US" sz="2400" dirty="0" smtClean="0"/>
              <a:t> </a:t>
            </a:r>
            <a:r>
              <a:rPr lang="en-US" sz="2400" i="1" dirty="0" err="1" smtClean="0"/>
              <a:t>Adenium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tiap</a:t>
            </a:r>
            <a:r>
              <a:rPr lang="en-US" sz="2400" dirty="0" smtClean="0"/>
              <a:t> </a:t>
            </a:r>
            <a:r>
              <a:rPr lang="en-US" sz="2400" dirty="0" err="1" smtClean="0"/>
              <a:t>perlakuan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029200" y="3276600"/>
            <a:ext cx="3002169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Mendeskripsikan</a:t>
            </a:r>
            <a:r>
              <a:rPr lang="en-US" sz="2400" dirty="0" smtClean="0">
                <a:solidFill>
                  <a:schemeClr val="bg1"/>
                </a:solidFill>
              </a:rPr>
              <a:t> data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9200" y="4419600"/>
            <a:ext cx="3468835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Menginterpretasikan</a:t>
            </a:r>
            <a:r>
              <a:rPr lang="en-US" sz="2400" dirty="0" smtClean="0">
                <a:solidFill>
                  <a:schemeClr val="bg1"/>
                </a:solidFill>
              </a:rPr>
              <a:t> data 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4400" y="3509665"/>
            <a:ext cx="3962400" cy="2331720"/>
            <a:chOff x="914400" y="3509665"/>
            <a:chExt cx="3962400" cy="2331720"/>
          </a:xfrm>
        </p:grpSpPr>
        <p:sp>
          <p:nvSpPr>
            <p:cNvPr id="8" name="Oval 7"/>
            <p:cNvSpPr/>
            <p:nvPr/>
          </p:nvSpPr>
          <p:spPr>
            <a:xfrm>
              <a:off x="914400" y="3738265"/>
              <a:ext cx="2590800" cy="19050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Menganalisis</a:t>
              </a:r>
              <a:r>
                <a:rPr lang="en-US" sz="2400" dirty="0" smtClean="0"/>
                <a:t> Data</a:t>
              </a:r>
              <a:endParaRPr lang="en-US" sz="2400" dirty="0"/>
            </a:p>
          </p:txBody>
        </p:sp>
        <p:cxnSp>
          <p:nvCxnSpPr>
            <p:cNvPr id="13" name="Elbow Connector 12"/>
            <p:cNvCxnSpPr/>
            <p:nvPr/>
          </p:nvCxnSpPr>
          <p:spPr>
            <a:xfrm flipV="1">
              <a:off x="3505200" y="3509665"/>
              <a:ext cx="1371600" cy="1143000"/>
            </a:xfrm>
            <a:prstGeom prst="bentConnector3">
              <a:avLst>
                <a:gd name="adj1" fmla="val 50000"/>
              </a:avLst>
            </a:prstGeom>
            <a:ln w="28575" cmpd="sng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038600" y="4652665"/>
              <a:ext cx="838200" cy="1588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/>
            <p:nvPr/>
          </p:nvCxnSpPr>
          <p:spPr>
            <a:xfrm>
              <a:off x="3505200" y="4652665"/>
              <a:ext cx="1371600" cy="1188720"/>
            </a:xfrm>
            <a:prstGeom prst="bentConnector3">
              <a:avLst>
                <a:gd name="adj1" fmla="val 50000"/>
              </a:avLst>
            </a:prstGeom>
            <a:ln w="28575" cmpd="sng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029200" y="5638800"/>
            <a:ext cx="2501454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Menganalisis</a:t>
            </a:r>
            <a:r>
              <a:rPr lang="en-US" sz="2400" dirty="0" smtClean="0">
                <a:solidFill>
                  <a:schemeClr val="bg1"/>
                </a:solidFill>
              </a:rPr>
              <a:t> data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838200" y="1143000"/>
            <a:ext cx="7924800" cy="4876800"/>
          </a:xfrm>
          <a:prstGeom prst="foldedCorne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04800" y="344269"/>
            <a:ext cx="42291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5.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Laporan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Penelitian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429000" y="1457415"/>
            <a:ext cx="4876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7438" indent="-1087438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BAB I 	PENDAHULUAN</a:t>
            </a:r>
          </a:p>
          <a:p>
            <a:pPr marL="1087438" indent="-1087438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BAB II	TINJAUAN PUSTAKA</a:t>
            </a:r>
          </a:p>
          <a:p>
            <a:pPr marL="1087438" indent="-1087438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BAB III	METODE PENELITIAN</a:t>
            </a:r>
          </a:p>
          <a:p>
            <a:pPr marL="1087438" indent="-1087438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BAB IV	DATA  DAN PEMBAHASAN</a:t>
            </a:r>
          </a:p>
          <a:p>
            <a:pPr marL="1087438" indent="-1087438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BAB V	KESIMPULAN DAN SARAN</a:t>
            </a:r>
          </a:p>
          <a:p>
            <a:pPr marL="1087438" indent="-1087438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DAFTAR PUSTAKA</a:t>
            </a:r>
          </a:p>
          <a:p>
            <a:pPr marL="1087438" indent="-1087438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LAMPIRAN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143000" y="990600"/>
          <a:ext cx="7162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04800" y="344269"/>
            <a:ext cx="77662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G.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Keterkaitan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Biologi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dengan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Ilmu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yang Lain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3064" y="274638"/>
            <a:ext cx="8229600" cy="1096962"/>
          </a:xfrm>
        </p:spPr>
        <p:txBody>
          <a:bodyPr>
            <a:normAutofit/>
          </a:bodyPr>
          <a:lstStyle/>
          <a:p>
            <a:pPr marL="173038" indent="-173038">
              <a:spcBef>
                <a:spcPts val="300"/>
              </a:spcBef>
            </a:pP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Tujuan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524000"/>
            <a:ext cx="70104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20663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ruang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lingkup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biologi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keterkaitan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biologi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ilmiah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4163" indent="-220663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Mendeskripsikan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objek-objek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persoalan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biologi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molokul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jaringan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organ,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individu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populasi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ekosistem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bioma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284163" indent="-220663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Mengidentifikasi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cabang-cabang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biologi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menurut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objek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persoalan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dikaji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4163" indent="-220663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Menganalisis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manfaat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biologi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manusia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lingkungannya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04800" y="228600"/>
            <a:ext cx="74104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H.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Dapak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Negatif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Perkembangan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Teknologi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1143000" y="1295400"/>
            <a:ext cx="3581400" cy="3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Kerusakan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ekosistem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457200" y="21336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 dirty="0" smtClean="0"/>
              <a:t>Hama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resisten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penggunaan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pestisida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4038600" y="4953000"/>
            <a:ext cx="137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Senjata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Biologi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r="11628"/>
          <a:stretch>
            <a:fillRect/>
          </a:stretch>
        </p:blipFill>
        <p:spPr bwMode="auto">
          <a:xfrm>
            <a:off x="5410200" y="3816518"/>
            <a:ext cx="3352800" cy="274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 r="14000" b="8667"/>
          <a:stretch>
            <a:fillRect/>
          </a:stretch>
        </p:blipFill>
        <p:spPr bwMode="auto">
          <a:xfrm>
            <a:off x="4800600" y="893027"/>
            <a:ext cx="3962400" cy="278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895600"/>
            <a:ext cx="3048000" cy="353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04800" y="228600"/>
            <a:ext cx="7116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Dampak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Positif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Perkembangan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Teknologi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0" y="914400"/>
            <a:ext cx="8991600" cy="5791200"/>
            <a:chOff x="0" y="576"/>
            <a:chExt cx="5664" cy="3648"/>
          </a:xfrm>
        </p:grpSpPr>
        <p:pic>
          <p:nvPicPr>
            <p:cNvPr id="6" name="Picture 43" descr="Cotton%20Tissue%20Culture@ww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624"/>
              <a:ext cx="753" cy="1152"/>
            </a:xfrm>
            <a:prstGeom prst="rect">
              <a:avLst/>
            </a:prstGeom>
            <a:noFill/>
          </p:spPr>
        </p:pic>
        <p:sp>
          <p:nvSpPr>
            <p:cNvPr id="7" name="Text Box 45"/>
            <p:cNvSpPr txBox="1">
              <a:spLocks noChangeArrowheads="1"/>
            </p:cNvSpPr>
            <p:nvPr/>
          </p:nvSpPr>
          <p:spPr bwMode="auto">
            <a:xfrm>
              <a:off x="0" y="1875"/>
              <a:ext cx="1920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sz="2400" dirty="0" err="1"/>
                <a:t>Bidang</a:t>
              </a:r>
              <a:r>
                <a:rPr lang="en-US" sz="2400" dirty="0"/>
                <a:t> </a:t>
              </a:r>
              <a:r>
                <a:rPr lang="en-US" sz="2400" dirty="0" err="1"/>
                <a:t>pertanian</a:t>
              </a:r>
              <a:endParaRPr lang="en-US" sz="2400" dirty="0"/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sz="2400" dirty="0"/>
                <a:t> </a:t>
              </a:r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</a:rPr>
                <a:t>Kultur</a:t>
              </a: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</a:rPr>
                <a:t>Jaringan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" name="Text Box 46"/>
            <p:cNvSpPr txBox="1">
              <a:spLocks noChangeArrowheads="1"/>
            </p:cNvSpPr>
            <p:nvPr/>
          </p:nvSpPr>
          <p:spPr bwMode="auto">
            <a:xfrm>
              <a:off x="3552" y="1104"/>
              <a:ext cx="192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sz="2400" dirty="0" err="1"/>
                <a:t>Bidang</a:t>
              </a:r>
              <a:r>
                <a:rPr lang="en-US" sz="2400" dirty="0"/>
                <a:t> </a:t>
              </a:r>
              <a:r>
                <a:rPr lang="en-US" sz="2400" dirty="0" err="1"/>
                <a:t>peternakan</a:t>
              </a:r>
              <a:endParaRPr lang="en-US" sz="2400" dirty="0"/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sz="2400" dirty="0"/>
                <a:t> </a:t>
              </a:r>
              <a:r>
                <a:rPr lang="en-US" sz="2400" b="1" dirty="0" err="1">
                  <a:solidFill>
                    <a:srgbClr val="FF33CC"/>
                  </a:solidFill>
                </a:rPr>
                <a:t>Inseminasi</a:t>
              </a:r>
              <a:r>
                <a:rPr lang="en-US" sz="2400" b="1" dirty="0">
                  <a:solidFill>
                    <a:srgbClr val="FF33CC"/>
                  </a:solidFill>
                </a:rPr>
                <a:t> </a:t>
              </a:r>
              <a:r>
                <a:rPr lang="en-US" sz="2400" b="1" dirty="0" err="1">
                  <a:solidFill>
                    <a:srgbClr val="FF33CC"/>
                  </a:solidFill>
                </a:rPr>
                <a:t>Buatan</a:t>
              </a:r>
              <a:endParaRPr lang="en-US" sz="2400" dirty="0">
                <a:solidFill>
                  <a:srgbClr val="FF33CC"/>
                </a:solidFill>
              </a:endParaRPr>
            </a:p>
          </p:txBody>
        </p:sp>
        <p:sp>
          <p:nvSpPr>
            <p:cNvPr id="9" name="Text Box 47"/>
            <p:cNvSpPr txBox="1">
              <a:spLocks noChangeArrowheads="1"/>
            </p:cNvSpPr>
            <p:nvPr/>
          </p:nvSpPr>
          <p:spPr bwMode="auto">
            <a:xfrm>
              <a:off x="240" y="2448"/>
              <a:ext cx="1344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/>
                <a:t>Bidang</a:t>
              </a:r>
              <a:r>
                <a:rPr lang="en-US" sz="2400" dirty="0"/>
                <a:t> </a:t>
              </a:r>
              <a:r>
                <a:rPr lang="en-US" sz="2400" dirty="0" err="1"/>
                <a:t>kesehatan</a:t>
              </a:r>
              <a:endParaRPr lang="en-US" sz="2400" dirty="0"/>
            </a:p>
            <a:p>
              <a:pPr algn="ctr">
                <a:spcBef>
                  <a:spcPct val="50000"/>
                </a:spcBef>
              </a:pP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</a:rPr>
                <a:t>Identifikasi</a:t>
              </a: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</a:rPr>
                <a:t> Virus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10" name="Picture 48" descr="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3552"/>
              <a:ext cx="1326" cy="611"/>
            </a:xfrm>
            <a:prstGeom prst="rect">
              <a:avLst/>
            </a:prstGeom>
            <a:noFill/>
          </p:spPr>
        </p:pic>
        <p:pic>
          <p:nvPicPr>
            <p:cNvPr id="11" name="Picture 50" descr="Doctor choosing bottle from supply shel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32" y="2478"/>
              <a:ext cx="1824" cy="1663"/>
            </a:xfrm>
            <a:prstGeom prst="rect">
              <a:avLst/>
            </a:prstGeom>
            <a:noFill/>
          </p:spPr>
        </p:pic>
        <p:sp>
          <p:nvSpPr>
            <p:cNvPr id="12" name="Text Box 51"/>
            <p:cNvSpPr txBox="1">
              <a:spLocks noChangeArrowheads="1"/>
            </p:cNvSpPr>
            <p:nvPr/>
          </p:nvSpPr>
          <p:spPr bwMode="auto">
            <a:xfrm>
              <a:off x="3792" y="2160"/>
              <a:ext cx="1872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/>
                <a:t>Bidang</a:t>
              </a:r>
              <a:r>
                <a:rPr lang="en-US" sz="2400" dirty="0"/>
                <a:t> </a:t>
              </a:r>
              <a:r>
                <a:rPr lang="en-US" sz="2400" dirty="0" err="1"/>
                <a:t>industri</a:t>
              </a:r>
              <a:endParaRPr lang="en-US" sz="2400" dirty="0"/>
            </a:p>
            <a:p>
              <a:pPr algn="ctr">
                <a:spcBef>
                  <a:spcPct val="50000"/>
                </a:spcBef>
              </a:pPr>
              <a:r>
                <a:rPr lang="en-US" sz="24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Susu</a:t>
              </a:r>
              <a:r>
                <a:rPr lang="en-US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</a:rPr>
                <a:t>fermentasi</a:t>
              </a: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</a:rPr>
                <a:t> (yoghurt)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13" name="Picture 52" descr="yoghur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0" y="3072"/>
              <a:ext cx="1632" cy="1103"/>
            </a:xfrm>
            <a:prstGeom prst="rect">
              <a:avLst/>
            </a:prstGeom>
            <a:noFill/>
          </p:spPr>
        </p:pic>
        <p:pic>
          <p:nvPicPr>
            <p:cNvPr id="14" name="Picture 53" descr="images"/>
            <p:cNvPicPr>
              <a:picLocks noChangeAspect="1" noChangeArrowheads="1"/>
            </p:cNvPicPr>
            <p:nvPr/>
          </p:nvPicPr>
          <p:blipFill>
            <a:blip r:embed="rId6" cstate="print"/>
            <a:srcRect l="7077"/>
            <a:stretch>
              <a:fillRect/>
            </a:stretch>
          </p:blipFill>
          <p:spPr bwMode="auto">
            <a:xfrm>
              <a:off x="1776" y="816"/>
              <a:ext cx="1966" cy="1248"/>
            </a:xfrm>
            <a:prstGeom prst="rect">
              <a:avLst/>
            </a:prstGeom>
            <a:noFill/>
          </p:spPr>
        </p:pic>
        <p:sp>
          <p:nvSpPr>
            <p:cNvPr id="15" name="Rectangle 54"/>
            <p:cNvSpPr>
              <a:spLocks noChangeArrowheads="1"/>
            </p:cNvSpPr>
            <p:nvPr/>
          </p:nvSpPr>
          <p:spPr bwMode="auto">
            <a:xfrm>
              <a:off x="192" y="576"/>
              <a:ext cx="1584" cy="1824"/>
            </a:xfrm>
            <a:prstGeom prst="rect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55"/>
            <p:cNvSpPr>
              <a:spLocks noChangeArrowheads="1"/>
            </p:cNvSpPr>
            <p:nvPr/>
          </p:nvSpPr>
          <p:spPr bwMode="auto">
            <a:xfrm>
              <a:off x="1776" y="672"/>
              <a:ext cx="3792" cy="1440"/>
            </a:xfrm>
            <a:prstGeom prst="rect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56"/>
            <p:cNvSpPr>
              <a:spLocks noChangeArrowheads="1"/>
            </p:cNvSpPr>
            <p:nvPr/>
          </p:nvSpPr>
          <p:spPr bwMode="auto">
            <a:xfrm>
              <a:off x="3456" y="2112"/>
              <a:ext cx="2112" cy="2112"/>
            </a:xfrm>
            <a:prstGeom prst="rect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57"/>
            <p:cNvSpPr>
              <a:spLocks noChangeArrowheads="1"/>
            </p:cNvSpPr>
            <p:nvPr/>
          </p:nvSpPr>
          <p:spPr bwMode="auto">
            <a:xfrm>
              <a:off x="192" y="2400"/>
              <a:ext cx="3264" cy="1824"/>
            </a:xfrm>
            <a:prstGeom prst="rect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229600" cy="9144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A.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Karakteristik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Dasar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Makhluk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Hidup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2400" y="701696"/>
            <a:ext cx="2335703" cy="2149748"/>
            <a:chOff x="152400" y="701696"/>
            <a:chExt cx="2335703" cy="214974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4712630">
              <a:off x="841729" y="1205070"/>
              <a:ext cx="2149748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52400" y="1371600"/>
              <a:ext cx="12192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/>
                <a:t>Disusun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oleh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sel</a:t>
              </a:r>
              <a:endParaRPr lang="en-US" sz="2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67000" y="938613"/>
            <a:ext cx="6324600" cy="2795187"/>
            <a:chOff x="2667000" y="938613"/>
            <a:chExt cx="6324600" cy="279518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800" y="938613"/>
              <a:ext cx="6019800" cy="2795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2667000" y="1066800"/>
              <a:ext cx="381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/>
                <a:t>Mengalami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pertumbuhan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dan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perkembangan</a:t>
              </a:r>
              <a:endParaRPr lang="en-US" sz="2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8600" y="2971800"/>
            <a:ext cx="2971800" cy="3679686"/>
            <a:chOff x="228600" y="2971800"/>
            <a:chExt cx="2971800" cy="367968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2971800"/>
              <a:ext cx="2486024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28600" y="5943600"/>
              <a:ext cx="2971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/>
                <a:t>Beradaptasi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terhadap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lingkungan</a:t>
              </a:r>
              <a:endParaRPr lang="en-US" sz="2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76600" y="3848100"/>
            <a:ext cx="5486400" cy="2552700"/>
            <a:chOff x="3276600" y="3848100"/>
            <a:chExt cx="5486400" cy="255270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3848100"/>
              <a:ext cx="3810000" cy="255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3276600" y="4470737"/>
              <a:ext cx="16002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000" dirty="0" err="1" smtClean="0"/>
                <a:t>Melakukan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proses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metabolisme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9144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 algn="l" fontAlgn="auto">
              <a:spcAft>
                <a:spcPts val="0"/>
              </a:spcAft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 </a:t>
            </a:r>
            <a:r>
              <a:rPr lang="en-US" sz="2400" dirty="0" err="1" smtClean="0"/>
              <a:t>terorganisir</a:t>
            </a:r>
            <a:r>
              <a:rPr lang="en-US" sz="2400" dirty="0" smtClean="0"/>
              <a:t>.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id-ID" sz="2400" dirty="0" smtClean="0"/>
              <a:t>organisasi </a:t>
            </a:r>
            <a:r>
              <a:rPr lang="id-ID" sz="2400" dirty="0"/>
              <a:t>kehidupan</a:t>
            </a:r>
            <a:r>
              <a:rPr lang="en-US" sz="2400" dirty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dijelaskan</a:t>
            </a:r>
            <a:r>
              <a:rPr lang="id-ID" sz="2400" dirty="0" smtClean="0"/>
              <a:t> </a:t>
            </a:r>
            <a:r>
              <a:rPr lang="id-ID" sz="2400" dirty="0"/>
              <a:t>s</a:t>
            </a:r>
            <a:r>
              <a:rPr lang="en-US" sz="2400" dirty="0"/>
              <a:t>e</a:t>
            </a:r>
            <a:r>
              <a:rPr lang="id-ID" sz="2400" dirty="0"/>
              <a:t>b</a:t>
            </a:r>
            <a:r>
              <a:rPr lang="en-US" sz="2400" dirty="0" err="1"/>
              <a:t>agai</a:t>
            </a:r>
            <a:r>
              <a:rPr lang="en-US" sz="2400" dirty="0"/>
              <a:t> </a:t>
            </a:r>
            <a:r>
              <a:rPr lang="id-ID" sz="2400" dirty="0"/>
              <a:t>b</a:t>
            </a:r>
            <a:r>
              <a:rPr lang="en-US" sz="2400" dirty="0" err="1" smtClean="0"/>
              <a:t>erikut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6400800" cy="884238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B.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Struktur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Organisasi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Kehidupan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6200000">
            <a:off x="3886994" y="2332831"/>
            <a:ext cx="4008438" cy="3457575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Parallelogram 21"/>
          <p:cNvSpPr/>
          <p:nvPr/>
        </p:nvSpPr>
        <p:spPr>
          <a:xfrm>
            <a:off x="1905000" y="2362200"/>
            <a:ext cx="5943600" cy="3352800"/>
          </a:xfrm>
          <a:prstGeom prst="parallelogram">
            <a:avLst>
              <a:gd name="adj" fmla="val 108624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2438400" y="2590800"/>
            <a:ext cx="4572000" cy="3124200"/>
            <a:chOff x="2438400" y="2590800"/>
            <a:chExt cx="4572000" cy="3124200"/>
          </a:xfrm>
        </p:grpSpPr>
        <p:sp>
          <p:nvSpPr>
            <p:cNvPr id="25" name="Flowchart: Alternate Process 24"/>
            <p:cNvSpPr/>
            <p:nvPr/>
          </p:nvSpPr>
          <p:spPr>
            <a:xfrm>
              <a:off x="2438400" y="5334000"/>
              <a:ext cx="1447800" cy="381000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Molekul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6" name="Flowchart: Alternate Process 25"/>
            <p:cNvSpPr/>
            <p:nvPr/>
          </p:nvSpPr>
          <p:spPr>
            <a:xfrm>
              <a:off x="2743200" y="5029200"/>
              <a:ext cx="1447800" cy="304800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Sel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Flowchart: Alternate Process 26"/>
            <p:cNvSpPr/>
            <p:nvPr/>
          </p:nvSpPr>
          <p:spPr>
            <a:xfrm>
              <a:off x="3124200" y="4724400"/>
              <a:ext cx="1447800" cy="304800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Jaringan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8" name="Flowchart: Alternate Process 27"/>
            <p:cNvSpPr/>
            <p:nvPr/>
          </p:nvSpPr>
          <p:spPr>
            <a:xfrm>
              <a:off x="3429000" y="4419600"/>
              <a:ext cx="1447800" cy="304800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Organ</a:t>
              </a:r>
            </a:p>
          </p:txBody>
        </p:sp>
        <p:sp>
          <p:nvSpPr>
            <p:cNvPr id="29" name="Flowchart: Alternate Process 28"/>
            <p:cNvSpPr/>
            <p:nvPr/>
          </p:nvSpPr>
          <p:spPr>
            <a:xfrm>
              <a:off x="3733800" y="4114800"/>
              <a:ext cx="1600200" cy="304800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Sistem</a:t>
              </a:r>
              <a:r>
                <a:rPr lang="en-US" sz="1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 Organ</a:t>
              </a:r>
            </a:p>
          </p:txBody>
        </p:sp>
        <p:sp>
          <p:nvSpPr>
            <p:cNvPr id="30" name="Flowchart: Alternate Process 29"/>
            <p:cNvSpPr/>
            <p:nvPr/>
          </p:nvSpPr>
          <p:spPr>
            <a:xfrm>
              <a:off x="4114800" y="3810000"/>
              <a:ext cx="1447800" cy="304800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Organisme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" name="Flowchart: Alternate Process 30"/>
            <p:cNvSpPr/>
            <p:nvPr/>
          </p:nvSpPr>
          <p:spPr>
            <a:xfrm>
              <a:off x="4419600" y="3505200"/>
              <a:ext cx="1447800" cy="304800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Populasi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" name="Flowchart: Alternate Process 31"/>
            <p:cNvSpPr/>
            <p:nvPr/>
          </p:nvSpPr>
          <p:spPr>
            <a:xfrm>
              <a:off x="4800600" y="3200400"/>
              <a:ext cx="1447800" cy="304800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Komunitas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" name="Flowchart: Alternate Process 32"/>
            <p:cNvSpPr/>
            <p:nvPr/>
          </p:nvSpPr>
          <p:spPr>
            <a:xfrm>
              <a:off x="5181600" y="2895600"/>
              <a:ext cx="1447800" cy="304800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Ekosostem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4" name="Flowchart: Alternate Process 33"/>
            <p:cNvSpPr/>
            <p:nvPr/>
          </p:nvSpPr>
          <p:spPr>
            <a:xfrm>
              <a:off x="5562600" y="2590800"/>
              <a:ext cx="1447800" cy="304800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Bioma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153400" cy="884238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Struktur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Organisasi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Kehidupan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89" name="Picture 41" descr="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182" y="1489927"/>
            <a:ext cx="7206018" cy="4987073"/>
          </a:xfrm>
          <a:prstGeom prst="rect">
            <a:avLst/>
          </a:prstGeom>
          <a:noFill/>
          <a:ln/>
          <a:effectLst/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3763370" y="1807943"/>
            <a:ext cx="2171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Organ</a:t>
            </a:r>
            <a:r>
              <a:rPr lang="en-US" sz="2400" dirty="0"/>
              <a:t> (</a:t>
            </a:r>
            <a:r>
              <a:rPr lang="en-US" sz="2400" dirty="0" err="1"/>
              <a:t>jantung</a:t>
            </a:r>
            <a:r>
              <a:rPr lang="en-US" sz="2400" dirty="0"/>
              <a:t>)</a:t>
            </a: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6056194" y="2704171"/>
            <a:ext cx="30476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Jaringan</a:t>
            </a:r>
            <a:r>
              <a:rPr lang="en-US" sz="2400" dirty="0"/>
              <a:t> (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jantung</a:t>
            </a:r>
            <a:r>
              <a:rPr lang="en-US" sz="2400" dirty="0"/>
              <a:t>)</a:t>
            </a: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6056194" y="4265341"/>
            <a:ext cx="23620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Sel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jantung</a:t>
            </a:r>
            <a:r>
              <a:rPr lang="en-US" sz="2400" dirty="0"/>
              <a:t>)</a:t>
            </a:r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4200099" y="5826512"/>
            <a:ext cx="24039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Molekul</a:t>
            </a:r>
            <a:r>
              <a:rPr lang="en-US" sz="2400" b="1" dirty="0">
                <a:solidFill>
                  <a:srgbClr val="FF33CC"/>
                </a:solidFill>
              </a:rPr>
              <a:t> </a:t>
            </a:r>
            <a:r>
              <a:rPr lang="en-US" sz="2400" b="1" dirty="0"/>
              <a:t>(</a:t>
            </a:r>
            <a:r>
              <a:rPr lang="en-US" sz="2400" dirty="0"/>
              <a:t>protein)</a:t>
            </a: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6602104" y="5653049"/>
            <a:ext cx="714233" cy="607122"/>
            <a:chOff x="2736" y="3600"/>
            <a:chExt cx="314" cy="336"/>
          </a:xfrm>
        </p:grpSpPr>
        <p:pic>
          <p:nvPicPr>
            <p:cNvPr id="2091" name="Picture 43" descr="protein_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6" y="3648"/>
              <a:ext cx="314" cy="220"/>
            </a:xfrm>
            <a:prstGeom prst="rect">
              <a:avLst/>
            </a:prstGeom>
            <a:noFill/>
          </p:spPr>
        </p:pic>
        <p:sp>
          <p:nvSpPr>
            <p:cNvPr id="2093" name="Oval 45"/>
            <p:cNvSpPr>
              <a:spLocks noChangeArrowheads="1"/>
            </p:cNvSpPr>
            <p:nvPr/>
          </p:nvSpPr>
          <p:spPr bwMode="auto">
            <a:xfrm>
              <a:off x="2736" y="3600"/>
              <a:ext cx="288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43000" y="1143000"/>
            <a:ext cx="5064784" cy="4249854"/>
            <a:chOff x="1143000" y="1143000"/>
            <a:chExt cx="5064784" cy="4249854"/>
          </a:xfrm>
        </p:grpSpPr>
        <p:sp>
          <p:nvSpPr>
            <p:cNvPr id="2097" name="Text Box 49"/>
            <p:cNvSpPr txBox="1">
              <a:spLocks noChangeArrowheads="1"/>
            </p:cNvSpPr>
            <p:nvPr/>
          </p:nvSpPr>
          <p:spPr bwMode="auto">
            <a:xfrm>
              <a:off x="1143000" y="1143000"/>
              <a:ext cx="50647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</a:rPr>
                <a:t>Sistem</a:t>
              </a: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</a:rPr>
                <a:t> organ</a:t>
              </a:r>
              <a:r>
                <a:rPr lang="en-US" sz="2400" dirty="0"/>
                <a:t> (</a:t>
              </a:r>
              <a:r>
                <a:rPr lang="en-US" sz="2400" dirty="0" err="1"/>
                <a:t>Sistem</a:t>
              </a:r>
              <a:r>
                <a:rPr lang="en-US" sz="2400" dirty="0"/>
                <a:t> </a:t>
              </a:r>
              <a:r>
                <a:rPr lang="en-US" sz="2400" dirty="0" err="1"/>
                <a:t>peredaran</a:t>
              </a:r>
              <a:r>
                <a:rPr lang="en-US" sz="2400" dirty="0"/>
                <a:t> </a:t>
              </a:r>
              <a:r>
                <a:rPr lang="en-US" sz="2400" dirty="0" err="1"/>
                <a:t>darah</a:t>
              </a:r>
              <a:r>
                <a:rPr lang="en-US" sz="2400" dirty="0"/>
                <a:t>)</a:t>
              </a:r>
            </a:p>
          </p:txBody>
        </p:sp>
        <p:sp>
          <p:nvSpPr>
            <p:cNvPr id="2098" name="Line 50"/>
            <p:cNvSpPr>
              <a:spLocks noChangeShapeType="1"/>
            </p:cNvSpPr>
            <p:nvPr/>
          </p:nvSpPr>
          <p:spPr bwMode="auto">
            <a:xfrm flipH="1" flipV="1">
              <a:off x="1907275" y="1576659"/>
              <a:ext cx="436728" cy="520390"/>
            </a:xfrm>
            <a:prstGeom prst="lin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Oval 59"/>
            <p:cNvSpPr>
              <a:spLocks noChangeArrowheads="1"/>
            </p:cNvSpPr>
            <p:nvPr/>
          </p:nvSpPr>
          <p:spPr bwMode="auto">
            <a:xfrm>
              <a:off x="1907275" y="1750122"/>
              <a:ext cx="2183642" cy="3642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09" name="Line 61"/>
          <p:cNvSpPr>
            <a:spLocks noChangeShapeType="1"/>
          </p:cNvSpPr>
          <p:nvPr/>
        </p:nvSpPr>
        <p:spPr bwMode="auto">
          <a:xfrm>
            <a:off x="5837830" y="5306122"/>
            <a:ext cx="873457" cy="4336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81400" y="1677369"/>
            <a:ext cx="5410200" cy="4686938"/>
            <a:chOff x="3581400" y="1677369"/>
            <a:chExt cx="5410200" cy="4686938"/>
          </a:xfrm>
        </p:grpSpPr>
        <p:pic>
          <p:nvPicPr>
            <p:cNvPr id="71688" name="Picture 8" descr="Sports &amp; Activities III 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81400" y="1677369"/>
              <a:ext cx="5410200" cy="3601069"/>
            </a:xfrm>
            <a:prstGeom prst="rect">
              <a:avLst/>
            </a:prstGeom>
            <a:noFill/>
          </p:spPr>
        </p:pic>
        <p:sp>
          <p:nvSpPr>
            <p:cNvPr id="71689" name="Text Box 9"/>
            <p:cNvSpPr txBox="1">
              <a:spLocks noChangeArrowheads="1"/>
            </p:cNvSpPr>
            <p:nvPr/>
          </p:nvSpPr>
          <p:spPr bwMode="auto">
            <a:xfrm>
              <a:off x="4955336" y="5410200"/>
              <a:ext cx="306879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accent3">
                      <a:lumMod val="50000"/>
                    </a:schemeClr>
                  </a:solidFill>
                </a:rPr>
                <a:t>Populasi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/>
              <a:r>
                <a:rPr lang="en-US" sz="2800" dirty="0"/>
                <a:t>(</a:t>
              </a:r>
              <a:r>
                <a:rPr lang="en-US" sz="2800" dirty="0" err="1"/>
                <a:t>sekelompok</a:t>
              </a:r>
              <a:r>
                <a:rPr lang="en-US" sz="2800" dirty="0"/>
                <a:t> </a:t>
              </a:r>
              <a:r>
                <a:rPr lang="en-US" sz="2800" dirty="0" err="1"/>
                <a:t>orang</a:t>
              </a:r>
              <a:r>
                <a:rPr lang="en-US" sz="2800" dirty="0"/>
                <a:t>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36101" y="1295400"/>
            <a:ext cx="3547061" cy="3802797"/>
            <a:chOff x="-36101" y="1295400"/>
            <a:chExt cx="3547061" cy="3802797"/>
          </a:xfrm>
        </p:grpSpPr>
        <p:pic>
          <p:nvPicPr>
            <p:cNvPr id="71684" name="Picture 4" descr="school girl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9852" y="1295400"/>
              <a:ext cx="1825512" cy="2590800"/>
            </a:xfrm>
            <a:prstGeom prst="rect">
              <a:avLst/>
            </a:prstGeom>
            <a:noFill/>
          </p:spPr>
        </p:pic>
        <p:sp>
          <p:nvSpPr>
            <p:cNvPr id="71685" name="Text Box 5"/>
            <p:cNvSpPr txBox="1">
              <a:spLocks noChangeArrowheads="1"/>
            </p:cNvSpPr>
            <p:nvPr/>
          </p:nvSpPr>
          <p:spPr bwMode="auto">
            <a:xfrm>
              <a:off x="-36101" y="4267200"/>
              <a:ext cx="354706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</a:rPr>
                <a:t>Individu</a:t>
              </a: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2400" dirty="0"/>
                <a:t>(</a:t>
              </a:r>
              <a:r>
                <a:rPr lang="en-US" sz="2400" dirty="0" err="1"/>
                <a:t>seorang</a:t>
              </a:r>
              <a:r>
                <a:rPr lang="en-US" sz="2400" dirty="0"/>
                <a:t> </a:t>
              </a:r>
              <a:r>
                <a:rPr lang="en-US" sz="2400" dirty="0" err="1"/>
                <a:t>anak</a:t>
              </a:r>
              <a:r>
                <a:rPr lang="en-US" sz="2400" dirty="0"/>
                <a:t> </a:t>
              </a:r>
              <a:r>
                <a:rPr lang="en-US" sz="2400" dirty="0" err="1"/>
                <a:t>perempuan</a:t>
              </a:r>
              <a:r>
                <a:rPr lang="en-US" sz="2400" dirty="0"/>
                <a:t>)</a:t>
              </a:r>
            </a:p>
          </p:txBody>
        </p:sp>
        <p:cxnSp>
          <p:nvCxnSpPr>
            <p:cNvPr id="71690" name="AutoShape 10"/>
            <p:cNvCxnSpPr>
              <a:cxnSpLocks noChangeShapeType="1"/>
            </p:cNvCxnSpPr>
            <p:nvPr/>
          </p:nvCxnSpPr>
          <p:spPr bwMode="auto">
            <a:xfrm>
              <a:off x="2514600" y="2895600"/>
              <a:ext cx="685800" cy="228600"/>
            </a:xfrm>
            <a:prstGeom prst="straightConnector1">
              <a:avLst/>
            </a:prstGeom>
            <a:noFill/>
            <a:ln w="63500">
              <a:solidFill>
                <a:schemeClr val="accent3">
                  <a:lumMod val="50000"/>
                </a:schemeClr>
              </a:solidFill>
              <a:round/>
              <a:headEnd/>
              <a:tailEnd type="stealth" w="med" len="med"/>
            </a:ln>
            <a:effectLst/>
          </p:spPr>
        </p:cxnSp>
      </p:grpSp>
      <p:sp>
        <p:nvSpPr>
          <p:cNvPr id="10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315200" cy="884238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</a:rPr>
              <a:t>Struktur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</a:rPr>
              <a:t>Organisasi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</a:rPr>
              <a:t>Kehidupan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6" descr="Landscapes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458200" cy="4767968"/>
          </a:xfrm>
          <a:prstGeom prst="rect">
            <a:avLst/>
          </a:prstGeom>
          <a:noFill/>
        </p:spPr>
      </p:pic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0" y="6858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Di </a:t>
            </a:r>
            <a:r>
              <a:rPr lang="en-US" dirty="0" err="1"/>
              <a:t>sawah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populasi</a:t>
            </a:r>
            <a:r>
              <a:rPr lang="en-US" dirty="0"/>
              <a:t> (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hewan</a:t>
            </a:r>
            <a:r>
              <a:rPr lang="en-US" dirty="0"/>
              <a:t>, </a:t>
            </a:r>
            <a:r>
              <a:rPr lang="en-US" dirty="0" err="1"/>
              <a:t>tumbuhan</a:t>
            </a:r>
            <a:r>
              <a:rPr lang="en-US" dirty="0"/>
              <a:t>, </a:t>
            </a:r>
            <a:r>
              <a:rPr lang="en-US" dirty="0" err="1"/>
              <a:t>dsb</a:t>
            </a:r>
            <a:r>
              <a:rPr lang="en-US" dirty="0"/>
              <a:t>.)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komunitas</a:t>
            </a:r>
            <a:r>
              <a:rPr lang="en-US" dirty="0"/>
              <a:t>. </a:t>
            </a:r>
            <a:r>
              <a:rPr lang="en-US" dirty="0" err="1"/>
              <a:t>Komunitas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faktor-faktor</a:t>
            </a:r>
            <a:r>
              <a:rPr lang="en-US" dirty="0"/>
              <a:t> </a:t>
            </a:r>
            <a:r>
              <a:rPr lang="en-US" dirty="0" err="1"/>
              <a:t>abiotik</a:t>
            </a:r>
            <a:r>
              <a:rPr lang="en-US" dirty="0"/>
              <a:t> (</a:t>
            </a:r>
            <a:r>
              <a:rPr lang="en-US" dirty="0" err="1"/>
              <a:t>suhu</a:t>
            </a:r>
            <a:r>
              <a:rPr lang="en-US" dirty="0"/>
              <a:t>,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, pH, </a:t>
            </a:r>
            <a:r>
              <a:rPr lang="en-US" dirty="0" err="1"/>
              <a:t>kelembapan</a:t>
            </a:r>
            <a:r>
              <a:rPr lang="en-US" dirty="0"/>
              <a:t>, </a:t>
            </a:r>
            <a:r>
              <a:rPr lang="en-US" dirty="0" err="1"/>
              <a:t>dsb</a:t>
            </a:r>
            <a:r>
              <a:rPr lang="en-US" dirty="0"/>
              <a:t>.)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ekosistem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sawah</a:t>
            </a:r>
            <a:r>
              <a:rPr lang="en-US" dirty="0"/>
              <a:t>.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400800" cy="762000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Struktur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Organisasi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Kehidupan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4" name="Text Box 42"/>
          <p:cNvSpPr txBox="1">
            <a:spLocks noChangeArrowheads="1"/>
          </p:cNvSpPr>
          <p:nvPr/>
        </p:nvSpPr>
        <p:spPr bwMode="auto">
          <a:xfrm>
            <a:off x="457200" y="57150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/>
              <a:t>Hutan</a:t>
            </a:r>
            <a:r>
              <a:rPr lang="en-US" sz="2400" dirty="0"/>
              <a:t> </a:t>
            </a:r>
            <a:r>
              <a:rPr lang="en-US" sz="2400" dirty="0" err="1"/>
              <a:t>hujan</a:t>
            </a:r>
            <a:r>
              <a:rPr lang="en-US" sz="2400" dirty="0"/>
              <a:t> </a:t>
            </a:r>
            <a:r>
              <a:rPr lang="en-US" sz="2400" dirty="0" err="1"/>
              <a:t>tropis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bioma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dunia</a:t>
            </a:r>
            <a:r>
              <a:rPr lang="en-US" sz="2400" dirty="0"/>
              <a:t>.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Bioma</a:t>
            </a:r>
            <a:r>
              <a:rPr lang="en-US" sz="2400" b="1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sekelompok</a:t>
            </a:r>
            <a:r>
              <a:rPr lang="en-US" sz="2400" dirty="0"/>
              <a:t> </a:t>
            </a:r>
            <a:r>
              <a:rPr lang="en-US" sz="2400" dirty="0" err="1"/>
              <a:t>hewan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tumbuhan</a:t>
            </a:r>
            <a:r>
              <a:rPr lang="en-US" sz="2400" dirty="0"/>
              <a:t> yang </a:t>
            </a:r>
            <a:r>
              <a:rPr lang="en-US" sz="2400" dirty="0" err="1"/>
              <a:t>tinggal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lokasi</a:t>
            </a:r>
            <a:r>
              <a:rPr lang="en-US" sz="2400" dirty="0"/>
              <a:t> </a:t>
            </a:r>
            <a:r>
              <a:rPr lang="en-US" sz="2400" dirty="0" err="1"/>
              <a:t>geografis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.</a:t>
            </a:r>
          </a:p>
        </p:txBody>
      </p:sp>
      <p:pic>
        <p:nvPicPr>
          <p:cNvPr id="23595" name="Picture 43" descr="rf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43000"/>
            <a:ext cx="6172200" cy="4324601"/>
          </a:xfrm>
          <a:prstGeom prst="rect">
            <a:avLst/>
          </a:prstGeom>
          <a:noFill/>
        </p:spPr>
      </p:pic>
      <p:sp>
        <p:nvSpPr>
          <p:cNvPr id="7" name="Rectangle 18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00800" cy="762000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Struktur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Organisasi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Kehidupan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3182"/>
          <a:stretch>
            <a:fillRect/>
          </a:stretch>
        </p:blipFill>
        <p:spPr bwMode="auto">
          <a:xfrm>
            <a:off x="4333875" y="901264"/>
            <a:ext cx="48101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287" y="838200"/>
            <a:ext cx="3514679" cy="30480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09600" y="3919478"/>
            <a:ext cx="411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Carl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Woese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klasifikasi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makhluk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enam</a:t>
            </a:r>
            <a:r>
              <a:rPr lang="en-US" sz="2000" dirty="0" smtClean="0"/>
              <a:t> kingdom, </a:t>
            </a:r>
            <a:r>
              <a:rPr lang="en-US" sz="2000" dirty="0" err="1" smtClean="0"/>
              <a:t>yaitu</a:t>
            </a:r>
            <a:r>
              <a:rPr lang="en-US" sz="2000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Archaebacteria</a:t>
            </a:r>
            <a:r>
              <a:rPr lang="en-US" sz="2000" dirty="0" smtClean="0"/>
              <a:t> (</a:t>
            </a:r>
            <a:r>
              <a:rPr lang="en-US" sz="2000" dirty="0" err="1" smtClean="0"/>
              <a:t>Archae</a:t>
            </a:r>
            <a:r>
              <a:rPr lang="en-US" sz="2000" dirty="0" smtClean="0"/>
              <a:t>)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Eubacteria</a:t>
            </a:r>
            <a:r>
              <a:rPr lang="en-US" sz="2000" dirty="0" smtClean="0"/>
              <a:t> (</a:t>
            </a:r>
            <a:r>
              <a:rPr lang="en-US" sz="2000" dirty="0" err="1" smtClean="0"/>
              <a:t>Bakteri</a:t>
            </a:r>
            <a:r>
              <a:rPr lang="en-US" sz="2000" dirty="0" smtClean="0"/>
              <a:t>)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Protista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Fungi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Plantae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err="1" smtClean="0"/>
              <a:t>Animalia</a:t>
            </a:r>
            <a:endParaRPr lang="en-US" sz="2000" dirty="0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6400800" cy="762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C.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Klasifikasi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Makhluk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Hidup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517</Words>
  <Application>Microsoft Office PowerPoint</Application>
  <PresentationFormat>On-screen Show (4:3)</PresentationFormat>
  <Paragraphs>136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Tujuan Pembelajaran:</vt:lpstr>
      <vt:lpstr>A. Karakteristik Dasar Makhluk Hidup</vt:lpstr>
      <vt:lpstr>B. Struktur Organisasi Kehidupan</vt:lpstr>
      <vt:lpstr>Struktur Organisasi Kehidupan</vt:lpstr>
      <vt:lpstr>Struktur Organisasi Kehidupan</vt:lpstr>
      <vt:lpstr>Struktur Organisasi Kehidupan</vt:lpstr>
      <vt:lpstr>Struktur Organisasi Kehidupan</vt:lpstr>
      <vt:lpstr>C. Klasifikasi Makhluk Hidup</vt:lpstr>
      <vt:lpstr>Sistem Klasifikasi Enam Kingdom</vt:lpstr>
      <vt:lpstr>Cabang-Cabang Ilmu Biologi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  RUANG LINGKUP BIOLOGI</dc:title>
  <dc:creator>user</dc:creator>
  <cp:lastModifiedBy>Bambang</cp:lastModifiedBy>
  <cp:revision>56</cp:revision>
  <dcterms:created xsi:type="dcterms:W3CDTF">2011-11-28T03:28:59Z</dcterms:created>
  <dcterms:modified xsi:type="dcterms:W3CDTF">2012-01-18T04:25:14Z</dcterms:modified>
</cp:coreProperties>
</file>