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60"/>
  </p:normalViewPr>
  <p:slideViewPr>
    <p:cSldViewPr>
      <p:cViewPr>
        <p:scale>
          <a:sx n="77" d="100"/>
          <a:sy n="77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61D7-38F5-4B38-BA6A-2C9B307CA3F3}" type="datetimeFigureOut">
              <a:rPr lang="el-GR" smtClean="0"/>
              <a:pPr/>
              <a:t>25/11/2012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109C-5B8F-41CE-B1A7-E9CFFB8D22D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80920" cy="252028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ΠΑΓΚΟΣΜΙΑ ΟΡΓΑΝΩΣΗ ΦΟΙΤΗΤΩΝ ΚΤΗΝΙΑΤΡΙΚΗΣ </a:t>
            </a:r>
            <a:br>
              <a:rPr lang="el-GR" sz="4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1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l-GR" sz="1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8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ΠΑΡΑΡΤΗΜΑ ΘΕΣΣΑΛΟΝΙΚΗΣ </a:t>
            </a:r>
            <a:endParaRPr lang="el-GR" sz="2800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ΕΠΙΣΗΜΟ ΛΟΓΟΤΥΠ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852936"/>
            <a:ext cx="6524625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 </a:t>
            </a:r>
            <a:endParaRPr lang="el-GR" dirty="0">
              <a:solidFill>
                <a:srgbClr val="071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944216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Συμμετοχή σε Συνέδρια/Συμπόσια/</a:t>
            </a:r>
            <a:r>
              <a:rPr lang="en-US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Workshops</a:t>
            </a:r>
            <a:endParaRPr lang="el-GR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r>
              <a:rPr lang="en-US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για τον Αραβικό Ίππο, Οκτώβριος, 2010 Αίγυπτος</a:t>
            </a:r>
          </a:p>
          <a:p>
            <a:pPr lvl="1" algn="just"/>
            <a:r>
              <a:rPr lang="en-US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 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για Εκτροφή Βουβαλιού &amp; Παραγωγή Μοτσαρέλας, Μάρτιος 2012, Ιταλία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Παγκόσμιο Συνέδριο </a:t>
            </a:r>
            <a:r>
              <a:rPr lang="en-US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IVSA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Ιούλιος 2012, Νορβηγία</a:t>
            </a:r>
          </a:p>
          <a:p>
            <a:pPr lvl="1" algn="just"/>
            <a:endParaRPr lang="el-GR" sz="2000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None/>
            </a:pPr>
            <a:endParaRPr lang="el-GR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380641_3642334736530_1705797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2813"/>
            <a:ext cx="8604448" cy="4795187"/>
          </a:xfrm>
          <a:prstGeom prst="rect">
            <a:avLst/>
          </a:prstGeom>
        </p:spPr>
      </p:pic>
      <p:pic>
        <p:nvPicPr>
          <p:cNvPr id="11" name="Picture 10" descr="548627_3652655283728_66651339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18960"/>
            <a:ext cx="3179280" cy="4239040"/>
          </a:xfrm>
          <a:prstGeom prst="rect">
            <a:avLst/>
          </a:prstGeom>
        </p:spPr>
      </p:pic>
      <p:pic>
        <p:nvPicPr>
          <p:cNvPr id="8" name="Picture 7" descr="54050_1635297692722_493024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3861" y="0"/>
            <a:ext cx="5820138" cy="4365104"/>
          </a:xfrm>
          <a:prstGeom prst="rect">
            <a:avLst/>
          </a:prstGeom>
        </p:spPr>
      </p:pic>
      <p:pic>
        <p:nvPicPr>
          <p:cNvPr id="10" name="Picture 9" descr="432094_512401195452060_2278333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39"/>
            <a:ext cx="9144000" cy="604837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 </a:t>
            </a:r>
            <a:endParaRPr lang="el-GR" dirty="0">
              <a:solidFill>
                <a:srgbClr val="071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24036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Προβολές Ταινιών </a:t>
            </a:r>
          </a:p>
          <a:p>
            <a:endParaRPr lang="en-US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Junior </a:t>
            </a:r>
            <a:r>
              <a:rPr lang="en-US" sz="2400" b="1" dirty="0" err="1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Frankestein</a:t>
            </a:r>
            <a:endParaRPr lang="en-US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Life Of David Gale </a:t>
            </a:r>
            <a:endParaRPr lang="el-GR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Brick</a:t>
            </a:r>
          </a:p>
          <a:p>
            <a:endParaRPr lang="en-US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err="1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Rango</a:t>
            </a:r>
            <a:endParaRPr lang="en-US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Ink </a:t>
            </a:r>
          </a:p>
          <a:p>
            <a:r>
              <a:rPr lang="en-US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Inception</a:t>
            </a:r>
          </a:p>
          <a:p>
            <a:pPr>
              <a:buNone/>
            </a:pPr>
            <a:endParaRPr lang="el-GR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None/>
            </a:pPr>
            <a:r>
              <a:rPr lang="en-US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	</a:t>
            </a:r>
            <a:endParaRPr lang="el-GR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389633_474835195875327_63369363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5724128" cy="4293096"/>
          </a:xfrm>
          <a:prstGeom prst="rect">
            <a:avLst/>
          </a:prstGeom>
        </p:spPr>
      </p:pic>
      <p:pic>
        <p:nvPicPr>
          <p:cNvPr id="4" name="Picture 3" descr="182837_196166467075536_64240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829" y="1988840"/>
            <a:ext cx="6108171" cy="4581128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 </a:t>
            </a:r>
            <a:endParaRPr lang="el-GR" dirty="0">
              <a:solidFill>
                <a:srgbClr val="071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240360"/>
          </a:xfrm>
        </p:spPr>
        <p:txBody>
          <a:bodyPr numCol="1">
            <a:normAutofit fontScale="92500" lnSpcReduction="20000"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Συμμετοχή – Διοργάνωση ανοιχτών εκδηλώσεων προς το κοινό της Θεσσαλονίκης</a:t>
            </a:r>
          </a:p>
          <a:p>
            <a:pPr lvl="1" algn="just"/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Ευρωπαϊκή Κτηνιατρική Εβδομάδα 2011 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(Επίσκεψη μαθητών Α’βάθμιας. Ξενάγηση στη Σχολή και ενημέρωση για το ρόλο του Κτηνιάτρου)</a:t>
            </a:r>
          </a:p>
          <a:p>
            <a:pPr lvl="1" algn="just"/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Παγκόσμιο Έτος Κτηνιατρικής 2011 – 60 Χρόνια Κτηνιατρικής Σχολής ΑΠΘ 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(Εκδήλωση στο Λ. Πύργο)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(Ελληνική) </a:t>
            </a:r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Κτηνιατρική Εβδομάδα Μάιος 2012 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(Επίσκεψη μαθητών...)</a:t>
            </a:r>
          </a:p>
          <a:p>
            <a:pPr lvl="1" algn="just"/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Παγκόσμια Ημέρα των Ζώων 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4 Οκτωβρίου 2012</a:t>
            </a:r>
            <a:r>
              <a:rPr lang="el-GR" sz="2000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(Πεζόδρομος Αγ. Σοφίας)</a:t>
            </a:r>
            <a:endParaRPr lang="el-GR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14" descr="DSC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6613408" cy="4392488"/>
          </a:xfrm>
          <a:prstGeom prst="rect">
            <a:avLst/>
          </a:prstGeom>
        </p:spPr>
      </p:pic>
      <p:pic>
        <p:nvPicPr>
          <p:cNvPr id="14" name="Picture 13" descr="DSC02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60648"/>
            <a:ext cx="6408712" cy="4806534"/>
          </a:xfrm>
          <a:prstGeom prst="rect">
            <a:avLst/>
          </a:prstGeom>
        </p:spPr>
      </p:pic>
      <p:pic>
        <p:nvPicPr>
          <p:cNvPr id="13" name="Picture 12" descr="P5100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58061"/>
            <a:ext cx="7668344" cy="5751259"/>
          </a:xfrm>
          <a:prstGeom prst="rect">
            <a:avLst/>
          </a:prstGeom>
        </p:spPr>
      </p:pic>
      <p:pic>
        <p:nvPicPr>
          <p:cNvPr id="12" name="Picture 11" descr="387040_245362358853504_50703644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268760"/>
            <a:ext cx="8960994" cy="5040560"/>
          </a:xfrm>
          <a:prstGeom prst="rect">
            <a:avLst/>
          </a:prstGeom>
        </p:spPr>
      </p:pic>
      <p:pic>
        <p:nvPicPr>
          <p:cNvPr id="8" name="Picture 7" descr="teliko eksoful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pim3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7488832" cy="3615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 </a:t>
            </a:r>
            <a:endParaRPr lang="el-GR" dirty="0">
              <a:solidFill>
                <a:srgbClr val="071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944216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Έκδοση του Περιοδικού «Αδέσποτος» με θέματα:</a:t>
            </a:r>
          </a:p>
          <a:p>
            <a:pPr>
              <a:buFont typeface="Courier New" pitchFamily="49" charset="0"/>
              <a:buChar char="o"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Κτηνιατρικά θέματα</a:t>
            </a:r>
          </a:p>
          <a:p>
            <a:pPr>
              <a:buFont typeface="Courier New" pitchFamily="49" charset="0"/>
              <a:buChar char="o"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Τα νέα της </a:t>
            </a:r>
            <a:r>
              <a:rPr lang="en-US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IVSA</a:t>
            </a: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Θεσσαλονίκης και Παγκόσμια</a:t>
            </a:r>
          </a:p>
          <a:p>
            <a:pPr>
              <a:buNone/>
            </a:pPr>
            <a:endParaRPr lang="el-GR" sz="24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None/>
            </a:pPr>
            <a:endParaRPr lang="el-GR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adespotos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838575" cy="5448300"/>
          </a:xfrm>
          <a:prstGeom prst="rect">
            <a:avLst/>
          </a:prstGeom>
        </p:spPr>
      </p:pic>
      <p:pic>
        <p:nvPicPr>
          <p:cNvPr id="4" name="Picture 3" descr="adespotos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0648"/>
            <a:ext cx="3790950" cy="5334000"/>
          </a:xfrm>
          <a:prstGeom prst="rect">
            <a:avLst/>
          </a:prstGeom>
        </p:spPr>
      </p:pic>
      <p:pic>
        <p:nvPicPr>
          <p:cNvPr id="5" name="Picture 4" descr="adespotos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88640"/>
            <a:ext cx="4680520" cy="648703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 </a:t>
            </a:r>
            <a:endParaRPr lang="el-GR" dirty="0">
              <a:solidFill>
                <a:srgbClr val="071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368152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Ημερίδα Φοιτητών Κτηνιατρικής </a:t>
            </a:r>
          </a:p>
          <a:p>
            <a:pPr>
              <a:buClr>
                <a:srgbClr val="07186F"/>
              </a:buClr>
              <a:buFont typeface="Century Gothic" pitchFamily="34" charset="0"/>
              <a:buChar char="→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</a:t>
            </a:r>
            <a:r>
              <a:rPr lang="el-GR" sz="2400" baseline="30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ΗΦΚ, 7 Μαϊου 2011, Τελλόγλειο Ίδρυμα Τεχνών</a:t>
            </a:r>
          </a:p>
          <a:p>
            <a:pPr>
              <a:buClr>
                <a:srgbClr val="07186F"/>
              </a:buClr>
              <a:buFont typeface="Century Gothic" pitchFamily="34" charset="0"/>
              <a:buChar char="→"/>
            </a:pPr>
            <a:r>
              <a:rPr lang="el-GR" sz="2400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l-GR" sz="2400" baseline="30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ΗΦΚ, 19 Μαϊου 2012, Τελλόγλειο Ίδρυμα Τεχνών</a:t>
            </a:r>
          </a:p>
          <a:p>
            <a:pPr lvl="1" algn="just">
              <a:buNone/>
            </a:pPr>
            <a:endParaRPr lang="el-GR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ΑΦΙΣ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348880"/>
            <a:ext cx="3033720" cy="4293096"/>
          </a:xfrm>
          <a:prstGeom prst="rect">
            <a:avLst/>
          </a:prstGeom>
          <a:ln>
            <a:solidFill>
              <a:srgbClr val="07186F"/>
            </a:solidFill>
          </a:ln>
        </p:spPr>
      </p:pic>
      <p:pic>
        <p:nvPicPr>
          <p:cNvPr id="5" name="Picture 4" descr="Af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420888"/>
            <a:ext cx="2952328" cy="4163540"/>
          </a:xfrm>
          <a:prstGeom prst="rect">
            <a:avLst/>
          </a:prstGeom>
          <a:ln>
            <a:solidFill>
              <a:srgbClr val="07186F"/>
            </a:solidFill>
          </a:ln>
        </p:spPr>
      </p:pic>
      <p:pic>
        <p:nvPicPr>
          <p:cNvPr id="9" name="Picture 8" descr="229477_221067484585434_658854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62475" cy="3501008"/>
          </a:xfrm>
          <a:prstGeom prst="rect">
            <a:avLst/>
          </a:prstGeom>
        </p:spPr>
      </p:pic>
      <p:pic>
        <p:nvPicPr>
          <p:cNvPr id="8" name="Picture 7" descr="224622_221068081252041_114048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360" y="0"/>
            <a:ext cx="5760640" cy="3816424"/>
          </a:xfrm>
          <a:prstGeom prst="rect">
            <a:avLst/>
          </a:prstGeom>
        </p:spPr>
      </p:pic>
      <p:pic>
        <p:nvPicPr>
          <p:cNvPr id="6" name="Picture 5" descr="74707_456424177716429_63605531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76795"/>
            <a:ext cx="6359467" cy="4781205"/>
          </a:xfrm>
          <a:prstGeom prst="rect">
            <a:avLst/>
          </a:prstGeom>
        </p:spPr>
      </p:pic>
      <p:pic>
        <p:nvPicPr>
          <p:cNvPr id="7" name="Picture 6" descr="179527_456397967719050_1092271189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672916"/>
            <a:ext cx="5580112" cy="4185084"/>
          </a:xfrm>
          <a:prstGeom prst="rect">
            <a:avLst/>
          </a:prstGeom>
        </p:spPr>
      </p:pic>
      <p:pic>
        <p:nvPicPr>
          <p:cNvPr id="10" name="Picture 9" descr="575319_458956240796556_801003493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620688"/>
            <a:ext cx="8668048" cy="576064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 </a:t>
            </a:r>
            <a:endParaRPr lang="el-GR" dirty="0">
              <a:solidFill>
                <a:srgbClr val="071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28384" cy="324036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...και φυσικά ΚΤΗΝΙΑΤΡΙΚΑ ΠΑΡΤΥ</a:t>
            </a: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Μάιος 2010</a:t>
            </a: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Δεκέμβριος 2010</a:t>
            </a:r>
            <a:endParaRPr lang="el-GR" sz="2400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Μάιος 2011</a:t>
            </a: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Δεκέμβριος 2011</a:t>
            </a: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Μάρτιος 2012</a:t>
            </a:r>
          </a:p>
          <a:p>
            <a:pPr>
              <a:buFontTx/>
              <a:buChar char="-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....;</a:t>
            </a:r>
          </a:p>
        </p:txBody>
      </p:sp>
      <p:pic>
        <p:nvPicPr>
          <p:cNvPr id="6" name="Picture 5" descr="ktiniatr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89562" cy="5025144"/>
          </a:xfrm>
          <a:prstGeom prst="rect">
            <a:avLst/>
          </a:prstGeom>
        </p:spPr>
      </p:pic>
      <p:pic>
        <p:nvPicPr>
          <p:cNvPr id="5" name="Picture 4" descr="Afisa without.JPG"/>
          <p:cNvPicPr>
            <a:picLocks noChangeAspect="1"/>
          </p:cNvPicPr>
          <p:nvPr/>
        </p:nvPicPr>
        <p:blipFill>
          <a:blip r:embed="rId3" cstate="print"/>
          <a:srcRect l="1786" t="1357" r="3571" b="921"/>
          <a:stretch>
            <a:fillRect/>
          </a:stretch>
        </p:blipFill>
        <p:spPr>
          <a:xfrm>
            <a:off x="2771800" y="0"/>
            <a:ext cx="3816424" cy="5184576"/>
          </a:xfrm>
          <a:prstGeom prst="rect">
            <a:avLst/>
          </a:prstGeom>
        </p:spPr>
      </p:pic>
      <p:pic>
        <p:nvPicPr>
          <p:cNvPr id="8" name="Picture 7" descr="Untitled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3600" y="0"/>
            <a:ext cx="3600400" cy="535305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16398"/>
            <a:ext cx="3862037" cy="5441602"/>
          </a:xfrm>
          <a:prstGeom prst="rect">
            <a:avLst/>
          </a:prstGeom>
        </p:spPr>
      </p:pic>
      <p:pic>
        <p:nvPicPr>
          <p:cNvPr id="4" name="Picture 3" descr="422131_3120352962294_1068649076_2992637_773518593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1" y="1451493"/>
            <a:ext cx="3851920" cy="540650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4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προσεχώς...</a:t>
            </a:r>
            <a:endParaRPr lang="el-GR" sz="40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4525963"/>
          </a:xfrm>
        </p:spPr>
        <p:txBody>
          <a:bodyPr>
            <a:normAutofit fontScale="92500"/>
          </a:bodyPr>
          <a:lstStyle/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Σεμινάριο Πρώτων Βοηθειών: άνθρωπος, ιπποειδή, πτηνά</a:t>
            </a:r>
          </a:p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ή 48ωρη εκδρομή (ΠΟΥ; Χμμμ..)</a:t>
            </a:r>
            <a:endParaRPr lang="en-US" sz="2600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Προβολές ταινιών </a:t>
            </a:r>
          </a:p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</a:t>
            </a:r>
            <a:r>
              <a:rPr lang="en-US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XMAS </a:t>
            </a: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πάρτυ πλησιάζει... (</a:t>
            </a:r>
            <a:r>
              <a:rPr lang="en-US" sz="2600" dirty="0" err="1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yeaah</a:t>
            </a:r>
            <a:r>
              <a:rPr lang="en-US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!!!)</a:t>
            </a:r>
            <a:endParaRPr lang="el-GR" sz="2600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Συμμετοχή στο Παγκόσμιο Συμπόσιο στη Ν. Αφρική</a:t>
            </a:r>
            <a:endParaRPr lang="en-US" sz="2600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Ομαδική ανταλλαγή (..κάάάπου στην Ευρώπη)</a:t>
            </a:r>
          </a:p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Συμμετοχή στο 4</a:t>
            </a:r>
            <a:r>
              <a:rPr lang="el-GR" sz="2600" baseline="30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ο</a:t>
            </a: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FORUM </a:t>
            </a: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της ΕΛΕΚΖΣ</a:t>
            </a:r>
          </a:p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l-GR" sz="2600" baseline="30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</a:t>
            </a: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Ημερίδα Φοιτητών Κτηνιατρικής</a:t>
            </a:r>
          </a:p>
          <a:p>
            <a:pPr>
              <a:buFont typeface="Verdana" pitchFamily="34" charset="0"/>
              <a:buChar char="●"/>
            </a:pPr>
            <a:r>
              <a:rPr lang="el-GR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...και άλλα πολλά !!!</a:t>
            </a:r>
            <a:r>
              <a:rPr lang="en-US" sz="26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;-) </a:t>
            </a:r>
          </a:p>
          <a:p>
            <a:endParaRPr lang="el-GR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Βρείτε μας...</a:t>
            </a:r>
            <a:endParaRPr lang="el-GR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www.ivsa.gr</a:t>
            </a:r>
          </a:p>
          <a:p>
            <a:endParaRPr lang="en-US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el-GR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Ι</a:t>
            </a:r>
            <a:r>
              <a:rPr lang="en-US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VSA Thessaloniki</a:t>
            </a:r>
          </a:p>
          <a:p>
            <a:pPr>
              <a:buNone/>
            </a:pPr>
            <a:endParaRPr lang="en-US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@</a:t>
            </a:r>
            <a:r>
              <a:rPr lang="en-US" dirty="0" err="1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IVSA_Salonica</a:t>
            </a:r>
            <a:endParaRPr lang="en-US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ivsa.thessaloniki@gmail.com</a:t>
            </a:r>
          </a:p>
        </p:txBody>
      </p:sp>
      <p:pic>
        <p:nvPicPr>
          <p:cNvPr id="4" name="Picture 3" descr="Logo-FB-Lik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36912"/>
            <a:ext cx="936104" cy="936104"/>
          </a:xfrm>
          <a:prstGeom prst="rect">
            <a:avLst/>
          </a:prstGeom>
        </p:spPr>
      </p:pic>
      <p:pic>
        <p:nvPicPr>
          <p:cNvPr id="5" name="Picture 4" descr="email_at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941168"/>
            <a:ext cx="1080120" cy="1080120"/>
          </a:xfrm>
          <a:prstGeom prst="rect">
            <a:avLst/>
          </a:prstGeom>
        </p:spPr>
      </p:pic>
      <p:pic>
        <p:nvPicPr>
          <p:cNvPr id="6" name="Picture 5" descr="Logo-FB-Lik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1728192" cy="972108"/>
          </a:xfrm>
          <a:prstGeom prst="rect">
            <a:avLst/>
          </a:prstGeom>
        </p:spPr>
      </p:pic>
      <p:pic>
        <p:nvPicPr>
          <p:cNvPr id="7" name="Picture 6" descr="Logo-FB-Lik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556792"/>
            <a:ext cx="1241780" cy="82667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305800" cy="6353175"/>
          </a:xfrm>
          <a:prstGeom prst="rect">
            <a:avLst/>
          </a:prstGeom>
        </p:spPr>
      </p:pic>
      <p:pic>
        <p:nvPicPr>
          <p:cNvPr id="5" name="Picture 4" descr="Untitl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2650"/>
            <a:ext cx="3790950" cy="4705350"/>
          </a:xfrm>
          <a:prstGeom prst="rect">
            <a:avLst/>
          </a:prstGeom>
        </p:spPr>
      </p:pic>
      <p:pic>
        <p:nvPicPr>
          <p:cNvPr id="6" name="Picture 5" descr="Untitle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1225" y="0"/>
            <a:ext cx="6962775" cy="6524625"/>
          </a:xfrm>
          <a:prstGeom prst="rect">
            <a:avLst/>
          </a:prstGeom>
        </p:spPr>
      </p:pic>
      <p:pic>
        <p:nvPicPr>
          <p:cNvPr id="7" name="Picture 6" descr="Untitled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908720"/>
            <a:ext cx="2466975" cy="2781300"/>
          </a:xfrm>
          <a:prstGeom prst="rect">
            <a:avLst/>
          </a:prstGeom>
        </p:spPr>
      </p:pic>
      <p:pic>
        <p:nvPicPr>
          <p:cNvPr id="8" name="Picture 7" descr="Untitled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789040"/>
            <a:ext cx="1657350" cy="8858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24936" cy="1080120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Λίγα λόγια για την </a:t>
            </a:r>
            <a:r>
              <a:rPr lang="en-US" sz="28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IVSA</a:t>
            </a:r>
            <a:r>
              <a:rPr lang="el-GR" sz="2800" b="1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8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(γενικά)</a:t>
            </a:r>
            <a:endParaRPr lang="el-GR" sz="28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24936" cy="4896544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Ιδρύθηκε το 1951 στην Ουτρέχτη, Ολλανδία</a:t>
            </a:r>
          </a:p>
          <a:p>
            <a:pPr algn="just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Μέλη φοιτητές από, περισσότερες από 80, Κτηνιατρικές Σχολές, σε πάνω από 60 χώρες του κόσμου (Ευρώπη, Β.Αμερική, Αφρική, Ασία)</a:t>
            </a:r>
          </a:p>
          <a:p>
            <a:pPr algn="just">
              <a:buFont typeface="Arial" pitchFamily="34" charset="0"/>
              <a:buChar char="•"/>
            </a:pPr>
            <a:endParaRPr lang="el-GR" sz="2400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2400" u="sng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Στόχοι της </a:t>
            </a:r>
            <a:r>
              <a:rPr lang="en-US" sz="2400" u="sng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IVSA</a:t>
            </a:r>
            <a:r>
              <a:rPr lang="el-GR" sz="2400" u="sng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είναι:</a:t>
            </a:r>
          </a:p>
          <a:p>
            <a:pPr lvl="0" algn="just">
              <a:buFont typeface="Wingdings" pitchFamily="2" charset="2"/>
              <a:buChar char="ü"/>
            </a:pPr>
            <a:r>
              <a:rPr lang="el-GR" sz="2400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Να διευρύνει τους εκπαιδευτικούς και επαγγελματικούς ορίζοντες των φοιτητών 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Κτηνιατρικής</a:t>
            </a:r>
            <a:endParaRPr lang="el-GR" sz="2400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l-GR" sz="2400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Να προβάλλει με κάθε πρόσφορο μέσο τη σπουδαιότητα της Κτηνιατρικής 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Επιστήμης</a:t>
            </a:r>
            <a:endParaRPr lang="el-GR" sz="2400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el-GR" sz="2400" dirty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Να φέρει σε επαφή τους φοιτητές Κτηνιατρικής από τα διάφορα μέρη του 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κόσμου</a:t>
            </a:r>
            <a:endParaRPr lang="el-GR" sz="2400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l-G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Λίγα λόγια για την </a:t>
            </a:r>
            <a:r>
              <a:rPr lang="en-US" sz="28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IVSA </a:t>
            </a:r>
            <a:r>
              <a:rPr lang="el-GR" sz="28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Θεσσαλονίκης</a:t>
            </a:r>
            <a:endParaRPr lang="el-GR" sz="28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Ιδρύθηκε και αποτελεί ενεργό μέλος της Παγκόσμιας </a:t>
            </a:r>
            <a:r>
              <a:rPr lang="en-US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IVSA 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το 1992</a:t>
            </a:r>
            <a:r>
              <a:rPr lang="en-US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Αναγνωρισμένος Σύλλογος</a:t>
            </a:r>
            <a:r>
              <a:rPr lang="en-US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από το Πρωτοδικείο με Καταστατικό και ΑΦΜ από το 1994</a:t>
            </a:r>
          </a:p>
          <a:p>
            <a:pPr algn="just">
              <a:buNone/>
            </a:pPr>
            <a:endParaRPr lang="el-GR" sz="2400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Μέλη μπορούν να γίνουν όλοι οι φοιτητές Κτηνιατρικής ΑΠΘ. Μέλη μέχρι +2 μ.π.</a:t>
            </a:r>
          </a:p>
          <a:p>
            <a:pPr algn="just"/>
            <a:endParaRPr lang="el-GR" sz="2800" dirty="0" smtClean="0">
              <a:solidFill>
                <a:srgbClr val="07186F"/>
              </a:solidFill>
              <a:cs typeface="Aharoni" pitchFamily="2" charset="-79"/>
            </a:endParaRPr>
          </a:p>
          <a:p>
            <a:pPr algn="just"/>
            <a:r>
              <a:rPr lang="el-GR" sz="2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145 μέλη σήμερα</a:t>
            </a:r>
          </a:p>
          <a:p>
            <a:pPr algn="just">
              <a:buNone/>
            </a:pPr>
            <a:endParaRPr lang="el-GR" sz="2800" dirty="0">
              <a:solidFill>
                <a:srgbClr val="07186F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Διοικητικο Συμβουλιο </a:t>
            </a:r>
            <a:r>
              <a:rPr lang="el-GR" sz="4000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2011/2012</a:t>
            </a:r>
            <a:endParaRPr lang="el-GR" sz="4000" b="1" cap="small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628800"/>
            <a:ext cx="2123728" cy="523220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ΠΡΟΕΔΡΟΣ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Παναγιώτης Κόκκινος</a:t>
            </a:r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 descr="DSC01129 (2).JPG"/>
          <p:cNvPicPr>
            <a:picLocks noChangeAspect="1"/>
          </p:cNvPicPr>
          <p:nvPr/>
        </p:nvPicPr>
        <p:blipFill>
          <a:blip r:embed="rId2" cstate="print"/>
          <a:srcRect r="9179" b="14837"/>
          <a:stretch>
            <a:fillRect/>
          </a:stretch>
        </p:blipFill>
        <p:spPr>
          <a:xfrm>
            <a:off x="539552" y="2564904"/>
            <a:ext cx="1584176" cy="2376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1760" y="1628800"/>
            <a:ext cx="2160240" cy="523220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ΑΝΤΙΠΡΟΕΔΡΟΣ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Ραφαέλλα Καραϊωσήφ </a:t>
            </a:r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1628800"/>
            <a:ext cx="1800200" cy="523220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ΓΡΑΜΜΑΤΕΑΣ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Θεοφάνης Λιάτης</a:t>
            </a:r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 descr="429993_432402190149519_1117019117_n.jpg"/>
          <p:cNvPicPr>
            <a:picLocks noChangeAspect="1"/>
          </p:cNvPicPr>
          <p:nvPr/>
        </p:nvPicPr>
        <p:blipFill>
          <a:blip r:embed="rId3" cstate="print"/>
          <a:srcRect l="4696" r="22523" b="1393"/>
          <a:stretch>
            <a:fillRect/>
          </a:stretch>
        </p:blipFill>
        <p:spPr>
          <a:xfrm>
            <a:off x="4716016" y="2492896"/>
            <a:ext cx="1807058" cy="2448272"/>
          </a:xfrm>
          <a:prstGeom prst="rect">
            <a:avLst/>
          </a:prstGeom>
        </p:spPr>
      </p:pic>
      <p:pic>
        <p:nvPicPr>
          <p:cNvPr id="14" name="Picture 13" descr="562941_10151165416002625_1013854609_n.jpg"/>
          <p:cNvPicPr>
            <a:picLocks noChangeAspect="1"/>
          </p:cNvPicPr>
          <p:nvPr/>
        </p:nvPicPr>
        <p:blipFill>
          <a:blip r:embed="rId4" cstate="print"/>
          <a:srcRect l="26291" t="10871" r="23173" b="17680"/>
          <a:stretch>
            <a:fillRect/>
          </a:stretch>
        </p:blipFill>
        <p:spPr>
          <a:xfrm>
            <a:off x="2699792" y="2492896"/>
            <a:ext cx="1690474" cy="24482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6216" y="1628800"/>
            <a:ext cx="2627784" cy="523220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ΤΑΜΙΑΣ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Αγγελική Κωνσταντινίδου</a:t>
            </a:r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15" descr="265804_10150267055324321_4115336_o.jpg"/>
          <p:cNvPicPr>
            <a:picLocks noChangeAspect="1"/>
          </p:cNvPicPr>
          <p:nvPr/>
        </p:nvPicPr>
        <p:blipFill>
          <a:blip r:embed="rId5" cstate="print"/>
          <a:srcRect b="5556"/>
          <a:stretch>
            <a:fillRect/>
          </a:stretch>
        </p:blipFill>
        <p:spPr>
          <a:xfrm>
            <a:off x="6948264" y="2492896"/>
            <a:ext cx="1593026" cy="24482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Διοικητικο Συμβουλιο </a:t>
            </a:r>
            <a:br>
              <a:rPr lang="el-GR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000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(συνεχεια)</a:t>
            </a:r>
            <a:endParaRPr lang="el-GR" sz="2000" b="1" cap="small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348880"/>
            <a:ext cx="2088232" cy="738664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ΑΝΤΑΛΛΑΓΩΝ (ΕΟ)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Ειρήνη Καμενάκη </a:t>
            </a:r>
          </a:p>
          <a:p>
            <a:pPr algn="ctr"/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9" descr="DSC01129 (2).JPG"/>
          <p:cNvPicPr>
            <a:picLocks noChangeAspect="1"/>
          </p:cNvPicPr>
          <p:nvPr/>
        </p:nvPicPr>
        <p:blipFill>
          <a:blip r:embed="rId2" cstate="print"/>
          <a:srcRect l="14229" t="28458" r="52569" b="11463"/>
          <a:stretch>
            <a:fillRect/>
          </a:stretch>
        </p:blipFill>
        <p:spPr>
          <a:xfrm>
            <a:off x="251520" y="3284984"/>
            <a:ext cx="2016224" cy="27363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1760" y="2348880"/>
            <a:ext cx="2304256" cy="738664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ΔΗΜΟΣΙΩΝ ΣΧΕΣΕΩΝ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Αναστασία-Χριστίνα Καρακατσάνη</a:t>
            </a:r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2348880"/>
            <a:ext cx="1800200" cy="738664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ΕΚΔΗΛΩΣΕΩΝ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Μάριος Νικολάου</a:t>
            </a:r>
          </a:p>
          <a:p>
            <a:pPr algn="ctr"/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 descr="429993_432402190149519_1117019117_n.jpg"/>
          <p:cNvPicPr>
            <a:picLocks noChangeAspect="1"/>
          </p:cNvPicPr>
          <p:nvPr/>
        </p:nvPicPr>
        <p:blipFill>
          <a:blip r:embed="rId3" cstate="print"/>
          <a:srcRect l="11352" t="24940" r="39216" b="23384"/>
          <a:stretch>
            <a:fillRect/>
          </a:stretch>
        </p:blipFill>
        <p:spPr>
          <a:xfrm>
            <a:off x="4860032" y="3284984"/>
            <a:ext cx="1728192" cy="2698722"/>
          </a:xfrm>
          <a:prstGeom prst="rect">
            <a:avLst/>
          </a:prstGeom>
        </p:spPr>
      </p:pic>
      <p:pic>
        <p:nvPicPr>
          <p:cNvPr id="14" name="Picture 13" descr="562941_10151165416002625_1013854609_n.jpg"/>
          <p:cNvPicPr>
            <a:picLocks noChangeAspect="1"/>
          </p:cNvPicPr>
          <p:nvPr/>
        </p:nvPicPr>
        <p:blipFill>
          <a:blip r:embed="rId4" cstate="print"/>
          <a:srcRect l="48154" t="4172" r="12190" b="10311"/>
          <a:stretch>
            <a:fillRect/>
          </a:stretch>
        </p:blipFill>
        <p:spPr>
          <a:xfrm>
            <a:off x="2703304" y="3284984"/>
            <a:ext cx="1868695" cy="27363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60232" y="2348880"/>
            <a:ext cx="2304256" cy="738664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ΠΕΡΙΟΔΙΚΟΥ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Αντώνης Μοναστηρίδης</a:t>
            </a:r>
          </a:p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15" descr="265804_10150267055324321_4115336_o.jpg"/>
          <p:cNvPicPr>
            <a:picLocks noChangeAspect="1"/>
          </p:cNvPicPr>
          <p:nvPr/>
        </p:nvPicPr>
        <p:blipFill>
          <a:blip r:embed="rId5" cstate="print"/>
          <a:srcRect l="21561" t="24270" r="51205" b="14260"/>
          <a:stretch>
            <a:fillRect/>
          </a:stretch>
        </p:blipFill>
        <p:spPr>
          <a:xfrm>
            <a:off x="6948264" y="3284984"/>
            <a:ext cx="1824203" cy="27363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1340768"/>
            <a:ext cx="2232248" cy="338554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ΥΠΕΥΘΥΝΟΣ</a:t>
            </a:r>
            <a:endParaRPr lang="el-GR" sz="16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Elbow Connector 27"/>
          <p:cNvCxnSpPr>
            <a:stCxn id="17" idx="2"/>
            <a:endCxn id="11" idx="0"/>
          </p:cNvCxnSpPr>
          <p:nvPr/>
        </p:nvCxnSpPr>
        <p:spPr>
          <a:xfrm rot="5400000">
            <a:off x="3679159" y="1564051"/>
            <a:ext cx="669558" cy="900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2"/>
            <a:endCxn id="12" idx="0"/>
          </p:cNvCxnSpPr>
          <p:nvPr/>
        </p:nvCxnSpPr>
        <p:spPr>
          <a:xfrm rot="16200000" flipH="1">
            <a:off x="4741277" y="1402033"/>
            <a:ext cx="669558" cy="12241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7" idx="2"/>
            <a:endCxn id="15" idx="0"/>
          </p:cNvCxnSpPr>
          <p:nvPr/>
        </p:nvCxnSpPr>
        <p:spPr>
          <a:xfrm rot="16200000" flipH="1">
            <a:off x="5803395" y="339915"/>
            <a:ext cx="669558" cy="33483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7" idx="2"/>
            <a:endCxn id="9" idx="0"/>
          </p:cNvCxnSpPr>
          <p:nvPr/>
        </p:nvCxnSpPr>
        <p:spPr>
          <a:xfrm rot="5400000">
            <a:off x="2509029" y="393921"/>
            <a:ext cx="669558" cy="324036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Διοικητικο Συμβουλιο </a:t>
            </a:r>
            <a:br>
              <a:rPr lang="el-GR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l-GR" sz="2000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(...κ</a:t>
            </a:r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αι τέλος</a:t>
            </a:r>
            <a:r>
              <a:rPr lang="el-GR" sz="2000" b="1" cap="small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l-GR" sz="2000" b="1" cap="small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2348880"/>
            <a:ext cx="2304256" cy="307777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Κατερίνα Ντέμκα</a:t>
            </a:r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2348880"/>
            <a:ext cx="1800200" cy="307777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Χάρις Τζιαφέρη</a:t>
            </a:r>
            <a:endParaRPr lang="el-GR" sz="14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 descr="429993_432402190149519_1117019117_n.jpg"/>
          <p:cNvPicPr>
            <a:picLocks noChangeAspect="1"/>
          </p:cNvPicPr>
          <p:nvPr/>
        </p:nvPicPr>
        <p:blipFill>
          <a:blip r:embed="rId2" cstate="print"/>
          <a:srcRect l="39241" t="19630" r="32911" b="27326"/>
          <a:stretch>
            <a:fillRect/>
          </a:stretch>
        </p:blipFill>
        <p:spPr>
          <a:xfrm>
            <a:off x="1907704" y="2996952"/>
            <a:ext cx="2016224" cy="2880320"/>
          </a:xfrm>
          <a:prstGeom prst="rect">
            <a:avLst/>
          </a:prstGeom>
        </p:spPr>
      </p:pic>
      <p:pic>
        <p:nvPicPr>
          <p:cNvPr id="14" name="Picture 13" descr="562941_10151165416002625_1013854609_n.jpg"/>
          <p:cNvPicPr>
            <a:picLocks noChangeAspect="1"/>
          </p:cNvPicPr>
          <p:nvPr/>
        </p:nvPicPr>
        <p:blipFill>
          <a:blip r:embed="rId3" cstate="print"/>
          <a:srcRect l="30429" t="42822" r="40997"/>
          <a:stretch>
            <a:fillRect/>
          </a:stretch>
        </p:blipFill>
        <p:spPr>
          <a:xfrm>
            <a:off x="5292080" y="2996952"/>
            <a:ext cx="1872208" cy="28098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51720" y="1412776"/>
            <a:ext cx="5112568" cy="338554"/>
          </a:xfrm>
          <a:prstGeom prst="rect">
            <a:avLst/>
          </a:prstGeom>
          <a:noFill/>
          <a:ln>
            <a:solidFill>
              <a:srgbClr val="07186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ΕΠΙΜΕΛΕΙΑ ΣΥΝΤΑΞΗΣ ΠΕΡΙΟΔΙΚΟΥ</a:t>
            </a:r>
            <a:endParaRPr lang="el-GR" sz="16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Elbow Connector 27"/>
          <p:cNvCxnSpPr>
            <a:stCxn id="17" idx="2"/>
            <a:endCxn id="11" idx="0"/>
          </p:cNvCxnSpPr>
          <p:nvPr/>
        </p:nvCxnSpPr>
        <p:spPr>
          <a:xfrm rot="5400000">
            <a:off x="3463135" y="1204011"/>
            <a:ext cx="597550" cy="16921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7" idx="2"/>
            <a:endCxn id="12" idx="0"/>
          </p:cNvCxnSpPr>
          <p:nvPr/>
        </p:nvCxnSpPr>
        <p:spPr>
          <a:xfrm rot="16200000" flipH="1">
            <a:off x="5101317" y="1258017"/>
            <a:ext cx="597550" cy="15841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 </a:t>
            </a:r>
            <a:endParaRPr lang="el-GR" dirty="0">
              <a:solidFill>
                <a:srgbClr val="071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24036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Διοργάνωση Σεμιναρίων για φοιτητές Κτηνιατρικής 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Σύνταξη </a:t>
            </a:r>
            <a:r>
              <a:rPr lang="en-US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CV, </a:t>
            </a:r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εκπόνηση εργασίας, δημιουργία παρουσίασης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Διαχείριση Κτηνιατρείου Ζώων Συντροφιάς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Κίνδυνοι στην Κτηνιατρική Πράξη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Μετά το πτυχίο: ΠΟΥ; ΤΙ; ΓΙΑΤΙ;</a:t>
            </a:r>
            <a:endParaRPr lang="en-US" sz="2000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Σεμινάριο Πρώτων Βοηθειών για τον άνθρωπο και τα ζώα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Η Επιστήμη των Πειραματοζώων και ο ρόλος του Κτηνιάτρου</a:t>
            </a:r>
          </a:p>
          <a:p>
            <a:pPr lvl="1" algn="just">
              <a:buNone/>
            </a:pPr>
            <a:endParaRPr lang="el-GR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screenshot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717032"/>
            <a:ext cx="2088232" cy="2965759"/>
          </a:xfrm>
          <a:prstGeom prst="rect">
            <a:avLst/>
          </a:prstGeom>
          <a:ln>
            <a:solidFill>
              <a:srgbClr val="07186F"/>
            </a:solidFill>
          </a:ln>
        </p:spPr>
      </p:pic>
      <p:pic>
        <p:nvPicPr>
          <p:cNvPr id="7" name="Picture 6" descr="Αφίσα Τελική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717032"/>
            <a:ext cx="2117799" cy="2996952"/>
          </a:xfrm>
          <a:prstGeom prst="rect">
            <a:avLst/>
          </a:prstGeom>
          <a:ln>
            <a:solidFill>
              <a:srgbClr val="07186F"/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</a:t>
            </a:r>
            <a:endParaRPr lang="el-GR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16835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Διοργανωση Φοιτητικών Ανταλλαγών με εξωτερικό (ομαδικές ή ατομικές) με σκοπό:</a:t>
            </a:r>
          </a:p>
          <a:p>
            <a:pPr lvl="1" algn="just"/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Γνωριμία με φοιτητές Κτηνιατρικής άλλων χωρών</a:t>
            </a:r>
          </a:p>
          <a:p>
            <a:pPr lvl="1" algn="just"/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Γνωριμία με κουλτούρα άλλων χωρών</a:t>
            </a:r>
          </a:p>
          <a:p>
            <a:pPr lvl="1" algn="just"/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Δυνατότητα Πρακτικής Άσκησης</a:t>
            </a:r>
            <a:endParaRPr lang="el-GR" sz="16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None/>
            </a:pPr>
            <a:endParaRPr lang="el-GR" sz="2000" b="1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None/>
            </a:pPr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Μέχρι σήμερα έγιναν ομαδικές ανταλλαγές φοιτητών με: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Παρίσι (Γαλλία)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Βιέννη (Αυστρία)</a:t>
            </a:r>
          </a:p>
          <a:p>
            <a:pPr lvl="1" algn="just">
              <a:buFont typeface="Courier New" pitchFamily="49" charset="0"/>
              <a:buChar char="o"/>
            </a:pPr>
            <a:r>
              <a:rPr lang="el-GR" sz="20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Γάνδη (Βέλγιο), Άνοιξη 2012</a:t>
            </a:r>
            <a:endParaRPr lang="el-GR" sz="2000" b="1" dirty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P4220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707904" cy="2780928"/>
          </a:xfrm>
          <a:prstGeom prst="rect">
            <a:avLst/>
          </a:prstGeom>
        </p:spPr>
      </p:pic>
      <p:pic>
        <p:nvPicPr>
          <p:cNvPr id="5" name="Picture 4" descr="DSCN3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584" y="3325283"/>
            <a:ext cx="4387416" cy="2844346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rgbClr val="0718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Δραστηριότητες </a:t>
            </a:r>
            <a:endParaRPr lang="el-GR" dirty="0">
              <a:solidFill>
                <a:srgbClr val="0718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240360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Διοργάνωση Εκδρομών στην Ελλάδα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Φλώρινα: Αρκτούρος – Χιονοδρομικό Βίγλας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Βόλος - Πήλιο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Θεσσαλονίκη: Λευκοχώρι για ιππασία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Χαλκιδική: Σπήλαιο Πετραλώνων</a:t>
            </a:r>
          </a:p>
          <a:p>
            <a:pPr lvl="1" algn="just"/>
            <a:r>
              <a:rPr lang="el-GR" sz="2000" dirty="0" smtClean="0">
                <a:solidFill>
                  <a:srgbClr val="07186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Σέρρες: Λίμνη Κερκίνη</a:t>
            </a:r>
            <a:endParaRPr lang="el-GR" dirty="0" smtClean="0">
              <a:solidFill>
                <a:srgbClr val="07186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PC03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347864" cy="2510898"/>
          </a:xfrm>
          <a:prstGeom prst="rect">
            <a:avLst/>
          </a:prstGeom>
        </p:spPr>
      </p:pic>
      <p:pic>
        <p:nvPicPr>
          <p:cNvPr id="8" name="Picture 7" descr="DSC_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1284" y="0"/>
            <a:ext cx="3532716" cy="2348880"/>
          </a:xfrm>
          <a:prstGeom prst="rect">
            <a:avLst/>
          </a:prstGeom>
        </p:spPr>
      </p:pic>
      <p:pic>
        <p:nvPicPr>
          <p:cNvPr id="12" name="Picture 11" descr="Afi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97287"/>
            <a:ext cx="3912295" cy="2760713"/>
          </a:xfrm>
          <a:prstGeom prst="rect">
            <a:avLst/>
          </a:prstGeom>
        </p:spPr>
      </p:pic>
      <p:pic>
        <p:nvPicPr>
          <p:cNvPr id="13" name="Picture 12" descr="Afisa 2ime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910807"/>
            <a:ext cx="4172673" cy="2947193"/>
          </a:xfrm>
          <a:prstGeom prst="rect">
            <a:avLst/>
          </a:prstGeom>
        </p:spPr>
      </p:pic>
      <p:pic>
        <p:nvPicPr>
          <p:cNvPr id="16" name="Picture 15" descr="27196_354230037869_365939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8117" y="2204864"/>
            <a:ext cx="3515883" cy="2636912"/>
          </a:xfrm>
          <a:prstGeom prst="rect">
            <a:avLst/>
          </a:prstGeom>
        </p:spPr>
      </p:pic>
      <p:pic>
        <p:nvPicPr>
          <p:cNvPr id="11" name="Picture 10" descr="PB2701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276872"/>
            <a:ext cx="3491880" cy="2618910"/>
          </a:xfrm>
          <a:prstGeom prst="rect">
            <a:avLst/>
          </a:prstGeom>
        </p:spPr>
      </p:pic>
      <p:pic>
        <p:nvPicPr>
          <p:cNvPr id="15" name="Picture 14" descr="198464_157057521022644_6872444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3933056"/>
            <a:ext cx="4396575" cy="2924944"/>
          </a:xfrm>
          <a:prstGeom prst="rect">
            <a:avLst/>
          </a:prstGeom>
        </p:spPr>
      </p:pic>
      <p:pic>
        <p:nvPicPr>
          <p:cNvPr id="10" name="Picture 9" descr="P40302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0"/>
            <a:ext cx="3744416" cy="2808312"/>
          </a:xfrm>
          <a:prstGeom prst="rect">
            <a:avLst/>
          </a:prstGeom>
        </p:spPr>
      </p:pic>
      <p:pic>
        <p:nvPicPr>
          <p:cNvPr id="17" name="Picture 16" descr="27196_354230122869_3830442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2276872"/>
            <a:ext cx="3811893" cy="2858920"/>
          </a:xfrm>
          <a:prstGeom prst="rect">
            <a:avLst/>
          </a:prstGeom>
        </p:spPr>
      </p:pic>
      <p:pic>
        <p:nvPicPr>
          <p:cNvPr id="14" name="Picture 13" descr="DSCN355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31640" y="692696"/>
            <a:ext cx="6372200" cy="4248134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560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ΠΑΓΚΟΣΜΙΑ ΟΡΓΑΝΩΣΗ ΦΟΙΤΗΤΩΝ ΚΤΗΝΙΑΤΡΙΚΗΣ   ΠΑΡΑΡΤΗΜΑ ΘΕΣΣΑΛΟΝΙΚΗΣ </vt:lpstr>
      <vt:lpstr>Λίγα λόγια για την IVSA (γενικά)</vt:lpstr>
      <vt:lpstr>Λίγα λόγια για την IVSA Θεσσαλονίκης</vt:lpstr>
      <vt:lpstr>Διοικητικο Συμβουλιο 2011/2012</vt:lpstr>
      <vt:lpstr>Διοικητικο Συμβουλιο  (συνεχεια)</vt:lpstr>
      <vt:lpstr>Διοικητικο Συμβουλιο  (...και τέλος)</vt:lpstr>
      <vt:lpstr>Δραστηριότητες </vt:lpstr>
      <vt:lpstr>Δραστηριότητες</vt:lpstr>
      <vt:lpstr>Δραστηριότητες </vt:lpstr>
      <vt:lpstr>Δραστηριότητες </vt:lpstr>
      <vt:lpstr>Δραστηριότητες </vt:lpstr>
      <vt:lpstr>Δραστηριότητες </vt:lpstr>
      <vt:lpstr>Δραστηριότητες </vt:lpstr>
      <vt:lpstr>Δραστηριότητες </vt:lpstr>
      <vt:lpstr>Δραστηριότητες </vt:lpstr>
      <vt:lpstr>προσεχώς...</vt:lpstr>
      <vt:lpstr>Βρείτε μας...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ΠΑΓΚΟΣΜΙΑ ΟΡΓΑΝΩΣΗ ΦΟΙΤΗΤΩΝ ΚΤΗΝΙΑΤΡΙΚΗΣ   ΠΑΡΑΡΤΗΜΑ ΘΕΣΣΑΛΟΝΙΚΗΣ</dc:title>
  <dc:creator>user</dc:creator>
  <cp:lastModifiedBy>user</cp:lastModifiedBy>
  <cp:revision>11</cp:revision>
  <dcterms:created xsi:type="dcterms:W3CDTF">2012-10-12T10:42:36Z</dcterms:created>
  <dcterms:modified xsi:type="dcterms:W3CDTF">2012-11-25T13:38:25Z</dcterms:modified>
</cp:coreProperties>
</file>