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BC6F-C213-4DCC-9621-7A5D97F4140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AC5C-EB3A-4B43-A088-F7748A525D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2AC5C-EB3A-4B43-A088-F7748A525DF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19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4267200" y="609600"/>
              <a:ext cx="4572000" cy="178510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339966"/>
                  </a:solidFill>
                </a:rPr>
                <a:t>	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sz="2000" dirty="0" smtClean="0">
                  <a:solidFill>
                    <a:srgbClr val="339966"/>
                  </a:solidFill>
                </a:rPr>
                <a:t> yang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akan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setekah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dirty="0" smtClean="0">
                  <a:solidFill>
                    <a:srgbClr val="339966"/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mendeskripsikan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sifat-sifat</a:t>
              </a:r>
              <a:r>
                <a:rPr lang="en-US" sz="2000" dirty="0" smtClean="0">
                  <a:solidFill>
                    <a:srgbClr val="339966"/>
                  </a:solidFill>
                </a:rPr>
                <a:t> gas ideal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monoatomik</a:t>
              </a:r>
              <a:r>
                <a:rPr lang="en-US" sz="2000" dirty="0" smtClean="0">
                  <a:solidFill>
                    <a:srgbClr val="339966"/>
                  </a:solidFill>
                </a:rPr>
                <a:t>.</a:t>
              </a:r>
              <a:endParaRPr lang="en-US" sz="2000" dirty="0">
                <a:solidFill>
                  <a:srgbClr val="3399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4572000"/>
              <a:ext cx="4572000" cy="11695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Persamaan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keadaan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Gas Ideal 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Tekanan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dam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Energi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Kinetik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menurut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Teori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Kinetik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Gas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25146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153544"/>
            <a:ext cx="3276600" cy="7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1219200" y="4419600"/>
            <a:ext cx="5486400" cy="1464624"/>
            <a:chOff x="1219200" y="4419600"/>
            <a:chExt cx="5486400" cy="1464624"/>
          </a:xfrm>
        </p:grpSpPr>
        <p:sp>
          <p:nvSpPr>
            <p:cNvPr id="11" name="Rectangle 10"/>
            <p:cNvSpPr/>
            <p:nvPr/>
          </p:nvSpPr>
          <p:spPr>
            <a:xfrm>
              <a:off x="1219200" y="4810780"/>
              <a:ext cx="25239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Kelajuan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efektif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6200" y="4419600"/>
              <a:ext cx="2819400" cy="1464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ound Single Corner Rectangle 11"/>
          <p:cNvSpPr/>
          <p:nvPr/>
        </p:nvSpPr>
        <p:spPr>
          <a:xfrm>
            <a:off x="762000" y="609600"/>
            <a:ext cx="7391400" cy="1066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Kelajuan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Efektif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Gas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Suhu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Mutlaknya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7620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Perbandingan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Kelajuan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Berbagai</a:t>
            </a:r>
            <a:r>
              <a:rPr lang="en-US" sz="3200" b="1" dirty="0" smtClean="0"/>
              <a:t> </a:t>
            </a:r>
            <a:r>
              <a:rPr lang="en-US" sz="3200" b="1" dirty="0" smtClean="0"/>
              <a:t>Gas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4191000" cy="9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576263" y="2466340"/>
            <a:ext cx="4833937" cy="1115060"/>
            <a:chOff x="609600" y="2438400"/>
            <a:chExt cx="4833937" cy="1115060"/>
          </a:xfrm>
        </p:grpSpPr>
        <p:sp>
          <p:nvSpPr>
            <p:cNvPr id="9" name="Rectangle 8"/>
            <p:cNvSpPr/>
            <p:nvPr/>
          </p:nvSpPr>
          <p:spPr>
            <a:xfrm>
              <a:off x="609600" y="2743200"/>
              <a:ext cx="25239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Kelajuan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efektif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2800" y="2438400"/>
              <a:ext cx="2090737" cy="1115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533400" y="3733800"/>
            <a:ext cx="8001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Contoh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20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°C (T = 293 K)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kelajuan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efektif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gas nitrogen N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(M = 28 kg/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kmol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adalah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1" y="5334000"/>
            <a:ext cx="6858000" cy="90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9144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Menghitung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Kelajuan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Data </a:t>
            </a:r>
            <a:r>
              <a:rPr lang="en-US" sz="3200" b="1" dirty="0" err="1" smtClean="0"/>
              <a:t>Tekanan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0"/>
            <a:ext cx="204025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1665" y="2057399"/>
            <a:ext cx="1828800" cy="87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971800"/>
            <a:ext cx="3429000" cy="222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5441430"/>
            <a:ext cx="1828800" cy="95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4572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Teorema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Ekipartisi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Energi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85529"/>
            <a:ext cx="4339987" cy="7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199"/>
            <a:ext cx="3611868" cy="6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667000"/>
            <a:ext cx="472841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710047" y="3448050"/>
            <a:ext cx="6833753" cy="819150"/>
            <a:chOff x="533400" y="3448050"/>
            <a:chExt cx="6833753" cy="819150"/>
          </a:xfrm>
        </p:grpSpPr>
        <p:sp>
          <p:nvSpPr>
            <p:cNvPr id="10" name="Rectangle 9"/>
            <p:cNvSpPr/>
            <p:nvPr/>
          </p:nvSpPr>
          <p:spPr>
            <a:xfrm>
              <a:off x="533400" y="3576935"/>
              <a:ext cx="36291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kinetik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monoatomik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20873" y="3448050"/>
              <a:ext cx="3146280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Rectangle 12"/>
          <p:cNvSpPr/>
          <p:nvPr/>
        </p:nvSpPr>
        <p:spPr>
          <a:xfrm>
            <a:off x="762000" y="436227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mutlak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T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tiap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f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, rata-rata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per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Ek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655635"/>
            <a:ext cx="3200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0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3810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cs typeface="Arial" pitchFamily="34" charset="0"/>
              </a:rPr>
              <a:t>Derajat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Kebebasan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Molekul</a:t>
            </a:r>
            <a:r>
              <a:rPr lang="en-US" sz="3200" b="1" dirty="0" smtClean="0">
                <a:cs typeface="Arial" pitchFamily="34" charset="0"/>
              </a:rPr>
              <a:t> Gas </a:t>
            </a:r>
            <a:r>
              <a:rPr lang="en-US" sz="3200" b="1" dirty="0" err="1" smtClean="0">
                <a:cs typeface="Arial" pitchFamily="34" charset="0"/>
              </a:rPr>
              <a:t>Diatomik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135" y="1109329"/>
            <a:ext cx="8109836" cy="333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740735" y="4525992"/>
            <a:ext cx="5181600" cy="579408"/>
            <a:chOff x="762000" y="4445030"/>
            <a:chExt cx="5181600" cy="579408"/>
          </a:xfrm>
        </p:grpSpPr>
        <p:sp>
          <p:nvSpPr>
            <p:cNvPr id="10" name="Rectangle 9"/>
            <p:cNvSpPr/>
            <p:nvPr/>
          </p:nvSpPr>
          <p:spPr>
            <a:xfrm>
              <a:off x="762000" y="4495800"/>
              <a:ext cx="30384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kinetik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gas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diatomik</a:t>
              </a: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2400" y="4445030"/>
              <a:ext cx="1981200" cy="579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Rectangle 14"/>
          <p:cNvSpPr/>
          <p:nvPr/>
        </p:nvSpPr>
        <p:spPr>
          <a:xfrm>
            <a:off x="685800" y="5308937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Gas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diatomik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dapat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sampai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tujuh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Gas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dua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atom (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poliatomik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derajat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kebebasan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banyak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getarannya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juga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kompleks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>
            <a:off x="533400" y="381000"/>
            <a:ext cx="7696200" cy="685800"/>
          </a:xfrm>
          <a:prstGeom prst="round1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Energi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Gas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92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gas ideal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didefinisikan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jumlah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seluruh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gas yang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terdapat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wadah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tertutup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19400"/>
            <a:ext cx="4735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457200" y="4038601"/>
            <a:ext cx="7843284" cy="762000"/>
            <a:chOff x="457200" y="4038601"/>
            <a:chExt cx="7843284" cy="762000"/>
          </a:xfrm>
        </p:grpSpPr>
        <p:sp>
          <p:nvSpPr>
            <p:cNvPr id="10" name="Rectangle 9"/>
            <p:cNvSpPr/>
            <p:nvPr/>
          </p:nvSpPr>
          <p:spPr>
            <a:xfrm>
              <a:off x="457200" y="4191000"/>
              <a:ext cx="31261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Untuk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monoatomik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7600" y="4038601"/>
              <a:ext cx="464288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Group 13"/>
          <p:cNvGrpSpPr/>
          <p:nvPr/>
        </p:nvGrpSpPr>
        <p:grpSpPr>
          <a:xfrm>
            <a:off x="457200" y="5181600"/>
            <a:ext cx="8143540" cy="814387"/>
            <a:chOff x="457200" y="5181600"/>
            <a:chExt cx="8143540" cy="814387"/>
          </a:xfrm>
        </p:grpSpPr>
        <p:sp>
          <p:nvSpPr>
            <p:cNvPr id="11" name="Rectangle 10"/>
            <p:cNvSpPr/>
            <p:nvPr/>
          </p:nvSpPr>
          <p:spPr>
            <a:xfrm>
              <a:off x="457200" y="5405735"/>
              <a:ext cx="26211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Untuk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diatomik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7600" y="5181600"/>
              <a:ext cx="4943140" cy="814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1143000"/>
            <a:ext cx="4800600" cy="609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</a:rPr>
              <a:t> Mol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Massa </a:t>
            </a:r>
            <a:r>
              <a:rPr lang="en-US" sz="2400" b="1" dirty="0" err="1" smtClean="0">
                <a:solidFill>
                  <a:schemeClr val="bg1"/>
                </a:solidFill>
              </a:rPr>
              <a:t>Molekul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90800"/>
            <a:ext cx="6248400" cy="58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905000" y="32766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Massa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(M)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massa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kilogram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kilomol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4343400"/>
            <a:ext cx="5486400" cy="960782"/>
            <a:chOff x="609600" y="4343400"/>
            <a:chExt cx="5486400" cy="960782"/>
          </a:xfrm>
        </p:grpSpPr>
        <p:sp>
          <p:nvSpPr>
            <p:cNvPr id="15" name="Rectangle 14"/>
            <p:cNvSpPr/>
            <p:nvPr/>
          </p:nvSpPr>
          <p:spPr>
            <a:xfrm>
              <a:off x="609600" y="4572000"/>
              <a:ext cx="376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Massa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sebuah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atom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atau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molekul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0" y="4343400"/>
              <a:ext cx="1524000" cy="960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609600" y="5605130"/>
            <a:ext cx="6353175" cy="685800"/>
            <a:chOff x="609600" y="5605130"/>
            <a:chExt cx="6353175" cy="685800"/>
          </a:xfrm>
        </p:grpSpPr>
        <p:sp>
          <p:nvSpPr>
            <p:cNvPr id="17" name="Rectangle 16"/>
            <p:cNvSpPr/>
            <p:nvPr/>
          </p:nvSpPr>
          <p:spPr>
            <a:xfrm>
              <a:off x="609600" y="5772090"/>
              <a:ext cx="293105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Hubungan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massa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mol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33800" y="5605130"/>
              <a:ext cx="322897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420469"/>
            <a:ext cx="7236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Penurunan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2362200" cy="473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1926265" y="1066800"/>
            <a:ext cx="6934200" cy="91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bejana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bocor</a:t>
            </a:r>
            <a:r>
              <a:rPr lang="en-US" sz="2000" dirty="0" smtClean="0"/>
              <a:t>) </a:t>
            </a:r>
            <a:r>
              <a:rPr lang="en-US" sz="2000" dirty="0" err="1" smtClean="0"/>
              <a:t>dijaga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gas </a:t>
            </a:r>
            <a:r>
              <a:rPr lang="en-US" sz="2000" dirty="0" err="1" smtClean="0"/>
              <a:t>berbanding</a:t>
            </a:r>
            <a:r>
              <a:rPr lang="en-US" sz="2000" dirty="0" smtClean="0"/>
              <a:t> </a:t>
            </a:r>
            <a:r>
              <a:rPr lang="en-US" sz="2000" dirty="0" err="1" smtClean="0"/>
              <a:t>terbalik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volumnya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88265" y="2353340"/>
            <a:ext cx="1603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Boyle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4665" y="2124740"/>
            <a:ext cx="1614487" cy="76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2764465" y="3124200"/>
            <a:ext cx="5943600" cy="91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gas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bejana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(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bocor</a:t>
            </a:r>
            <a:r>
              <a:rPr lang="en-US" sz="2000" dirty="0" smtClean="0"/>
              <a:t>) </a:t>
            </a:r>
            <a:r>
              <a:rPr lang="en-US" sz="2000" dirty="0" err="1" smtClean="0"/>
              <a:t>diajaga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volum</a:t>
            </a:r>
            <a:r>
              <a:rPr lang="en-US" sz="2000" dirty="0" smtClean="0"/>
              <a:t> gas </a:t>
            </a:r>
            <a:r>
              <a:rPr lang="en-US" sz="2000" dirty="0" err="1" smtClean="0"/>
              <a:t>sebanding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mutlaknya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840665" y="4169735"/>
            <a:ext cx="2289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Charles-Gay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Lussac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2930" y="4953000"/>
            <a:ext cx="1524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583865" y="4419600"/>
            <a:ext cx="3245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Boyle-Gay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Lussac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3465" y="495300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381000"/>
            <a:ext cx="4555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05740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Massa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jenis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gas, 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</a:rPr>
              <a:t>ρ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4114800"/>
            <a:ext cx="4555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gas ideal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19050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199" y="1045535"/>
            <a:ext cx="451899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667000"/>
            <a:ext cx="2209800" cy="100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645735"/>
            <a:ext cx="3124200" cy="103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2743200"/>
            <a:ext cx="22013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29200" y="3886200"/>
            <a:ext cx="2043112" cy="8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381000" y="4876800"/>
            <a:ext cx="3058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Tetapan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Boltzmann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2135" y="5486399"/>
            <a:ext cx="7239000" cy="100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49865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Aplikasi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Gas Ideal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Pernapasan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315200" cy="503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249865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menurut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Teori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3" y="1524000"/>
            <a:ext cx="329401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691270" y="2036135"/>
            <a:ext cx="5257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Gas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terdiri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banyak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jarak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misah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antar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jauh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besar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ukurannya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memenuhi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Newton,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keseluruhan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bergerak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lurus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secara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acak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33800" y="1447800"/>
            <a:ext cx="4876800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bg1"/>
                </a:solidFill>
              </a:rPr>
              <a:t>Beberapa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asumsi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tentang</a:t>
            </a:r>
            <a:r>
              <a:rPr lang="en-US" sz="2400" b="1" dirty="0" smtClean="0">
                <a:solidFill>
                  <a:schemeClr val="bg1"/>
                </a:solidFill>
              </a:rPr>
              <a:t> gas </a:t>
            </a:r>
            <a:r>
              <a:rPr lang="en-US" sz="2400" b="1" dirty="0" smtClean="0">
                <a:solidFill>
                  <a:schemeClr val="bg1"/>
                </a:solidFill>
              </a:rPr>
              <a:t>ideal: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38263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(3)	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Molekul-molekul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mengalami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lenting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sempurna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lain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dinding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wadahnya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(4)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Gaya-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antar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diabaikan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kecuali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selama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tumbukan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 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berlangsung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singkat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(5) Gas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dipertimbangkan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zat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tunggal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sehingga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semua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identik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49087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Wadah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Tertutup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3429000" cy="255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3" y="1143000"/>
            <a:ext cx="457199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41137" y="1981200"/>
            <a:ext cx="279806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31268" y="2712971"/>
            <a:ext cx="2950532" cy="71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535" y="3851462"/>
            <a:ext cx="990600" cy="63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065" y="4419600"/>
            <a:ext cx="3352800" cy="7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2773" y="5207000"/>
            <a:ext cx="224169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1" y="5867400"/>
            <a:ext cx="5791200" cy="58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495800" y="3810000"/>
            <a:ext cx="2596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L³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adalah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volum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gas V. 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495800" y="4343400"/>
            <a:ext cx="3921369" cy="838200"/>
            <a:chOff x="4495800" y="4343400"/>
            <a:chExt cx="3921369" cy="838200"/>
          </a:xfrm>
        </p:grpSpPr>
        <p:sp>
          <p:nvSpPr>
            <p:cNvPr id="16" name="Rectangle 15"/>
            <p:cNvSpPr/>
            <p:nvPr/>
          </p:nvSpPr>
          <p:spPr>
            <a:xfrm>
              <a:off x="4495800" y="4552890"/>
              <a:ext cx="147264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Tekanan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gas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096000" y="4343400"/>
              <a:ext cx="232116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5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249865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Rata-rata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065" y="91440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859" y="1719263"/>
            <a:ext cx="3036741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130" y="2506824"/>
            <a:ext cx="2057400" cy="76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4211978" y="1295400"/>
            <a:ext cx="3103222" cy="1371600"/>
            <a:chOff x="4211978" y="1295400"/>
            <a:chExt cx="3103222" cy="1371600"/>
          </a:xfrm>
        </p:grpSpPr>
        <p:sp>
          <p:nvSpPr>
            <p:cNvPr id="16" name="Rectangle 15"/>
            <p:cNvSpPr/>
            <p:nvPr/>
          </p:nvSpPr>
          <p:spPr>
            <a:xfrm>
              <a:off x="4211978" y="1295400"/>
              <a:ext cx="31032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kinetik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 rata-rata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69178" y="1828800"/>
              <a:ext cx="2086948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632" y="3352800"/>
            <a:ext cx="4152368" cy="322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4800600" y="3810000"/>
            <a:ext cx="388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mengandung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besaran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N/V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hanya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berhubungan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molekul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29625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Kelajuan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Efektif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350639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523999"/>
            <a:ext cx="4734426" cy="168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3657600" cy="49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967826"/>
            <a:ext cx="5867400" cy="4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199" y="5495364"/>
            <a:ext cx="1905001" cy="82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2018</TotalTime>
  <Words>362</Words>
  <Application>Microsoft Office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366</cp:revision>
  <dcterms:created xsi:type="dcterms:W3CDTF">2012-01-30T07:22:06Z</dcterms:created>
  <dcterms:modified xsi:type="dcterms:W3CDTF">2012-02-13T08:21:47Z</dcterms:modified>
</cp:coreProperties>
</file>