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4" r:id="rId9"/>
    <p:sldId id="263" r:id="rId10"/>
    <p:sldId id="262" r:id="rId11"/>
    <p:sldId id="267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A7C81-5595-473F-9FDD-5AB55FDD6A8B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D73C8-4321-416A-8E50-F3E16B7C4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928934"/>
            <a:ext cx="7929586" cy="2867209"/>
          </a:xfrm>
        </p:spPr>
        <p:txBody>
          <a:bodyPr>
            <a:noAutofit/>
            <a:scene3d>
              <a:camera prst="isometricOffAxis1Righ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Обеспечение безопасности при автономном существовании человека в природной среде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84089"/>
            <a:ext cx="8715436" cy="26776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Разработчик презентации Маркелова Елена Анатольевна, заместитель директора по БЖ,  муниципальное бюджетное общеобразовательное </a:t>
            </a:r>
            <a:r>
              <a:rPr lang="ru-RU" sz="2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учреждение</a:t>
            </a:r>
          </a:p>
          <a:p>
            <a:pPr algn="ctr"/>
            <a:r>
              <a:rPr lang="ru-RU" sz="2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«Средняя общеобразовательная школа №25» Киселёвского </a:t>
            </a:r>
            <a:r>
              <a:rPr lang="ru-RU" sz="2800" b="1" i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городского </a:t>
            </a:r>
            <a:r>
              <a:rPr lang="ru-RU" sz="2800" b="1" i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sz="28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472608" cy="1368152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Задание 7</a:t>
            </a:r>
            <a:b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«Кто кого?»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1"/>
            <a:ext cx="8712968" cy="892695"/>
          </a:xfrm>
        </p:spPr>
        <p:txBody>
          <a:bodyPr/>
          <a:lstStyle/>
          <a:p>
            <a:pPr lvl="0">
              <a:buNone/>
            </a:pPr>
            <a:r>
              <a:rPr lang="ru-RU" sz="28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2800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подготовки  ответить   словом: «Да» или «Нет»</a:t>
            </a:r>
          </a:p>
          <a:p>
            <a:endParaRPr lang="ru-RU" dirty="0"/>
          </a:p>
        </p:txBody>
      </p:sp>
      <p:pic>
        <p:nvPicPr>
          <p:cNvPr id="13318" name="Picture 6" descr="отрицательный Cliparts, Stock Vector And Royalty Free отрица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132856"/>
            <a:ext cx="7200800" cy="4338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6600" b="1" i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цениваем </a:t>
            </a:r>
            <a:r>
              <a:rPr lang="ru-RU" sz="6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урок</a:t>
            </a:r>
            <a:endParaRPr lang="ru-RU" sz="6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Основная проблема Российского образования / Мобильная версия Pikab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268760"/>
            <a:ext cx="2088232" cy="2093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2" name="Picture 6" descr="Желтый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68760"/>
            <a:ext cx="2160240" cy="2095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6" name="Picture 10" descr="Бусины мат. ромб TBY -#332 м. ромб 30*26мм цв. 10 фиолетовый уп.500гр - БУС.MРОМБ.TBY.332.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861048"/>
            <a:ext cx="1944217" cy="1944218"/>
          </a:xfrm>
          <a:prstGeom prst="rect">
            <a:avLst/>
          </a:prstGeom>
          <a:noFill/>
        </p:spPr>
      </p:pic>
      <p:pic>
        <p:nvPicPr>
          <p:cNvPr id="24588" name="Picture 12" descr="Сочетание цветов в интерьер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789040"/>
            <a:ext cx="316835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043608" y="3212976"/>
            <a:ext cx="1851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удивление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9632" y="5733256"/>
            <a:ext cx="23891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Интерес, </a:t>
            </a: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любопытство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8104" y="3212976"/>
            <a:ext cx="2129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восхищение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52120" y="5903893"/>
            <a:ext cx="23805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Чувство </a:t>
            </a: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удовольствия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320988">
            <a:off x="-402030" y="993356"/>
            <a:ext cx="10312713" cy="4899252"/>
          </a:xfrm>
        </p:spPr>
        <p:txBody>
          <a:bodyPr>
            <a:noAutofit/>
            <a:scene3d>
              <a:camera prst="isometricRightUp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ru-RU" sz="13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13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65618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Задачи, от решения которых зависит безопасность и спасение человека в условиях автономного пребывание на природе: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060848"/>
            <a:ext cx="8640960" cy="47971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преодоление страха и возможного стрессового состояния;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оказание помощи и самопомощи в случае травмы или ранения;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спасение имущества и запасов продовольствия;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ориентирование в пространстве и времени для определения маршрута и выхода к людям;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построение временного укрытия;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разведение огня, добыча воды и пищи;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установление связи или подача сигналов бедствия.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Задание 1  «Собери рюкзак»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568952" cy="1440160"/>
          </a:xfrm>
        </p:spPr>
        <p:txBody>
          <a:bodyPr>
            <a:normAutofit fontScale="92500" lnSpcReduction="2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None/>
            </a:pPr>
            <a:r>
              <a:rPr lang="ru-RU" sz="3500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Необходимо положить в рюкзак тот предмет, который необходим в походных условиях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Специальные предложения OZON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89040"/>
            <a:ext cx="2796902" cy="2796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Как укомплектовать рюкзак перед походом?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861048"/>
            <a:ext cx="4115555" cy="2623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Задание 2  </a:t>
            </a:r>
            <a:b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«Вспомни и назови»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8712968" cy="1512168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Записать </a:t>
            </a:r>
            <a:r>
              <a:rPr lang="ru-RU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предметы (вещи), которые </a:t>
            </a:r>
            <a:r>
              <a:rPr lang="ru-RU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необходимы</a:t>
            </a:r>
          </a:p>
          <a:p>
            <a:pPr lvl="0">
              <a:buNone/>
            </a:pPr>
            <a:r>
              <a:rPr lang="ru-RU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походе и начинаются с предложенных букв.</a:t>
            </a:r>
          </a:p>
          <a:p>
            <a:endParaRPr lang="ru-RU" dirty="0"/>
          </a:p>
        </p:txBody>
      </p:sp>
      <p:pic>
        <p:nvPicPr>
          <p:cNvPr id="16386" name="Picture 2" descr="Форум &quot;Клуба ST-Кладоискателей&quot; Живое общение, находки, Совместные выезды и полезная информа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3242978"/>
            <a:ext cx="2664296" cy="3210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Презентация &quot;Как подготовиться к путешествию, чтобы не попас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309605"/>
            <a:ext cx="4104456" cy="3071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468544" cy="1700808"/>
          </a:xfrm>
        </p:spPr>
        <p:txBody>
          <a:bodyPr>
            <a:no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Задание 3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«Главное – запастись продуктами…»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628800"/>
            <a:ext cx="6192688" cy="129614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Выбрать </a:t>
            </a:r>
            <a:r>
              <a:rPr lang="ru-RU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продукты, пригодные для </a:t>
            </a:r>
            <a:r>
              <a:rPr lang="ru-RU" b="1" u="sng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длительных</a:t>
            </a:r>
            <a:r>
              <a:rPr lang="ru-RU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походов</a:t>
            </a:r>
            <a:endParaRPr lang="ru-RU" b="1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5362" name="Picture 2" descr="Продукты питания в мире значительно подорожалиЗаработать на бизнесе Заработать на бизнес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996952"/>
            <a:ext cx="7056784" cy="3514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0888"/>
            <a:ext cx="8363272" cy="370527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9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556792"/>
            <a:ext cx="5508104" cy="3118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Туристы по лесу шагали,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Сквозь чащу ловко пробирались,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Рукой до веток доставали,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И от 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колючек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уклонялись.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Грибы в лесной траве искали,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Собрали ветки для костра.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на поляне отдыхали.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Но вот им снова в путь пора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332656"/>
            <a:ext cx="626469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Физическая пауза </a:t>
            </a:r>
            <a:endParaRPr lang="ru-RU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Картинки дети занимаются физкультур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8117" y="3789040"/>
            <a:ext cx="490588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Задание 4</a:t>
            </a:r>
            <a:b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«Что здесь не так?»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1296144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Найдите </a:t>
            </a:r>
            <a:r>
              <a:rPr lang="ru-RU" sz="2800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тексте ошибочно вписанные </a:t>
            </a:r>
            <a:r>
              <a:rPr lang="ru-RU" sz="28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слова, подчеркните </a:t>
            </a:r>
            <a:r>
              <a:rPr lang="ru-RU" sz="2800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их. </a:t>
            </a:r>
            <a:r>
              <a:rPr lang="ru-RU" sz="28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Замените </a:t>
            </a:r>
            <a:r>
              <a:rPr lang="ru-RU" sz="2800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их на правильные.</a:t>
            </a:r>
            <a:r>
              <a:rPr lang="ru-RU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14338" name="Picture 2" descr="Мотивационное письмо в университет - ошибки / gradstudyabroad.ru / Surfingbird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24944"/>
            <a:ext cx="4799170" cy="3629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98 Расширенная коллекция картинок от Jon Larter (Показать 1 до 81) - ClipartLogo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924944"/>
            <a:ext cx="3214489" cy="3539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Задание 5</a:t>
            </a:r>
            <a:b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«Разминка»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435280" cy="1252736"/>
          </a:xfrm>
        </p:spPr>
        <p:txBody>
          <a:bodyPr/>
          <a:lstStyle/>
          <a:p>
            <a:pPr lvl="0">
              <a:buNone/>
            </a:pPr>
            <a:r>
              <a:rPr lang="ru-RU" sz="28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800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карточек собрать и прочитать загадку. </a:t>
            </a:r>
            <a:endParaRPr lang="ru-RU" sz="2800" b="1" dirty="0" smtClean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8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Дать </a:t>
            </a:r>
            <a:r>
              <a:rPr lang="ru-RU" sz="2800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 неё письменный ответ.</a:t>
            </a:r>
          </a:p>
          <a:p>
            <a:endParaRPr lang="ru-RU" dirty="0"/>
          </a:p>
        </p:txBody>
      </p:sp>
      <p:pic>
        <p:nvPicPr>
          <p:cNvPr id="11266" name="Picture 2" descr="Как воспитывать мальчиков и девоче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586800"/>
            <a:ext cx="5184576" cy="3985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Задание 6</a:t>
            </a:r>
            <a:b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«Отгадай, что это?»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00201"/>
            <a:ext cx="8064896" cy="1036711"/>
          </a:xfrm>
        </p:spPr>
        <p:txBody>
          <a:bodyPr/>
          <a:lstStyle/>
          <a:p>
            <a:pPr lvl="0">
              <a:buNone/>
            </a:pPr>
            <a:r>
              <a:rPr lang="ru-RU" sz="28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Отгадать </a:t>
            </a:r>
            <a:r>
              <a:rPr lang="ru-RU" sz="2800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загадки, ответы на которые связаны с ориентированием.</a:t>
            </a:r>
          </a:p>
          <a:p>
            <a:endParaRPr lang="ru-RU" dirty="0"/>
          </a:p>
        </p:txBody>
      </p:sp>
      <p:pic>
        <p:nvPicPr>
          <p:cNvPr id="12290" name="Picture 2" descr="Высоко в горах из ледников рождаются реки - Из истории геологической науки горняки- первые геолог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6577" y="2564905"/>
            <a:ext cx="6721807" cy="4074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234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Обеспечение безопасности при автономном существовании человека в природной среде</vt:lpstr>
      <vt:lpstr>Задачи, от решения которых зависит безопасность и спасение человека в условиях автономного пребывание на природе: </vt:lpstr>
      <vt:lpstr>Задание 1  «Собери рюкзак»</vt:lpstr>
      <vt:lpstr>Задание 2   «Вспомни и назови» </vt:lpstr>
      <vt:lpstr>Задание 3 «Главное – запастись продуктами…» </vt:lpstr>
      <vt:lpstr>Презентация PowerPoint</vt:lpstr>
      <vt:lpstr>Задание 4 «Что здесь не так?» </vt:lpstr>
      <vt:lpstr>Задание 5 «Разминка» </vt:lpstr>
      <vt:lpstr>Задание 6 «Отгадай, что это?» </vt:lpstr>
      <vt:lpstr>Задание 7 «Кто кого?» </vt:lpstr>
      <vt:lpstr>Оцениваем урок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безопасности при автономном существовании человека в природной среде</dc:title>
  <dc:creator>DNA7 X64</dc:creator>
  <cp:lastModifiedBy>Olga</cp:lastModifiedBy>
  <cp:revision>21</cp:revision>
  <dcterms:created xsi:type="dcterms:W3CDTF">2014-11-15T14:52:17Z</dcterms:created>
  <dcterms:modified xsi:type="dcterms:W3CDTF">2015-03-05T04:02:44Z</dcterms:modified>
</cp:coreProperties>
</file>