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8E8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-27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BD3B-0D32-428A-9A99-74E90DAFC1E5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F1DB6-4724-4BBA-8415-E4B2FEA05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494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BD3B-0D32-428A-9A99-74E90DAFC1E5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F1DB6-4724-4BBA-8415-E4B2FEA05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49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BD3B-0D32-428A-9A99-74E90DAFC1E5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F1DB6-4724-4BBA-8415-E4B2FEA05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42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BD3B-0D32-428A-9A99-74E90DAFC1E5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F1DB6-4724-4BBA-8415-E4B2FEA05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725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BD3B-0D32-428A-9A99-74E90DAFC1E5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F1DB6-4724-4BBA-8415-E4B2FEA05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529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BD3B-0D32-428A-9A99-74E90DAFC1E5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F1DB6-4724-4BBA-8415-E4B2FEA05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587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BD3B-0D32-428A-9A99-74E90DAFC1E5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F1DB6-4724-4BBA-8415-E4B2FEA05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789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BD3B-0D32-428A-9A99-74E90DAFC1E5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F1DB6-4724-4BBA-8415-E4B2FEA05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518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BD3B-0D32-428A-9A99-74E90DAFC1E5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F1DB6-4724-4BBA-8415-E4B2FEA05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6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BD3B-0D32-428A-9A99-74E90DAFC1E5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F1DB6-4724-4BBA-8415-E4B2FEA05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691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BD3B-0D32-428A-9A99-74E90DAFC1E5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F1DB6-4724-4BBA-8415-E4B2FEA05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454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6BD3B-0D32-428A-9A99-74E90DAFC1E5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F1DB6-4724-4BBA-8415-E4B2FEA05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43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nxCHrtwWuY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30766" y="-31415"/>
            <a:ext cx="9144000" cy="2387600"/>
          </a:xfrm>
        </p:spPr>
        <p:txBody>
          <a:bodyPr/>
          <a:lstStyle/>
          <a:p>
            <a:r>
              <a:rPr lang="ru-RU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ИЛЬЯ МУРОМЕЦ</a:t>
            </a:r>
            <a:endParaRPr lang="ru-RU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80610" y="2435586"/>
            <a:ext cx="9144000" cy="1655762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59" y="251737"/>
            <a:ext cx="4103709" cy="3180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555" y="3700200"/>
            <a:ext cx="4791649" cy="2614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836" y="3700200"/>
            <a:ext cx="2386357" cy="29316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83998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ИСТОРИЧЕСКИЙ ПРОТОТИП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119" y="1520328"/>
            <a:ext cx="7050794" cy="53376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500" b="1" i="1" dirty="0" err="1" smtClean="0"/>
              <a:t>Илейко</a:t>
            </a:r>
            <a:r>
              <a:rPr lang="ru-RU" sz="3500" b="1" i="1" dirty="0" smtClean="0"/>
              <a:t> Муромец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 XVII веке был известен </a:t>
            </a:r>
            <a:r>
              <a:rPr lang="ru-RU" dirty="0" err="1" smtClean="0"/>
              <a:t>Илейко</a:t>
            </a:r>
            <a:r>
              <a:rPr lang="ru-RU" dirty="0" smtClean="0"/>
              <a:t> Муромец (Илья Иванович Коровин) — самозванец </a:t>
            </a:r>
            <a:r>
              <a:rPr lang="ru-RU" dirty="0" err="1" smtClean="0"/>
              <a:t>Лжепётр</a:t>
            </a:r>
            <a:r>
              <a:rPr lang="ru-RU" dirty="0" smtClean="0"/>
              <a:t> времён Смутного времени, казнённый в 1607 году. По мнению учёных, в частности русского историка Иловайского, выражение «</a:t>
            </a:r>
            <a:r>
              <a:rPr lang="ru-RU" dirty="0" err="1" smtClean="0"/>
              <a:t>старыя</a:t>
            </a:r>
            <a:r>
              <a:rPr lang="ru-RU" dirty="0" smtClean="0"/>
              <a:t> казак» объясняется тем, что в конце царствования Бориса Годунова </a:t>
            </a:r>
            <a:r>
              <a:rPr lang="ru-RU" dirty="0" err="1" smtClean="0"/>
              <a:t>Илейка</a:t>
            </a:r>
            <a:r>
              <a:rPr lang="ru-RU" dirty="0" smtClean="0"/>
              <a:t> Муромец находился в казачьем отряде, в составе войска воеводы князя Ивана Хворостинина. Б. М. Соколов писал, что существенным фактом крестьянской переработки былин явилось превращение Ильи </a:t>
            </a:r>
            <a:r>
              <a:rPr lang="ru-RU" dirty="0" err="1" smtClean="0"/>
              <a:t>Муравленина</a:t>
            </a:r>
            <a:r>
              <a:rPr lang="ru-RU" dirty="0" smtClean="0"/>
              <a:t> из </a:t>
            </a:r>
            <a:r>
              <a:rPr lang="ru-RU" dirty="0" err="1" smtClean="0"/>
              <a:t>Муровийска</a:t>
            </a:r>
            <a:r>
              <a:rPr lang="ru-RU" dirty="0" smtClean="0"/>
              <a:t> и города Карачева на </a:t>
            </a:r>
            <a:r>
              <a:rPr lang="ru-RU" dirty="0" err="1" smtClean="0"/>
              <a:t>Черниговщине</a:t>
            </a:r>
            <a:r>
              <a:rPr lang="ru-RU" dirty="0" smtClean="0"/>
              <a:t> в крестьянского сына Илью Муромца и село </a:t>
            </a:r>
            <a:r>
              <a:rPr lang="ru-RU" dirty="0" err="1" smtClean="0"/>
              <a:t>Карачарово</a:t>
            </a:r>
            <a:r>
              <a:rPr lang="ru-RU" dirty="0" smtClean="0"/>
              <a:t> под Муромом.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914" y="3540459"/>
            <a:ext cx="5073884" cy="3186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117" y="54280"/>
            <a:ext cx="2533478" cy="33550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465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ФОЛЬКЛОР ЗА ПРЕДЕЛАМИ РУССКОГО СЕВЕРА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624" y="1506136"/>
            <a:ext cx="11133463" cy="34184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Лишь немногие былинные сюжеты с именем Ильи Муромца известны за пределами губерний </a:t>
            </a:r>
            <a:r>
              <a:rPr lang="ru-RU" sz="2400" dirty="0" err="1" smtClean="0"/>
              <a:t>Олонецкой</a:t>
            </a:r>
            <a:r>
              <a:rPr lang="ru-RU" sz="2400" dirty="0" smtClean="0"/>
              <a:t>, Архангельской и Сибири (Сборник </a:t>
            </a:r>
            <a:r>
              <a:rPr lang="ru-RU" sz="2400" dirty="0" err="1" smtClean="0"/>
              <a:t>Кирши</a:t>
            </a:r>
            <a:r>
              <a:rPr lang="ru-RU" sz="2400" dirty="0" smtClean="0"/>
              <a:t> Данилова и С. Гуляева). </a:t>
            </a:r>
          </a:p>
          <a:p>
            <a:r>
              <a:rPr lang="ru-RU" sz="2400" dirty="0" smtClean="0"/>
              <a:t>Илья Муромец и Соловей-разбойник;</a:t>
            </a:r>
          </a:p>
          <a:p>
            <a:r>
              <a:rPr lang="ru-RU" sz="2400" dirty="0" smtClean="0"/>
              <a:t>Илья Муромец и разбойники;</a:t>
            </a:r>
          </a:p>
          <a:p>
            <a:r>
              <a:rPr lang="ru-RU" sz="2400" dirty="0" smtClean="0"/>
              <a:t>Илья Муромец на Соколе-корабле</a:t>
            </a:r>
          </a:p>
          <a:p>
            <a:r>
              <a:rPr lang="ru-RU" sz="2400" dirty="0" smtClean="0"/>
              <a:t>Илья Муромец и сын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38" y="2512210"/>
            <a:ext cx="5596462" cy="3712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149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ФОЛЬКЛОР ЗА ПРЕДЕЛАМИ РУССКОГО СЕВЕРА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83855" y="1330516"/>
            <a:ext cx="5856383" cy="25218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В средних и южных частях России известны только былины без прикрепления Ильи Муромца к Киеву и кн. Владимиру, и наиболее популярны сюжеты, в которых играют роль разбойники (Илья Муромец и разбойники) или казаки (Илья Муромец на Соколе-корабле), что свидетельствует о популярности Ильи Муромца в среде вольнолюбивого населения, промышлявшего на Волге, Яике и входившего в состав казачества.</a:t>
            </a:r>
          </a:p>
          <a:p>
            <a:pPr marL="0" indent="0">
              <a:buNone/>
            </a:pPr>
            <a:r>
              <a:rPr lang="ru-RU" sz="1600" dirty="0" smtClean="0"/>
              <a:t>Нередко встречается смешение Ильи Муромца с Ильёй пророком. Смешение это произошло и на предполагаемой эпической родине Ильи Муромца, в представлении крестьян села </a:t>
            </a:r>
            <a:r>
              <a:rPr lang="ru-RU" sz="1600" dirty="0" err="1" smtClean="0"/>
              <a:t>Карачарово</a:t>
            </a:r>
            <a:r>
              <a:rPr lang="ru-RU" sz="1600" dirty="0" smtClean="0"/>
              <a:t> (близ Мурома), причём в рассказах этих крестьян отношения Ильи Муромца к Киеву и князю Владимиру вовсе не упоминаются. Исследование эпической биографии Ильи Муромца приводит к убеждению, что на имя этого популярного богатыря наслоилось много сказочных и легендарных странствующих сюжетов.</a:t>
            </a:r>
          </a:p>
          <a:p>
            <a:pPr marL="0" indent="0">
              <a:buNone/>
            </a:pPr>
            <a:r>
              <a:rPr lang="ru-RU" sz="1600" dirty="0" smtClean="0"/>
              <a:t>Богатырь Илья является героем не только русских былин, но и германских эпических поэм XIII века. В них он представлен могучим витязем княжеского рода Ильёй русским.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05" y="2189831"/>
            <a:ext cx="4513699" cy="367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7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МУРОМ ИЛИ МУРОВСК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44019" y="859316"/>
            <a:ext cx="5647981" cy="599868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По поводу места рождения Ильи также существуют разные версии. Самая распространенная — что происходит он из деревни </a:t>
            </a:r>
            <a:r>
              <a:rPr lang="ru-RU" dirty="0" err="1" smtClean="0"/>
              <a:t>Карачарово</a:t>
            </a:r>
            <a:r>
              <a:rPr lang="ru-RU" dirty="0" smtClean="0"/>
              <a:t>, близ города Мурома. Эта деревня, расположенная на берегу Оки, существует и сегодня.</a:t>
            </a:r>
          </a:p>
          <a:p>
            <a:pPr marL="0" indent="0">
              <a:buNone/>
            </a:pPr>
            <a:r>
              <a:rPr lang="ru-RU" dirty="0" smtClean="0"/>
              <a:t>Но некоторые исследователи утверждают, что Илья родился недалеко от Киева — в </a:t>
            </a:r>
            <a:r>
              <a:rPr lang="ru-RU" dirty="0" err="1" smtClean="0"/>
              <a:t>Моровске</a:t>
            </a:r>
            <a:r>
              <a:rPr lang="ru-RU" dirty="0" smtClean="0"/>
              <a:t> под Черниговом, который в древности назывался Муромском. Поскольку в преданиях говорится, что до Киева Илья добрался очень быстро, за один день, эта версия очень правдоподобна. Да, но ведь согласно былинам, Илья происходил из села </a:t>
            </a:r>
            <a:r>
              <a:rPr lang="ru-RU" dirty="0" err="1" smtClean="0"/>
              <a:t>Карачарово</a:t>
            </a:r>
            <a:r>
              <a:rPr lang="ru-RU" dirty="0" smtClean="0"/>
              <a:t>? Оказывается, недалеко от Чернигова был древний город Карачев. Более того, недалеко от Карачева протекает река Смородинная, а на берегу её находится древнее село </a:t>
            </a:r>
            <a:r>
              <a:rPr lang="ru-RU" dirty="0" err="1" smtClean="0"/>
              <a:t>Девятидубье</a:t>
            </a:r>
            <a:r>
              <a:rPr lang="ru-RU" dirty="0" smtClean="0"/>
              <a:t>. Местные старожилы указывают на то место, где будто бы было расположено гнездо Соловья-разбойника. И теперь на берегу Смородинной находится огромных размеров пень, который по преданию, сохранился от девяти дубов.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35" y="1690688"/>
            <a:ext cx="5924532" cy="41274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8764186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4788"/>
            <a:ext cx="10515600" cy="1325563"/>
          </a:xfrm>
        </p:spPr>
        <p:txBody>
          <a:bodyPr/>
          <a:lstStyle/>
          <a:p>
            <a:r>
              <a:rPr lang="ru-RU" b="1" i="1" dirty="0" smtClean="0"/>
              <a:t>ИЛЬЯ МУРОМЕЦ В РУССКОЙ КУЛЬТУРЕ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170" y="1344058"/>
            <a:ext cx="6279614" cy="5221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i="1" dirty="0" smtClean="0"/>
              <a:t>Памятники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 1999 году в городском парке Мурома был установлен памятник Илье Муромцу скульптора В. М. Клыкова</a:t>
            </a:r>
          </a:p>
          <a:p>
            <a:pPr marL="0" indent="0">
              <a:buNone/>
            </a:pPr>
            <a:r>
              <a:rPr lang="ru-RU" dirty="0" smtClean="0"/>
              <a:t>В 2012 году в Адмиральском сквере города Владивостока был установлен памятник святому Илье Муромцу скульптора </a:t>
            </a:r>
            <a:r>
              <a:rPr lang="ru-RU" dirty="0" err="1" smtClean="0"/>
              <a:t>Зинича</a:t>
            </a:r>
            <a:r>
              <a:rPr lang="ru-RU" dirty="0" smtClean="0"/>
              <a:t>. Памятник является подарком группы компаний «</a:t>
            </a:r>
            <a:r>
              <a:rPr lang="ru-RU" dirty="0" err="1" smtClean="0"/>
              <a:t>Стимэкс</a:t>
            </a:r>
            <a:r>
              <a:rPr lang="ru-RU" dirty="0" smtClean="0"/>
              <a:t>» и общественности г. Красноярска городу Владивостоку.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0" y="208202"/>
            <a:ext cx="2857500" cy="381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784" y="3571727"/>
            <a:ext cx="4292045" cy="28488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1818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ИЛЬЯ МУРОМЕЦ В РУССКОЙ КУЛЬТУРЕ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441" y="1213238"/>
            <a:ext cx="6642253" cy="375537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3800" b="1" i="1" dirty="0" smtClean="0"/>
              <a:t>Словесность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sz="3300" b="1" i="1" dirty="0" smtClean="0"/>
              <a:t>Художественная литература</a:t>
            </a:r>
          </a:p>
          <a:p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 err="1" smtClean="0"/>
              <a:t>Гистория</a:t>
            </a:r>
            <a:r>
              <a:rPr lang="ru-RU" dirty="0" smtClean="0"/>
              <a:t> об Илье Муромце» — рукописная народная книга XVIII века</a:t>
            </a:r>
          </a:p>
          <a:p>
            <a:r>
              <a:rPr lang="ru-RU" dirty="0" smtClean="0"/>
              <a:t>Илья Муромец — незавершенная поэма («богатырская сказка») Н. М. Карамзина</a:t>
            </a:r>
          </a:p>
          <a:p>
            <a:r>
              <a:rPr lang="ru-RU" dirty="0" smtClean="0"/>
              <a:t>«Илья Муромец» — баллада А. К. Толстого</a:t>
            </a:r>
          </a:p>
          <a:p>
            <a:r>
              <a:rPr lang="ru-RU" dirty="0" smtClean="0"/>
              <a:t>Ян Райнис написал трагедию «Илья Муромец» (1922)</a:t>
            </a:r>
          </a:p>
          <a:p>
            <a:r>
              <a:rPr lang="ru-RU" dirty="0" smtClean="0"/>
              <a:t>Илья Муромец — персонаж рассказа Василия Шукшина «До третьих петухов».</a:t>
            </a:r>
          </a:p>
          <a:p>
            <a:r>
              <a:rPr lang="ru-RU" dirty="0" smtClean="0"/>
              <a:t>Илья Муромец — главный герой одноименного романа Ивана Кошкина.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481679"/>
            <a:ext cx="1731870" cy="22417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694" y="2209814"/>
            <a:ext cx="2337958" cy="3524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932" y="1213237"/>
            <a:ext cx="2180279" cy="3205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1787" y="4514013"/>
            <a:ext cx="1409964" cy="2272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501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9371" y="-49337"/>
            <a:ext cx="10515600" cy="1325563"/>
          </a:xfrm>
        </p:spPr>
        <p:txBody>
          <a:bodyPr/>
          <a:lstStyle/>
          <a:p>
            <a:r>
              <a:rPr lang="ru-RU" b="1" i="1" dirty="0" smtClean="0"/>
              <a:t>ИЛЬЯ МУРОМЕЦ В РУССКОЙ КУЛЬТУРЕ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2996" y="1609243"/>
            <a:ext cx="7135258" cy="489466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i="1" dirty="0" smtClean="0"/>
              <a:t>Изобразительное искусство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b="1" i="1" dirty="0" smtClean="0"/>
              <a:t>Живопись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Илья Муромец — персонаж картины Виктора Васнецова «Богатыри», под впечатлением былины «Илья Муромец и разбойники» он же написал картину «Витязь на распутье».</a:t>
            </a:r>
          </a:p>
          <a:p>
            <a:r>
              <a:rPr lang="ru-RU" dirty="0" smtClean="0"/>
              <a:t>«Илья Муромец на пиру у князя Владимира» — картина В. П. Верещагина</a:t>
            </a:r>
          </a:p>
          <a:p>
            <a:r>
              <a:rPr lang="ru-RU" dirty="0" smtClean="0"/>
              <a:t>Илья Муромец — картина Николая Рериха</a:t>
            </a:r>
          </a:p>
          <a:p>
            <a:r>
              <a:rPr lang="ru-RU" dirty="0" smtClean="0"/>
              <a:t>«Илья Муромец освобождает узников», «Илья Муромец и голь кабацкая», «Илья Муромец в ссоре с князем Владимиром», «Дар Святогора» — картины Константина Васильева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21" y="1021097"/>
            <a:ext cx="3333750" cy="20002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167" y="1021097"/>
            <a:ext cx="3739288" cy="2103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96" y="3854899"/>
            <a:ext cx="3810000" cy="25241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10124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Былинные сюжеты, главным героем которых является Илья Муромец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236" y="1806766"/>
            <a:ext cx="11199564" cy="494307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/>
              <a:t>По данным С. А. </a:t>
            </a:r>
            <a:r>
              <a:rPr lang="ru-RU" dirty="0" err="1" smtClean="0"/>
              <a:t>Азбелева</a:t>
            </a:r>
            <a:r>
              <a:rPr lang="ru-RU" dirty="0" smtClean="0"/>
              <a:t>, насчитывающего 53 сюжета героических былин, Илья Муромец является главным героем 15 из них (№ 1-15 по составленному </a:t>
            </a:r>
            <a:r>
              <a:rPr lang="ru-RU" dirty="0" err="1" smtClean="0"/>
              <a:t>Азбелевым</a:t>
            </a:r>
            <a:r>
              <a:rPr lang="ru-RU" dirty="0" smtClean="0"/>
              <a:t> указателю).</a:t>
            </a:r>
          </a:p>
          <a:p>
            <a:endParaRPr lang="ru-RU" dirty="0" smtClean="0"/>
          </a:p>
          <a:p>
            <a:r>
              <a:rPr lang="ru-RU" dirty="0" smtClean="0"/>
              <a:t>Илья Муромец и Святогор</a:t>
            </a:r>
          </a:p>
          <a:p>
            <a:r>
              <a:rPr lang="ru-RU" dirty="0" smtClean="0"/>
              <a:t>Илья Муромец и Соловей-разбойник</a:t>
            </a:r>
          </a:p>
          <a:p>
            <a:r>
              <a:rPr lang="ru-RU" dirty="0" smtClean="0"/>
              <a:t>Илья Муромец и Идолище</a:t>
            </a:r>
          </a:p>
          <a:p>
            <a:r>
              <a:rPr lang="ru-RU" dirty="0" smtClean="0"/>
              <a:t>Илья Муромец в ссоре с князем Владимиром</a:t>
            </a:r>
          </a:p>
          <a:p>
            <a:r>
              <a:rPr lang="ru-RU" dirty="0" smtClean="0"/>
              <a:t>Илья Муромец на Соколе-корабле</a:t>
            </a:r>
          </a:p>
          <a:p>
            <a:r>
              <a:rPr lang="ru-RU" dirty="0" smtClean="0"/>
              <a:t>Илья Муромец и разбойники</a:t>
            </a:r>
          </a:p>
          <a:p>
            <a:r>
              <a:rPr lang="ru-RU" dirty="0" smtClean="0"/>
              <a:t>Илья Муромец и Батый-царь</a:t>
            </a:r>
          </a:p>
          <a:p>
            <a:r>
              <a:rPr lang="ru-RU" dirty="0" smtClean="0"/>
              <a:t>Илья Муромец и </a:t>
            </a:r>
            <a:r>
              <a:rPr lang="ru-RU" dirty="0" err="1" smtClean="0"/>
              <a:t>Жидовин</a:t>
            </a:r>
            <a:endParaRPr lang="ru-RU" dirty="0" smtClean="0"/>
          </a:p>
          <a:p>
            <a:r>
              <a:rPr lang="ru-RU" dirty="0" smtClean="0"/>
              <a:t>Илья Муромец и </a:t>
            </a:r>
            <a:r>
              <a:rPr lang="ru-RU" dirty="0" err="1" smtClean="0"/>
              <a:t>Тугарин</a:t>
            </a:r>
            <a:r>
              <a:rPr lang="ru-RU" dirty="0" smtClean="0"/>
              <a:t> (о жене Ильи Муромца)</a:t>
            </a:r>
          </a:p>
          <a:p>
            <a:r>
              <a:rPr lang="ru-RU" dirty="0" smtClean="0"/>
              <a:t>Илья Муромец и Сокольник</a:t>
            </a:r>
          </a:p>
          <a:p>
            <a:r>
              <a:rPr lang="ru-RU" dirty="0" smtClean="0"/>
              <a:t>Илья Муромец, Ермак и Калин-царь</a:t>
            </a:r>
          </a:p>
          <a:p>
            <a:r>
              <a:rPr lang="ru-RU" dirty="0" smtClean="0"/>
              <a:t>Илья Муромец и Калин-царь</a:t>
            </a:r>
          </a:p>
          <a:p>
            <a:r>
              <a:rPr lang="ru-RU" dirty="0" smtClean="0"/>
              <a:t>Илья Муромец и Алёша Попович</a:t>
            </a:r>
          </a:p>
          <a:p>
            <a:pPr marL="0" indent="0">
              <a:buNone/>
            </a:pPr>
            <a:r>
              <a:rPr lang="ru-RU" dirty="0" smtClean="0"/>
              <a:t>По каждому сюжету число отдельных вариантов, записанных от разных сказителей, исчисляется десятками и может превышать сотню (№ 3, 9, 10), в основном их было от 12 до 45 и более.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8928" y="2234334"/>
            <a:ext cx="4065732" cy="18566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253" y="2234334"/>
            <a:ext cx="2241933" cy="224193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605" y="4278303"/>
            <a:ext cx="1448066" cy="19233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36840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ЖИЗНЬ ПОСЛЕ СМЕРТИ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17774" y="1690688"/>
            <a:ext cx="8857561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Илья Муромец — один из немногих людей, кому удалось пережить свою смерть, оставив заметный след в памяти людей и оказав огромное влияние на последующие поколения.</a:t>
            </a:r>
          </a:p>
          <a:p>
            <a:pPr marL="0" indent="0">
              <a:buNone/>
            </a:pPr>
            <a:r>
              <a:rPr lang="ru-RU" dirty="0" smtClean="0"/>
              <a:t>Но от Ильи осталась не только память. Тело Ильи Муромца, как и останки многих других монахов, захороненных в пещерах Лавры, нетленно и находится в состоянии мумификации. Но, в отличие от тел египетских фараонов, оно стало таким не благодаря обработке специальными составами, а по неизвестной науке причине. В православии считается, что если тело не разлагается, а превращается в мощи, это — особый дар Бога, который дается только святым.</a:t>
            </a:r>
          </a:p>
          <a:p>
            <a:pPr marL="0" indent="0">
              <a:buNone/>
            </a:pPr>
            <a:r>
              <a:rPr lang="ru-RU" dirty="0" smtClean="0"/>
              <a:t>Нужно отметить, что православная церковь, в отличие от ученых, никогда не сомневалась в подлинности мощей. Илья Муромец был причислен к лику святых уже в 1643 году и стал одним из 69 угодников Киево-Печерской лавры.</a:t>
            </a:r>
          </a:p>
          <a:p>
            <a:pPr marL="0" indent="0">
              <a:buNone/>
            </a:pPr>
            <a:r>
              <a:rPr lang="ru-RU" dirty="0" smtClean="0"/>
              <a:t>Кто же такой Илья Муромец на самом деле? Миф или реальный человек, еще при жизни ставший легендой? Человек, который сумел переломить свою судьбу и успел делать так много?</a:t>
            </a:r>
          </a:p>
          <a:p>
            <a:pPr marL="0" indent="0">
              <a:buNone/>
            </a:pPr>
            <a:r>
              <a:rPr lang="ru-RU" dirty="0" smtClean="0"/>
              <a:t>Говорят, мощи Ильи Муромца способны исцелить тех, кто страдает болезнями позвоночника и у кого парализованы ноги. Илья и после смерти продолжает свое служение людям…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91" y="1690688"/>
            <a:ext cx="2511688" cy="3348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68182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wnxCHrtwWuY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10000" y="2714625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ИЛЬЯ МУРОМЕЦ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236" y="1542362"/>
            <a:ext cx="6786392" cy="52109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Илья Муромец— один из главных героев древнерусского былинного эпоса, богатырь, воплощающий общий народный идеал героя-воина.</a:t>
            </a:r>
          </a:p>
          <a:p>
            <a:pPr marL="0" indent="0">
              <a:buNone/>
            </a:pPr>
            <a:r>
              <a:rPr lang="ru-RU" dirty="0" smtClean="0"/>
              <a:t>Впервые появляется в письменных источниках в XVI веке у </a:t>
            </a:r>
            <a:r>
              <a:rPr lang="ru-RU" dirty="0" err="1" smtClean="0"/>
              <a:t>Кмиты</a:t>
            </a:r>
            <a:r>
              <a:rPr lang="ru-RU" dirty="0" smtClean="0"/>
              <a:t> Чернобыльского как Илья </a:t>
            </a:r>
            <a:r>
              <a:rPr lang="ru-RU" dirty="0" err="1" smtClean="0"/>
              <a:t>Муравленин</a:t>
            </a:r>
            <a:r>
              <a:rPr lang="ru-RU" dirty="0" smtClean="0"/>
              <a:t>, у Эриха </a:t>
            </a:r>
            <a:r>
              <a:rPr lang="ru-RU" dirty="0" err="1" smtClean="0"/>
              <a:t>Лассоты</a:t>
            </a:r>
            <a:r>
              <a:rPr lang="ru-RU" dirty="0" smtClean="0"/>
              <a:t> — как Илья </a:t>
            </a:r>
            <a:r>
              <a:rPr lang="ru-RU" dirty="0" err="1" smtClean="0"/>
              <a:t>Моровлин</a:t>
            </a:r>
            <a:r>
              <a:rPr lang="ru-RU" dirty="0" smtClean="0"/>
              <a:t>, в некоторых былинах XVII века — как Илья </a:t>
            </a:r>
            <a:r>
              <a:rPr lang="ru-RU" dirty="0" err="1" smtClean="0"/>
              <a:t>Мурович</a:t>
            </a:r>
            <a:r>
              <a:rPr lang="ru-RU" dirty="0" smtClean="0"/>
              <a:t> или Илья </a:t>
            </a:r>
            <a:r>
              <a:rPr lang="ru-RU" dirty="0" err="1" smtClean="0"/>
              <a:t>Муровец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813" y="1277957"/>
            <a:ext cx="4725242" cy="39881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03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ПРОКЛЯТИЕ И ЧУДЕСНОЕ ИСЦЕЛЕНИЕ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169" y="1322024"/>
            <a:ext cx="11699913" cy="485493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</a:p>
          <a:p>
            <a:pPr marL="0" indent="0">
              <a:buNone/>
            </a:pPr>
            <a:r>
              <a:rPr lang="ru-RU" dirty="0" smtClean="0"/>
              <a:t>В народе из уст в уста передавали такую историю. Будто бы дед Ильи Муромца был язычником и, не признавая христианство, однажды разрубил икону. С тех пор проклятие пало на его род — все мальчики будут рождаться калеками.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Через 10 лет родился Илья, и казалось, проклятие исполнилось: мальчик с детства не мог ходить. Все попытки вылечить его не увенчались успехом. Но Илья не сдавался, упорно тренировал руки, развивал мышцы, становясь все более сильным, но, увы, ходить по-прежнему не мог. Шли годы, и, наверное, не раз ему казалось, что нужно смириться с судьбой: он навсегда останется калекой.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Но когда Илье исполнилось 33 года, произошло нечто необъяснимое. Настал день, который круто и навсегда изменил его жизнь. В дом вошли вещие старцы — калики перехожие (нищие странники), и попросили мальчика подать воды. Он объяснил, что не может ходить. Но гости настойчиво повторили просьбу, которая прозвучала уже как приказ. И Илья, внезапно почувствовав небывалую силу, впервые встал на ноги…</a:t>
            </a:r>
          </a:p>
        </p:txBody>
      </p:sp>
    </p:spTree>
    <p:extLst>
      <p:ext uri="{BB962C8B-B14F-4D97-AF65-F5344CB8AC3E}">
        <p14:creationId xmlns:p14="http://schemas.microsoft.com/office/powerpoint/2010/main" val="24378330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649" y="3837889"/>
            <a:ext cx="4229026" cy="23682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137" y="487297"/>
            <a:ext cx="7340841" cy="42058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65125"/>
            <a:ext cx="2286115" cy="2932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7192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7253" y="365125"/>
            <a:ext cx="7454747" cy="1325563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b="1" i="1" dirty="0" smtClean="0"/>
              <a:t>ПОДВИГИ  РУССКОГО ГЕРАКЛА 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12674" y="1825624"/>
            <a:ext cx="7179326" cy="49056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После чудесного исцеления Илья Муромец, как и положено богатырям и героям, совершает многочисленные подвиги. Самый известный его подвиг — победа над Соловьем-разбойником.</a:t>
            </a:r>
          </a:p>
          <a:p>
            <a:pPr marL="0" indent="0">
              <a:buNone/>
            </a:pPr>
            <a:r>
              <a:rPr lang="ru-RU" dirty="0" smtClean="0"/>
              <a:t>Исследователи считают, что Соловей-разбойник — не сказочное чудище, а тоже реальная историческая личность, разбойник, промышлявший в лесах по дороге к Киеву. А Соловьем этого разбойника прозвали за то, что он извещал о своем нападении свистом (или, возможно, давал свистом сигнал своей банде к нападению).В дальнейшем Илья Муромец совершил множество других подвигов, участвовал в сражениях, защищая от врагов землю русскую.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07" y="3942622"/>
            <a:ext cx="4340646" cy="27886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16" y="293057"/>
            <a:ext cx="2817219" cy="30651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7952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ПОДВИГИ РУССКОГО ГЕРАКЛА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270" y="1825624"/>
            <a:ext cx="11909234" cy="490568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Но если это действительно так, и Илья Муромец — историческая личность, то почему о нем нет ни слова в летописях? Во-первых, от тех временах сохранилось не так много письменных источников, что вполне естественно, если вспомнить, какую бурную историю пережила Русь. Орды завоевателей не раз сжигали и полностью разрушали города. В одном из пожаров однажды сгорели и книги Печерской Лавры.</a:t>
            </a:r>
          </a:p>
          <a:p>
            <a:pPr marL="0" indent="0">
              <a:buNone/>
            </a:pPr>
            <a:r>
              <a:rPr lang="ru-RU" dirty="0" smtClean="0"/>
              <a:t>А во-вторых, существуют упоминания в зарубежных источниках. Например, в германских эпических поэмах, записанных в ХIII веке, но основанных на более ранних сказаниях, упоминается великий богатырь Илья Русский. Легенда говорит о том, что в одном  жестоком сражении Илья чуть не погиб, но чудом остался жив и дал обет удалиться в монастырь, посвятить себя Богу и больше никогда не брать в руки меч. Илья пришел к стенам Лавры, снял с себя все воинские доспехи, но не смог бросить меч и взял его с собой. Он стал монахом Печерской Лавры и все свои дни проводил в своей келье в молитвах.</a:t>
            </a:r>
          </a:p>
          <a:p>
            <a:pPr marL="0" indent="0">
              <a:buNone/>
            </a:pPr>
            <a:r>
              <a:rPr lang="ru-RU" dirty="0" smtClean="0"/>
              <a:t>Но однажды враги подступили к стенам монастыря, и Илья своими глазами увидел гибель настоятеля Лавры, сраженного смертельным ударом. И тогда Илья, несмотря на обет, снова взял в руки меч. Но почувствовал, что ноги снова отказываются ему служить. Он еще успел заслониться рукой от смертельного удара копьем, но силы уже покидали его…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70238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74" y="205075"/>
            <a:ext cx="5619750" cy="26193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879" y="2824450"/>
            <a:ext cx="3193974" cy="38667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429" y="467279"/>
            <a:ext cx="6016571" cy="28077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950" y="3480038"/>
            <a:ext cx="6482164" cy="302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443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2193" y="1620446"/>
            <a:ext cx="10515600" cy="125909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Современники отмечали его невероятную, нечеловеческую силу, поэтому в памяти людей он остался, наверное, самым великим русским богатырем.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79544"/>
            <a:ext cx="4420705" cy="35439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229" y="2467778"/>
            <a:ext cx="4438567" cy="35745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2978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ИСТОРИЧЕСКИЙ ПРОТОТИП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186" y="1564395"/>
            <a:ext cx="7182997" cy="519996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4600" b="1" i="1" dirty="0" smtClean="0"/>
              <a:t>Илия Печерский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Прообразом былинного персонажа часть исследователей считает исторического персонажа, силача по прозванию «</a:t>
            </a:r>
            <a:r>
              <a:rPr lang="ru-RU" dirty="0" err="1" smtClean="0"/>
              <a:t>Чобиток</a:t>
            </a:r>
            <a:r>
              <a:rPr lang="ru-RU" dirty="0" smtClean="0"/>
              <a:t>», родом из Мурома, принявшего монашество в Киево-Печерской лавре с именем Илия, и причисленного в 1643 году к лику святых православной церкви как «преподобный Илия Муромец».</a:t>
            </a:r>
          </a:p>
          <a:p>
            <a:pPr marL="0" indent="0">
              <a:buNone/>
            </a:pPr>
            <a:r>
              <a:rPr lang="ru-RU" dirty="0" smtClean="0"/>
              <a:t>По этой теории Илья Муромец жил в XII веке и скончался в Киево-Печерской лавре около 1188 года. Память по церковному календарю — 19 декабря (1) января.</a:t>
            </a:r>
          </a:p>
          <a:p>
            <a:pPr marL="0" indent="0">
              <a:buNone/>
            </a:pPr>
            <a:r>
              <a:rPr lang="ru-RU" dirty="0" smtClean="0"/>
              <a:t>Теория тождества былинного богатыря с иноком — </a:t>
            </a:r>
            <a:r>
              <a:rPr lang="ru-RU" dirty="0" err="1" smtClean="0"/>
              <a:t>Чобитько</a:t>
            </a:r>
            <a:r>
              <a:rPr lang="ru-RU" dirty="0" smtClean="0"/>
              <a:t>, Киево-Печерской лавры вполне правдоподобна.</a:t>
            </a:r>
          </a:p>
          <a:p>
            <a:pPr marL="0" indent="0">
              <a:buNone/>
            </a:pPr>
            <a:r>
              <a:rPr lang="ru-RU" dirty="0" smtClean="0"/>
              <a:t>Русские летописи не упоминают его имени. После чудесного исцеления, переходит в православие и выбирает себе новое имя Илья.</a:t>
            </a:r>
          </a:p>
          <a:p>
            <a:pPr marL="0" indent="0">
              <a:buNone/>
            </a:pPr>
            <a:r>
              <a:rPr lang="ru-RU" dirty="0" smtClean="0"/>
              <a:t>Мощи покоятся в Ближних Пещерах Киево-Печерской лавры. Надгробная плита Ильи Муромца расположена возле могилы Столыпина. Часть мощей Ильи — Средний палец левой руки, находится в одном из храмов города Мурома, Владимирской области.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839" y="811404"/>
            <a:ext cx="4066142" cy="5489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672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1637</Words>
  <Application>Microsoft Office PowerPoint</Application>
  <PresentationFormat>Произвольный</PresentationFormat>
  <Paragraphs>92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ИЛЬЯ МУРОМЕЦ</vt:lpstr>
      <vt:lpstr>ИЛЬЯ МУРОМЕЦ</vt:lpstr>
      <vt:lpstr>ПРОКЛЯТИЕ И ЧУДЕСНОЕ ИСЦЕЛЕНИЕ</vt:lpstr>
      <vt:lpstr>Презентация PowerPoint</vt:lpstr>
      <vt:lpstr> ПОДВИГИ  РУССКОГО ГЕРАКЛА </vt:lpstr>
      <vt:lpstr>ПОДВИГИ РУССКОГО ГЕРАКЛА</vt:lpstr>
      <vt:lpstr>Презентация PowerPoint</vt:lpstr>
      <vt:lpstr>Презентация PowerPoint</vt:lpstr>
      <vt:lpstr>ИСТОРИЧЕСКИЙ ПРОТОТИП</vt:lpstr>
      <vt:lpstr>ИСТОРИЧЕСКИЙ ПРОТОТИП</vt:lpstr>
      <vt:lpstr>ФОЛЬКЛОР ЗА ПРЕДЕЛАМИ РУССКОГО СЕВЕРА</vt:lpstr>
      <vt:lpstr>ФОЛЬКЛОР ЗА ПРЕДЕЛАМИ РУССКОГО СЕВЕРА</vt:lpstr>
      <vt:lpstr>МУРОМ ИЛИ МУРОВСК</vt:lpstr>
      <vt:lpstr>ИЛЬЯ МУРОМЕЦ В РУССКОЙ КУЛЬТУРЕ</vt:lpstr>
      <vt:lpstr>ИЛЬЯ МУРОМЕЦ В РУССКОЙ КУЛЬТУРЕ</vt:lpstr>
      <vt:lpstr>ИЛЬЯ МУРОМЕЦ В РУССКОЙ КУЛЬТУРЕ</vt:lpstr>
      <vt:lpstr>Былинные сюжеты, главным героем которых является Илья Муромец</vt:lpstr>
      <vt:lpstr>ЖИЗНЬ ПОСЛЕ СМЕРТИ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катя Петин</dc:creator>
  <cp:lastModifiedBy>Учитель - 5</cp:lastModifiedBy>
  <cp:revision>20</cp:revision>
  <dcterms:created xsi:type="dcterms:W3CDTF">2016-01-17T09:09:47Z</dcterms:created>
  <dcterms:modified xsi:type="dcterms:W3CDTF">2016-04-06T13:05:10Z</dcterms:modified>
</cp:coreProperties>
</file>