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60" r:id="rId4"/>
    <p:sldId id="261" r:id="rId5"/>
    <p:sldId id="262" r:id="rId6"/>
    <p:sldId id="263" r:id="rId7"/>
    <p:sldId id="265" r:id="rId8"/>
    <p:sldId id="264" r:id="rId9"/>
    <p:sldId id="266" r:id="rId10"/>
    <p:sldId id="267" r:id="rId11"/>
    <p:sldId id="268" r:id="rId12"/>
    <p:sldId id="269" r:id="rId13"/>
    <p:sldId id="270" r:id="rId14"/>
    <p:sldId id="25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66" d="100"/>
          <a:sy n="66" d="100"/>
        </p:scale>
        <p:origin x="-14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6FFDF8-4499-4B67-A618-22521AD8A0AF}" type="datetimeFigureOut">
              <a:rPr lang="en-US" smtClean="0"/>
              <a:pPr/>
              <a:t>9/15/2012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91A3C3-96C1-4341-8350-BED1A153C03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8624D-0CA8-4916-AFAC-FD589D6852F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752A4-0998-4540-B9D0-AD0693B3BFD0}" type="datetimeFigureOut">
              <a:rPr lang="en-US" smtClean="0"/>
              <a:pPr/>
              <a:t>9/15/2012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5B6DA-6577-4A00-8678-EDC97DB50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752A4-0998-4540-B9D0-AD0693B3BFD0}" type="datetimeFigureOut">
              <a:rPr lang="en-US" smtClean="0"/>
              <a:pPr/>
              <a:t>9/15/2012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5B6DA-6577-4A00-8678-EDC97DB50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752A4-0998-4540-B9D0-AD0693B3BFD0}" type="datetimeFigureOut">
              <a:rPr lang="en-US" smtClean="0"/>
              <a:pPr/>
              <a:t>9/15/2012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5B6DA-6577-4A00-8678-EDC97DB50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752A4-0998-4540-B9D0-AD0693B3BFD0}" type="datetimeFigureOut">
              <a:rPr lang="en-US" smtClean="0"/>
              <a:pPr/>
              <a:t>9/15/2012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5B6DA-6577-4A00-8678-EDC97DB50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752A4-0998-4540-B9D0-AD0693B3BFD0}" type="datetimeFigureOut">
              <a:rPr lang="en-US" smtClean="0"/>
              <a:pPr/>
              <a:t>9/15/2012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5B6DA-6577-4A00-8678-EDC97DB50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752A4-0998-4540-B9D0-AD0693B3BFD0}" type="datetimeFigureOut">
              <a:rPr lang="en-US" smtClean="0"/>
              <a:pPr/>
              <a:t>9/15/2012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5B6DA-6577-4A00-8678-EDC97DB50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752A4-0998-4540-B9D0-AD0693B3BFD0}" type="datetimeFigureOut">
              <a:rPr lang="en-US" smtClean="0"/>
              <a:pPr/>
              <a:t>9/15/2012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5B6DA-6577-4A00-8678-EDC97DB50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752A4-0998-4540-B9D0-AD0693B3BFD0}" type="datetimeFigureOut">
              <a:rPr lang="en-US" smtClean="0"/>
              <a:pPr/>
              <a:t>9/15/2012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5B6DA-6577-4A00-8678-EDC97DB50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752A4-0998-4540-B9D0-AD0693B3BFD0}" type="datetimeFigureOut">
              <a:rPr lang="en-US" smtClean="0"/>
              <a:pPr/>
              <a:t>9/15/2012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5B6DA-6577-4A00-8678-EDC97DB50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752A4-0998-4540-B9D0-AD0693B3BFD0}" type="datetimeFigureOut">
              <a:rPr lang="en-US" smtClean="0"/>
              <a:pPr/>
              <a:t>9/15/2012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5B6DA-6577-4A00-8678-EDC97DB50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752A4-0998-4540-B9D0-AD0693B3BFD0}" type="datetimeFigureOut">
              <a:rPr lang="en-US" smtClean="0"/>
              <a:pPr/>
              <a:t>9/15/2012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5B6DA-6577-4A00-8678-EDC97DB50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4752A4-0998-4540-B9D0-AD0693B3BFD0}" type="datetimeFigureOut">
              <a:rPr lang="en-US" smtClean="0"/>
              <a:pPr/>
              <a:t>9/15/2012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5B6DA-6577-4A00-8678-EDC97DB50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file:///D:\music\New%20folder\Ayun%20sunda.wav" TargetMode="External"/><Relationship Id="rId1" Type="http://schemas.openxmlformats.org/officeDocument/2006/relationships/audio" Target="../media/audio1.wav"/><Relationship Id="rId6" Type="http://schemas.openxmlformats.org/officeDocument/2006/relationships/image" Target="../media/image3.png"/><Relationship Id="rId5" Type="http://schemas.openxmlformats.org/officeDocument/2006/relationships/image" Target="../media/image2.gif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gif"/><Relationship Id="rId4" Type="http://schemas.openxmlformats.org/officeDocument/2006/relationships/image" Target="../media/image12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gif"/><Relationship Id="rId2" Type="http://schemas.openxmlformats.org/officeDocument/2006/relationships/audio" Target="../media/audio3.wav"/><Relationship Id="rId1" Type="http://schemas.openxmlformats.org/officeDocument/2006/relationships/audio" Target="../media/audio2.wav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9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religionhindu9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4600" y="1371600"/>
            <a:ext cx="1639347" cy="981553"/>
          </a:xfrm>
          <a:prstGeom prst="rect">
            <a:avLst/>
          </a:prstGeom>
        </p:spPr>
      </p:pic>
      <p:pic>
        <p:nvPicPr>
          <p:cNvPr id="21" name="Picture 20" descr="ag00264_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600" y="2667000"/>
            <a:ext cx="1295400" cy="2032782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2068879" y="2590800"/>
            <a:ext cx="5627321" cy="923330"/>
          </a:xfrm>
          <a:prstGeom prst="rect">
            <a:avLst/>
          </a:prstGeom>
          <a:solidFill>
            <a:srgbClr val="002060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SWASTIASTU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7" name="Right Triangle 16"/>
          <p:cNvSpPr/>
          <p:nvPr/>
        </p:nvSpPr>
        <p:spPr>
          <a:xfrm rot="10800000">
            <a:off x="0" y="0"/>
            <a:ext cx="9144000" cy="6858000"/>
          </a:xfrm>
          <a:prstGeom prst="rtTriangl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Triangle 15"/>
          <p:cNvSpPr/>
          <p:nvPr/>
        </p:nvSpPr>
        <p:spPr>
          <a:xfrm>
            <a:off x="0" y="0"/>
            <a:ext cx="9144000" cy="6858000"/>
          </a:xfrm>
          <a:prstGeom prst="rt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un 12"/>
          <p:cNvSpPr/>
          <p:nvPr/>
        </p:nvSpPr>
        <p:spPr>
          <a:xfrm>
            <a:off x="0" y="0"/>
            <a:ext cx="1828800" cy="1752600"/>
          </a:xfrm>
          <a:prstGeom prst="su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un 13"/>
          <p:cNvSpPr/>
          <p:nvPr/>
        </p:nvSpPr>
        <p:spPr>
          <a:xfrm>
            <a:off x="7315200" y="5105400"/>
            <a:ext cx="1828800" cy="175260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Buka Pintu.wav">
            <a:hlinkClick r:id="" action="ppaction://media"/>
          </p:cNvPr>
          <p:cNvPicPr>
            <a:picLocks noRot="1" noChangeAspect="1"/>
          </p:cNvPicPr>
          <p:nvPr>
            <a:wavAudioFile r:embed="rId1" name="Buka Pintu.wav"/>
          </p:nvPr>
        </p:nvPicPr>
        <p:blipFill>
          <a:blip r:embed="rId6"/>
          <a:stretch>
            <a:fillRect/>
          </a:stretch>
        </p:blipFill>
        <p:spPr>
          <a:xfrm>
            <a:off x="-304800" y="6172200"/>
            <a:ext cx="304800" cy="304800"/>
          </a:xfrm>
          <a:prstGeom prst="rect">
            <a:avLst/>
          </a:prstGeom>
        </p:spPr>
      </p:pic>
      <p:pic>
        <p:nvPicPr>
          <p:cNvPr id="11" name="Ayun sunda.wav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/>
          <a:stretch>
            <a:fillRect/>
          </a:stretch>
        </p:blipFill>
        <p:spPr>
          <a:xfrm>
            <a:off x="-304800" y="5715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-0.33295  E" pathEditMode="relative" ptsTypes="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96532E-6 L -0.25834 0.3218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" y="16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975"/>
                            </p:stCondLst>
                            <p:childTnLst>
                              <p:par>
                                <p:cTn id="22" presetID="49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-0.33295 L 0 -1.96532E-6 " pathEditMode="relative" rAng="0" ptsTypes="AA">
                                      <p:cBhvr>
                                        <p:cTn id="2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166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833 0.32185 L 0 -1.96532E-6 " pathEditMode="relative" rAng="0" ptsTypes="AA">
                                      <p:cBhvr>
                                        <p:cTn id="25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" y="-161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407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>
                <p:cTn id="2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2" grpId="0" animBg="1"/>
      <p:bldP spid="17" grpId="0" animBg="1"/>
      <p:bldP spid="17" grpId="1" animBg="1"/>
      <p:bldP spid="16" grpId="0" animBg="1"/>
      <p:bldP spid="16" grpId="1" animBg="1"/>
      <p:bldP spid="13" grpId="0" animBg="1" autoUpdateAnimBg="0"/>
      <p:bldP spid="14" grpId="0" animBg="1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533400"/>
            <a:ext cx="8229600" cy="6019800"/>
          </a:xfrm>
        </p:spPr>
        <p:txBody>
          <a:bodyPr/>
          <a:lstStyle/>
          <a:p>
            <a:pPr lvl="1"/>
            <a:r>
              <a:rPr lang="en-US" dirty="0" err="1" smtClean="0"/>
              <a:t>Distantia</a:t>
            </a:r>
            <a:r>
              <a:rPr lang="en-US" dirty="0" smtClean="0"/>
              <a:t> </a:t>
            </a:r>
            <a:r>
              <a:rPr lang="en-US" dirty="0" err="1" smtClean="0"/>
              <a:t>Spinarum</a:t>
            </a:r>
            <a:r>
              <a:rPr lang="en-US" dirty="0" smtClean="0"/>
              <a:t> :</a:t>
            </a:r>
            <a:r>
              <a:rPr lang="en-US" dirty="0" err="1" smtClean="0"/>
              <a:t>Jarak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spina</a:t>
            </a:r>
            <a:r>
              <a:rPr lang="en-US" dirty="0" smtClean="0"/>
              <a:t> </a:t>
            </a:r>
            <a:r>
              <a:rPr lang="en-US" dirty="0" err="1" smtClean="0"/>
              <a:t>iliaca</a:t>
            </a:r>
            <a:r>
              <a:rPr lang="en-US" dirty="0" smtClean="0"/>
              <a:t> anterior superior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endParaRPr lang="en-US" sz="2400" dirty="0" smtClean="0"/>
          </a:p>
          <a:p>
            <a:pPr lvl="1"/>
            <a:r>
              <a:rPr lang="en-US" dirty="0" err="1" smtClean="0"/>
              <a:t>Distantia</a:t>
            </a:r>
            <a:r>
              <a:rPr lang="en-US" dirty="0" smtClean="0"/>
              <a:t> </a:t>
            </a:r>
            <a:r>
              <a:rPr lang="en-US" dirty="0" err="1" smtClean="0"/>
              <a:t>Cristarum</a:t>
            </a:r>
            <a:r>
              <a:rPr lang="en-US" dirty="0" smtClean="0"/>
              <a:t> :</a:t>
            </a:r>
            <a:r>
              <a:rPr lang="en-US" dirty="0" err="1" smtClean="0"/>
              <a:t>Jarak</a:t>
            </a:r>
            <a:r>
              <a:rPr lang="en-US" dirty="0" smtClean="0"/>
              <a:t> yang </a:t>
            </a:r>
            <a:r>
              <a:rPr lang="en-US" dirty="0" err="1" smtClean="0"/>
              <a:t>terjauh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crista</a:t>
            </a:r>
            <a:r>
              <a:rPr lang="en-US" dirty="0" smtClean="0"/>
              <a:t> </a:t>
            </a:r>
            <a:r>
              <a:rPr lang="en-US" dirty="0" err="1" smtClean="0"/>
              <a:t>iliaca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kiri</a:t>
            </a:r>
            <a:endParaRPr lang="en-US" sz="2400" dirty="0" smtClean="0"/>
          </a:p>
          <a:p>
            <a:pPr lvl="1"/>
            <a:r>
              <a:rPr lang="en-US" dirty="0" err="1" smtClean="0"/>
              <a:t>Conjugata</a:t>
            </a:r>
            <a:r>
              <a:rPr lang="en-US" dirty="0" smtClean="0"/>
              <a:t> </a:t>
            </a:r>
            <a:r>
              <a:rPr lang="en-US" dirty="0" err="1" smtClean="0"/>
              <a:t>Externa</a:t>
            </a:r>
            <a:r>
              <a:rPr lang="en-US" dirty="0" smtClean="0"/>
              <a:t> (</a:t>
            </a:r>
            <a:r>
              <a:rPr lang="en-US" dirty="0" err="1" smtClean="0"/>
              <a:t>Baudeloque</a:t>
            </a:r>
            <a:r>
              <a:rPr lang="en-US" dirty="0" smtClean="0"/>
              <a:t>) : </a:t>
            </a:r>
            <a:r>
              <a:rPr lang="en-US" dirty="0" err="1" smtClean="0"/>
              <a:t>Jarak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pinggir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sympisis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ujung</a:t>
            </a:r>
            <a:r>
              <a:rPr lang="en-US" dirty="0" smtClean="0"/>
              <a:t> </a:t>
            </a:r>
            <a:r>
              <a:rPr lang="en-US" dirty="0" err="1" smtClean="0"/>
              <a:t>prosessus</a:t>
            </a:r>
            <a:r>
              <a:rPr lang="en-US" dirty="0" smtClean="0"/>
              <a:t> </a:t>
            </a:r>
            <a:r>
              <a:rPr lang="en-US" dirty="0" err="1" smtClean="0"/>
              <a:t>spinosus</a:t>
            </a:r>
            <a:r>
              <a:rPr lang="en-US" dirty="0" smtClean="0"/>
              <a:t> </a:t>
            </a:r>
            <a:r>
              <a:rPr lang="en-US" dirty="0" err="1" smtClean="0"/>
              <a:t>ruas</a:t>
            </a:r>
            <a:r>
              <a:rPr lang="en-US" dirty="0" smtClean="0"/>
              <a:t> </a:t>
            </a:r>
            <a:r>
              <a:rPr lang="en-US" dirty="0" err="1" smtClean="0"/>
              <a:t>tulang</a:t>
            </a:r>
            <a:r>
              <a:rPr lang="en-US" dirty="0" smtClean="0"/>
              <a:t> </a:t>
            </a:r>
            <a:r>
              <a:rPr lang="en-US" dirty="0" err="1" smtClean="0"/>
              <a:t>lumbal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-V</a:t>
            </a:r>
            <a:endParaRPr lang="en-US" sz="2400" dirty="0" smtClean="0"/>
          </a:p>
          <a:p>
            <a:pPr lvl="1"/>
            <a:r>
              <a:rPr lang="en-US" dirty="0" err="1" smtClean="0"/>
              <a:t>Ukuran</a:t>
            </a:r>
            <a:r>
              <a:rPr lang="en-US" dirty="0" smtClean="0"/>
              <a:t> </a:t>
            </a:r>
            <a:r>
              <a:rPr lang="en-US" dirty="0" err="1" smtClean="0"/>
              <a:t>lingkar</a:t>
            </a:r>
            <a:r>
              <a:rPr lang="en-US" dirty="0" smtClean="0"/>
              <a:t> </a:t>
            </a:r>
            <a:r>
              <a:rPr lang="en-US" dirty="0" err="1" smtClean="0"/>
              <a:t>panggul</a:t>
            </a:r>
            <a:r>
              <a:rPr lang="en-US" dirty="0" smtClean="0"/>
              <a:t>. Dari </a:t>
            </a:r>
            <a:r>
              <a:rPr lang="en-US" dirty="0" err="1" smtClean="0"/>
              <a:t>pinggir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sympisis</a:t>
            </a:r>
            <a:r>
              <a:rPr lang="en-US" dirty="0" smtClean="0"/>
              <a:t> 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pertengahan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spina</a:t>
            </a:r>
            <a:r>
              <a:rPr lang="en-US" dirty="0" smtClean="0"/>
              <a:t> </a:t>
            </a:r>
            <a:r>
              <a:rPr lang="en-US" dirty="0" err="1" smtClean="0"/>
              <a:t>iliaca</a:t>
            </a:r>
            <a:r>
              <a:rPr lang="en-US" dirty="0" smtClean="0"/>
              <a:t> anterior superior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trochanter</a:t>
            </a:r>
            <a:r>
              <a:rPr lang="en-US" dirty="0" smtClean="0"/>
              <a:t> major </a:t>
            </a:r>
            <a:r>
              <a:rPr lang="en-US" dirty="0" smtClean="0"/>
              <a:t>(</a:t>
            </a:r>
            <a:r>
              <a:rPr lang="en-US" dirty="0" smtClean="0"/>
              <a:t>Ind. 80. </a:t>
            </a:r>
            <a:r>
              <a:rPr lang="en-US" dirty="0" err="1" smtClean="0"/>
              <a:t>Er</a:t>
            </a:r>
            <a:r>
              <a:rPr lang="en-US" dirty="0" smtClean="0"/>
              <a:t>. 9)</a:t>
            </a:r>
            <a:endParaRPr lang="en-US" sz="2400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fontScale="92500" lnSpcReduction="10000"/>
          </a:bodyPr>
          <a:lstStyle/>
          <a:p>
            <a:pPr marL="342900" lvl="1" indent="-342900">
              <a:buNone/>
            </a:pPr>
            <a:r>
              <a:rPr lang="en-US" dirty="0" smtClean="0"/>
              <a:t>2. </a:t>
            </a:r>
            <a:r>
              <a:rPr lang="en-US" dirty="0" err="1" smtClean="0"/>
              <a:t>Pemeriksaan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endParaRPr lang="en-US" sz="2400" dirty="0" smtClean="0"/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Pemeriksaan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usia</a:t>
            </a:r>
            <a:r>
              <a:rPr lang="en-US" dirty="0" smtClean="0"/>
              <a:t> </a:t>
            </a:r>
            <a:r>
              <a:rPr lang="en-US" dirty="0" err="1" smtClean="0"/>
              <a:t>kehamilan</a:t>
            </a:r>
            <a:r>
              <a:rPr lang="en-US" dirty="0" smtClean="0"/>
              <a:t> 36 </a:t>
            </a:r>
            <a:r>
              <a:rPr lang="en-US" dirty="0" err="1" smtClean="0"/>
              <a:t>minggu</a:t>
            </a:r>
            <a:r>
              <a:rPr lang="en-US" dirty="0" smtClean="0"/>
              <a:t>. </a:t>
            </a:r>
            <a:r>
              <a:rPr lang="en-US" dirty="0" err="1" smtClean="0"/>
              <a:t>Caranya</a:t>
            </a:r>
            <a:r>
              <a:rPr lang="en-US" dirty="0" smtClean="0"/>
              <a:t>, </a:t>
            </a:r>
            <a:r>
              <a:rPr lang="en-US" dirty="0" err="1" smtClean="0"/>
              <a:t>Teknisnya</a:t>
            </a:r>
            <a:r>
              <a:rPr lang="en-US" dirty="0" smtClean="0"/>
              <a:t> </a:t>
            </a:r>
            <a:r>
              <a:rPr lang="en-US" dirty="0" err="1" smtClean="0"/>
              <a:t>dokter</a:t>
            </a:r>
            <a:r>
              <a:rPr lang="en-US" dirty="0" smtClean="0"/>
              <a:t>/</a:t>
            </a:r>
            <a:r>
              <a:rPr lang="en-US" dirty="0" err="1" smtClean="0"/>
              <a:t>bidan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memasukkan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jarinya</a:t>
            </a:r>
            <a:r>
              <a:rPr lang="en-US" dirty="0" smtClean="0"/>
              <a:t> (</a:t>
            </a:r>
            <a:r>
              <a:rPr lang="en-US" dirty="0" err="1" smtClean="0"/>
              <a:t>jari</a:t>
            </a:r>
            <a:r>
              <a:rPr lang="en-US" dirty="0" smtClean="0"/>
              <a:t> </a:t>
            </a:r>
            <a:r>
              <a:rPr lang="en-US" dirty="0" err="1" smtClean="0"/>
              <a:t>telunjuk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tengah</a:t>
            </a:r>
            <a:r>
              <a:rPr lang="en-US" dirty="0" smtClean="0"/>
              <a:t>)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jalan</a:t>
            </a:r>
            <a:r>
              <a:rPr lang="en-US" dirty="0" smtClean="0"/>
              <a:t> </a:t>
            </a:r>
            <a:r>
              <a:rPr lang="en-US" dirty="0" err="1" smtClean="0"/>
              <a:t>lahir</a:t>
            </a:r>
            <a:r>
              <a:rPr lang="en-US" dirty="0" smtClean="0"/>
              <a:t> </a:t>
            </a:r>
            <a:r>
              <a:rPr lang="en-US" dirty="0" err="1" smtClean="0"/>
              <a:t>hingga</a:t>
            </a:r>
            <a:r>
              <a:rPr lang="en-US" dirty="0" smtClean="0"/>
              <a:t> </a:t>
            </a:r>
            <a:r>
              <a:rPr lang="en-US" dirty="0" err="1" smtClean="0"/>
              <a:t>menyentuh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tulang</a:t>
            </a:r>
            <a:r>
              <a:rPr lang="en-US" dirty="0" smtClean="0"/>
              <a:t> </a:t>
            </a:r>
            <a:r>
              <a:rPr lang="en-US" dirty="0" err="1" smtClean="0"/>
              <a:t>belakang</a:t>
            </a:r>
            <a:r>
              <a:rPr lang="en-US" dirty="0" smtClean="0"/>
              <a:t>/</a:t>
            </a:r>
            <a:r>
              <a:rPr lang="en-US" dirty="0" err="1" smtClean="0"/>
              <a:t>promontorium</a:t>
            </a:r>
            <a:r>
              <a:rPr lang="en-US" dirty="0" smtClean="0"/>
              <a:t>.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 </a:t>
            </a:r>
            <a:r>
              <a:rPr lang="en-US" dirty="0" err="1" smtClean="0"/>
              <a:t>dokter</a:t>
            </a:r>
            <a:r>
              <a:rPr lang="en-US" dirty="0" smtClean="0"/>
              <a:t>/</a:t>
            </a:r>
            <a:r>
              <a:rPr lang="en-US" dirty="0" err="1" smtClean="0"/>
              <a:t>bidan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menghitung</a:t>
            </a:r>
            <a:r>
              <a:rPr lang="en-US" dirty="0" smtClean="0"/>
              <a:t> </a:t>
            </a:r>
            <a:r>
              <a:rPr lang="en-US" dirty="0" err="1" smtClean="0"/>
              <a:t>jarak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tulang</a:t>
            </a:r>
            <a:r>
              <a:rPr lang="en-US" dirty="0" smtClean="0"/>
              <a:t> </a:t>
            </a:r>
            <a:r>
              <a:rPr lang="en-US" dirty="0" err="1" smtClean="0"/>
              <a:t>kemaluan</a:t>
            </a:r>
            <a:r>
              <a:rPr lang="en-US" dirty="0" smtClean="0"/>
              <a:t> </a:t>
            </a:r>
            <a:r>
              <a:rPr lang="en-US" dirty="0" err="1" smtClean="0"/>
              <a:t>hingga</a:t>
            </a:r>
            <a:r>
              <a:rPr lang="en-US" dirty="0" smtClean="0"/>
              <a:t> </a:t>
            </a:r>
            <a:r>
              <a:rPr lang="en-US" dirty="0" err="1" smtClean="0"/>
              <a:t>promontorium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ukuran</a:t>
            </a:r>
            <a:r>
              <a:rPr lang="en-US" dirty="0" smtClean="0"/>
              <a:t> </a:t>
            </a:r>
            <a:r>
              <a:rPr lang="en-US" dirty="0" err="1" smtClean="0"/>
              <a:t>pintu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panggul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pintu</a:t>
            </a:r>
            <a:r>
              <a:rPr lang="en-US" dirty="0" smtClean="0"/>
              <a:t> </a:t>
            </a:r>
            <a:r>
              <a:rPr lang="en-US" dirty="0" err="1" smtClean="0"/>
              <a:t>tengah</a:t>
            </a:r>
            <a:r>
              <a:rPr lang="en-US" dirty="0" smtClean="0"/>
              <a:t> </a:t>
            </a:r>
            <a:r>
              <a:rPr lang="en-US" dirty="0" err="1" smtClean="0"/>
              <a:t>panggul</a:t>
            </a:r>
            <a:r>
              <a:rPr lang="en-US" dirty="0" smtClean="0"/>
              <a:t>. </a:t>
            </a:r>
            <a:r>
              <a:rPr lang="en-US" dirty="0" err="1" smtClean="0"/>
              <a:t>Jarak</a:t>
            </a:r>
            <a:r>
              <a:rPr lang="en-US" dirty="0" smtClean="0"/>
              <a:t> minimal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tulang</a:t>
            </a:r>
            <a:r>
              <a:rPr lang="en-US" dirty="0" smtClean="0"/>
              <a:t> </a:t>
            </a:r>
            <a:r>
              <a:rPr lang="en-US" dirty="0" err="1" smtClean="0"/>
              <a:t>kemaluan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promontorium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11 cm. </a:t>
            </a:r>
            <a:r>
              <a:rPr lang="en-US" dirty="0" err="1" smtClean="0"/>
              <a:t>Jarak</a:t>
            </a:r>
            <a:r>
              <a:rPr lang="en-US" dirty="0" smtClean="0"/>
              <a:t> minimal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tulang</a:t>
            </a:r>
            <a:r>
              <a:rPr lang="en-US" dirty="0" smtClean="0"/>
              <a:t> </a:t>
            </a:r>
            <a:r>
              <a:rPr lang="en-US" dirty="0" err="1" smtClean="0"/>
              <a:t>kemaluan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promontorium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11 cm. 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dikategorikan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panggul</a:t>
            </a:r>
            <a:r>
              <a:rPr lang="en-US" dirty="0" smtClean="0"/>
              <a:t> </a:t>
            </a:r>
            <a:r>
              <a:rPr lang="en-US" dirty="0" err="1" smtClean="0"/>
              <a:t>sempit</a:t>
            </a:r>
            <a:r>
              <a:rPr lang="en-US" dirty="0" smtClean="0"/>
              <a:t>. </a:t>
            </a:r>
            <a:r>
              <a:rPr lang="en-US" dirty="0" err="1" smtClean="0"/>
              <a:t>Namun</a:t>
            </a:r>
            <a:r>
              <a:rPr lang="en-US" dirty="0" smtClean="0"/>
              <a:t>,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bayi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lahir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terlalu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ibu</a:t>
            </a:r>
            <a:r>
              <a:rPr lang="en-US" dirty="0" smtClean="0"/>
              <a:t> </a:t>
            </a:r>
            <a:r>
              <a:rPr lang="en-US" dirty="0" err="1" smtClean="0"/>
              <a:t>berpanggul</a:t>
            </a:r>
            <a:r>
              <a:rPr lang="en-US" dirty="0" smtClean="0"/>
              <a:t> </a:t>
            </a:r>
            <a:r>
              <a:rPr lang="en-US" dirty="0" err="1" smtClean="0"/>
              <a:t>sempit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melahirkan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 normal. </a:t>
            </a:r>
            <a:r>
              <a:rPr lang="en-US" dirty="0" err="1" smtClean="0"/>
              <a:t>Panggul</a:t>
            </a:r>
            <a:r>
              <a:rPr lang="en-US" dirty="0" smtClean="0"/>
              <a:t> </a:t>
            </a:r>
            <a:r>
              <a:rPr lang="en-US" dirty="0" err="1" smtClean="0"/>
              <a:t>tengah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ukur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memeriksa</a:t>
            </a:r>
            <a:r>
              <a:rPr lang="en-US" dirty="0" smtClean="0"/>
              <a:t> </a:t>
            </a:r>
            <a:r>
              <a:rPr lang="en-US" dirty="0" err="1" smtClean="0"/>
              <a:t>spina</a:t>
            </a:r>
            <a:r>
              <a:rPr lang="en-US" dirty="0" smtClean="0"/>
              <a:t> </a:t>
            </a:r>
            <a:r>
              <a:rPr lang="en-US" dirty="0" err="1" smtClean="0"/>
              <a:t>ischiadika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tonjolan</a:t>
            </a:r>
            <a:r>
              <a:rPr lang="en-US" dirty="0" smtClean="0"/>
              <a:t> </a:t>
            </a:r>
            <a:r>
              <a:rPr lang="en-US" dirty="0" err="1" smtClean="0"/>
              <a:t>tulang</a:t>
            </a:r>
            <a:r>
              <a:rPr lang="en-US" dirty="0" smtClean="0"/>
              <a:t> </a:t>
            </a:r>
            <a:r>
              <a:rPr lang="en-US" dirty="0" err="1" smtClean="0"/>
              <a:t>panggul</a:t>
            </a:r>
            <a:r>
              <a:rPr lang="en-US" dirty="0" smtClean="0"/>
              <a:t> yang </a:t>
            </a:r>
            <a:r>
              <a:rPr lang="en-US" dirty="0" err="1" smtClean="0"/>
              <a:t>teraba</a:t>
            </a:r>
            <a:r>
              <a:rPr lang="en-US" dirty="0" smtClean="0"/>
              <a:t> </a:t>
            </a:r>
            <a:r>
              <a:rPr lang="en-US" dirty="0" err="1" smtClean="0"/>
              <a:t>menonjol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sudut</a:t>
            </a:r>
            <a:r>
              <a:rPr lang="en-US" dirty="0" smtClean="0"/>
              <a:t> </a:t>
            </a:r>
            <a:r>
              <a:rPr lang="en-US" dirty="0" err="1" smtClean="0"/>
              <a:t>tulang</a:t>
            </a:r>
            <a:r>
              <a:rPr lang="en-US" dirty="0" smtClean="0"/>
              <a:t> </a:t>
            </a:r>
            <a:r>
              <a:rPr lang="en-US" dirty="0" err="1" smtClean="0"/>
              <a:t>kemaluan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90 </a:t>
            </a:r>
            <a:r>
              <a:rPr lang="en-US" dirty="0" err="1" smtClean="0"/>
              <a:t>derajat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intertuberosum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8 cm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panggul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	</a:t>
            </a:r>
            <a:r>
              <a:rPr lang="en-US" b="1" dirty="0" err="1" smtClean="0"/>
              <a:t>Perubahan</a:t>
            </a:r>
            <a:r>
              <a:rPr lang="en-US" b="1" dirty="0" smtClean="0"/>
              <a:t> </a:t>
            </a:r>
            <a:r>
              <a:rPr lang="en-US" b="1" dirty="0" err="1" smtClean="0"/>
              <a:t>Emosi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Ibu</a:t>
            </a:r>
            <a:r>
              <a:rPr lang="en-US" b="1" dirty="0" smtClean="0"/>
              <a:t> </a:t>
            </a:r>
            <a:r>
              <a:rPr lang="en-US" b="1" dirty="0" err="1" smtClean="0"/>
              <a:t>Hamil</a:t>
            </a:r>
            <a:endParaRPr lang="en-US" b="1" dirty="0" smtClean="0"/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hingga</a:t>
            </a:r>
            <a:r>
              <a:rPr lang="en-US" dirty="0" smtClean="0"/>
              <a:t> </a:t>
            </a:r>
            <a:r>
              <a:rPr lang="en-US" dirty="0" err="1" smtClean="0"/>
              <a:t>ketiga</a:t>
            </a:r>
            <a:r>
              <a:rPr lang="en-US" dirty="0" smtClean="0"/>
              <a:t>, </a:t>
            </a:r>
            <a:r>
              <a:rPr lang="en-US" dirty="0" err="1" smtClean="0"/>
              <a:t>suasana</a:t>
            </a:r>
            <a:r>
              <a:rPr lang="en-US" dirty="0" smtClean="0"/>
              <a:t> </a:t>
            </a:r>
            <a:r>
              <a:rPr lang="en-US" dirty="0" err="1" smtClean="0"/>
              <a:t>emosional</a:t>
            </a:r>
            <a:r>
              <a:rPr lang="en-US" dirty="0" smtClean="0"/>
              <a:t> </a:t>
            </a:r>
            <a:r>
              <a:rPr lang="en-US" dirty="0" err="1" smtClean="0"/>
              <a:t>ibu</a:t>
            </a:r>
            <a:r>
              <a:rPr lang="en-US" dirty="0" smtClean="0"/>
              <a:t> </a:t>
            </a:r>
            <a:r>
              <a:rPr lang="en-US" dirty="0" err="1" smtClean="0"/>
              <a:t>hamil</a:t>
            </a:r>
            <a:r>
              <a:rPr lang="en-US" dirty="0" smtClean="0"/>
              <a:t>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gampang</a:t>
            </a:r>
            <a:r>
              <a:rPr lang="en-US" dirty="0" smtClean="0"/>
              <a:t> </a:t>
            </a:r>
            <a:r>
              <a:rPr lang="en-US" dirty="0" err="1" smtClean="0"/>
              <a:t>sekali</a:t>
            </a:r>
            <a:r>
              <a:rPr lang="en-US" dirty="0" smtClean="0"/>
              <a:t> </a:t>
            </a:r>
            <a:r>
              <a:rPr lang="en-US" dirty="0" err="1" smtClean="0"/>
              <a:t>berubah</a:t>
            </a:r>
            <a:r>
              <a:rPr lang="en-US" dirty="0" smtClean="0"/>
              <a:t>. </a:t>
            </a:r>
            <a:r>
              <a:rPr lang="en-US" dirty="0" err="1" smtClean="0"/>
              <a:t>Pergolakan</a:t>
            </a:r>
            <a:r>
              <a:rPr lang="en-US" dirty="0" smtClean="0"/>
              <a:t> </a:t>
            </a:r>
            <a:r>
              <a:rPr lang="en-US" dirty="0" err="1" smtClean="0"/>
              <a:t>emosi</a:t>
            </a:r>
            <a:r>
              <a:rPr lang="en-US" dirty="0" smtClean="0"/>
              <a:t>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 smtClean="0"/>
              <a:t>ibu</a:t>
            </a:r>
            <a:r>
              <a:rPr lang="en-US" dirty="0" smtClean="0"/>
              <a:t> </a:t>
            </a:r>
            <a:r>
              <a:rPr lang="en-US" dirty="0" err="1" smtClean="0"/>
              <a:t>sensitive,mudah</a:t>
            </a:r>
            <a:r>
              <a:rPr lang="en-US" dirty="0" smtClean="0"/>
              <a:t> </a:t>
            </a:r>
            <a:r>
              <a:rPr lang="en-US" dirty="0" err="1" smtClean="0"/>
              <a:t>menangis,gampang</a:t>
            </a:r>
            <a:r>
              <a:rPr lang="en-US" dirty="0" smtClean="0"/>
              <a:t> </a:t>
            </a:r>
            <a:r>
              <a:rPr lang="en-US" dirty="0" err="1" smtClean="0"/>
              <a:t>lelah,takut</a:t>
            </a:r>
            <a:r>
              <a:rPr lang="en-US" dirty="0" smtClean="0"/>
              <a:t>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keguguran</a:t>
            </a:r>
            <a:r>
              <a:rPr lang="en-US" dirty="0" smtClean="0"/>
              <a:t>,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merasakan</a:t>
            </a:r>
            <a:r>
              <a:rPr lang="en-US" dirty="0" smtClean="0"/>
              <a:t> “</a:t>
            </a:r>
            <a:r>
              <a:rPr lang="en-US" dirty="0" err="1" smtClean="0"/>
              <a:t>sakit</a:t>
            </a:r>
            <a:r>
              <a:rPr lang="en-US" dirty="0" smtClean="0"/>
              <a:t>”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hamil</a:t>
            </a:r>
            <a:r>
              <a:rPr lang="en-US" dirty="0" smtClean="0"/>
              <a:t>.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emosi</a:t>
            </a:r>
            <a:r>
              <a:rPr lang="en-US" dirty="0" smtClean="0"/>
              <a:t> </a:t>
            </a:r>
            <a:r>
              <a:rPr lang="en-US" dirty="0" err="1" smtClean="0"/>
              <a:t>ibu</a:t>
            </a:r>
            <a:r>
              <a:rPr lang="en-US" dirty="0" smtClean="0"/>
              <a:t> </a:t>
            </a:r>
            <a:r>
              <a:rPr lang="en-US" dirty="0" err="1" smtClean="0"/>
              <a:t>hamil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disebabkan</a:t>
            </a:r>
            <a:r>
              <a:rPr lang="en-US" dirty="0" smtClean="0"/>
              <a:t> </a:t>
            </a:r>
            <a:r>
              <a:rPr lang="en-US" dirty="0" err="1" smtClean="0"/>
              <a:t>adannya</a:t>
            </a:r>
            <a:r>
              <a:rPr lang="en-US" dirty="0" smtClean="0"/>
              <a:t> </a:t>
            </a:r>
            <a:r>
              <a:rPr lang="en-US" dirty="0" err="1" smtClean="0"/>
              <a:t>aktifitas</a:t>
            </a:r>
            <a:r>
              <a:rPr lang="en-US" dirty="0" smtClean="0"/>
              <a:t> hormonal yang </a:t>
            </a:r>
            <a:r>
              <a:rPr lang="en-US" dirty="0" err="1" smtClean="0"/>
              <a:t>meningkat</a:t>
            </a:r>
            <a:r>
              <a:rPr lang="en-US" dirty="0" smtClean="0"/>
              <a:t> </a:t>
            </a:r>
            <a:r>
              <a:rPr lang="en-US" dirty="0" err="1" smtClean="0"/>
              <a:t>pesat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sebagian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fisik</a:t>
            </a:r>
            <a:r>
              <a:rPr lang="en-US" dirty="0" smtClean="0"/>
              <a:t>. </a:t>
            </a:r>
            <a:r>
              <a:rPr lang="en-US" dirty="0" err="1" smtClean="0"/>
              <a:t>Misalnya,mual,muntah,morning</a:t>
            </a:r>
            <a:r>
              <a:rPr lang="en-US" dirty="0" smtClean="0"/>
              <a:t> sickness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tubuh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304800"/>
            <a:ext cx="5375927" cy="92333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Terima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54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Kasih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5" name="Picture 4" descr="duck_daaahhhhh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2761989"/>
            <a:ext cx="2743200" cy="40960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0" y="2133600"/>
            <a:ext cx="838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FF00"/>
                </a:solidFill>
                <a:latin typeface="Blackoninaut Bold BRK" pitchFamily="2" charset="0"/>
              </a:rPr>
              <a:t>Om </a:t>
            </a:r>
            <a:r>
              <a:rPr lang="en-US" sz="5400" dirty="0" err="1" smtClean="0">
                <a:solidFill>
                  <a:srgbClr val="FFFF00"/>
                </a:solidFill>
                <a:latin typeface="Blackoninaut Bold BRK" pitchFamily="2" charset="0"/>
              </a:rPr>
              <a:t>Santih</a:t>
            </a:r>
            <a:r>
              <a:rPr lang="en-US" sz="5400" dirty="0" smtClean="0">
                <a:solidFill>
                  <a:srgbClr val="FFFF00"/>
                </a:solidFill>
                <a:latin typeface="Blackoninaut Bold BRK" pitchFamily="2" charset="0"/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  <a:latin typeface="Blackoninaut Bold BRK" pitchFamily="2" charset="0"/>
              </a:rPr>
              <a:t>Santih</a:t>
            </a:r>
            <a:r>
              <a:rPr lang="en-US" sz="5400" dirty="0" smtClean="0">
                <a:solidFill>
                  <a:srgbClr val="FFFF00"/>
                </a:solidFill>
                <a:latin typeface="Blackoninaut Bold BRK" pitchFamily="2" charset="0"/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  <a:latin typeface="Blackoninaut Bold BRK" pitchFamily="2" charset="0"/>
              </a:rPr>
              <a:t>Santih</a:t>
            </a:r>
            <a:r>
              <a:rPr lang="en-US" sz="5400" dirty="0" smtClean="0">
                <a:solidFill>
                  <a:srgbClr val="FFFF00"/>
                </a:solidFill>
                <a:latin typeface="Blackoninaut Bold BRK" pitchFamily="2" charset="0"/>
              </a:rPr>
              <a:t> Om</a:t>
            </a:r>
            <a:endParaRPr lang="en-US" sz="5400" dirty="0">
              <a:solidFill>
                <a:srgbClr val="FFFF00"/>
              </a:solidFill>
              <a:latin typeface="Blackoninaut Bold BRK" pitchFamily="2" charset="0"/>
            </a:endParaRPr>
          </a:p>
        </p:txBody>
      </p:sp>
      <p:pic>
        <p:nvPicPr>
          <p:cNvPr id="7" name="Picture 6" descr="j0178208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3810000"/>
            <a:ext cx="666750" cy="666750"/>
          </a:xfrm>
          <a:prstGeom prst="rect">
            <a:avLst/>
          </a:prstGeom>
        </p:spPr>
      </p:pic>
      <p:pic>
        <p:nvPicPr>
          <p:cNvPr id="8" name="Picture 7" descr="j0178211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600" y="3733800"/>
            <a:ext cx="666750" cy="666750"/>
          </a:xfrm>
          <a:prstGeom prst="rect">
            <a:avLst/>
          </a:prstGeom>
        </p:spPr>
      </p:pic>
      <p:pic>
        <p:nvPicPr>
          <p:cNvPr id="9" name="Picture 8" descr="j0178231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400" y="4191000"/>
            <a:ext cx="666750" cy="666750"/>
          </a:xfrm>
          <a:prstGeom prst="rect">
            <a:avLst/>
          </a:prstGeom>
        </p:spPr>
      </p:pic>
      <p:pic>
        <p:nvPicPr>
          <p:cNvPr id="10" name="Picture 9" descr="j0178208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3962400"/>
            <a:ext cx="666750" cy="666750"/>
          </a:xfrm>
          <a:prstGeom prst="rect">
            <a:avLst/>
          </a:prstGeom>
        </p:spPr>
      </p:pic>
      <p:pic>
        <p:nvPicPr>
          <p:cNvPr id="11" name="Picture 10" descr="j0178211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0" y="4038600"/>
            <a:ext cx="666750" cy="666750"/>
          </a:xfrm>
          <a:prstGeom prst="rect">
            <a:avLst/>
          </a:prstGeom>
        </p:spPr>
      </p:pic>
      <p:pic>
        <p:nvPicPr>
          <p:cNvPr id="12" name="Picture 11" descr="j0178231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3733800"/>
            <a:ext cx="666750" cy="666750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2971800" y="4038600"/>
            <a:ext cx="609600" cy="3048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xplosion2.wav">
            <a:hlinkClick r:id="" action="ppaction://media"/>
          </p:cNvPr>
          <p:cNvPicPr>
            <a:picLocks noRot="1" noChangeAspect="1"/>
          </p:cNvPicPr>
          <p:nvPr>
            <a:wavAudioFile r:embed="rId1" name="Explosion2.wav"/>
          </p:nvPr>
        </p:nvPicPr>
        <p:blipFill>
          <a:blip r:embed="rId5"/>
          <a:stretch>
            <a:fillRect/>
          </a:stretch>
        </p:blipFill>
        <p:spPr>
          <a:xfrm>
            <a:off x="-304800" y="6553200"/>
            <a:ext cx="304800" cy="304800"/>
          </a:xfrm>
          <a:prstGeom prst="rect">
            <a:avLst/>
          </a:prstGeom>
        </p:spPr>
      </p:pic>
      <p:pic>
        <p:nvPicPr>
          <p:cNvPr id="6" name="Picture 5" descr="j0178231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1905000"/>
            <a:ext cx="666750" cy="666750"/>
          </a:xfrm>
          <a:prstGeom prst="rect">
            <a:avLst/>
          </a:prstGeom>
        </p:spPr>
      </p:pic>
      <p:pic>
        <p:nvPicPr>
          <p:cNvPr id="5" name="Picture 4" descr="j0178208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1905000"/>
            <a:ext cx="666750" cy="666750"/>
          </a:xfrm>
          <a:prstGeom prst="rect">
            <a:avLst/>
          </a:prstGeom>
        </p:spPr>
      </p:pic>
      <p:pic>
        <p:nvPicPr>
          <p:cNvPr id="2" name="Picture 1" descr="ag00271_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19400" y="304800"/>
            <a:ext cx="3076575" cy="1123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1828800"/>
            <a:ext cx="9144000" cy="8382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latin typeface="Aharoni" pitchFamily="2" charset="-79"/>
                <a:cs typeface="Aharoni" pitchFamily="2" charset="-79"/>
              </a:rPr>
              <a:t>      </a:t>
            </a:r>
            <a:r>
              <a:rPr lang="en-US" sz="2400" b="1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Please Wait …..</a:t>
            </a:r>
            <a:endParaRPr lang="en-US" sz="2400" b="1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 descr="constr2.gi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29000" y="1600200"/>
            <a:ext cx="952500" cy="10763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819400"/>
            <a:ext cx="9144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/>
            </a:r>
            <a:br>
              <a:rPr lang="en-US" sz="1400" dirty="0"/>
            </a:br>
            <a:r>
              <a:rPr lang="en-US" sz="2400" b="1" dirty="0"/>
              <a:t>OLEH:</a:t>
            </a:r>
          </a:p>
          <a:p>
            <a:pPr algn="ctr"/>
            <a:endParaRPr lang="en-US" sz="1400" b="1" dirty="0"/>
          </a:p>
          <a:p>
            <a:pPr algn="ctr"/>
            <a:r>
              <a:rPr lang="en-US" sz="2400" b="1" dirty="0"/>
              <a:t>ARMIASIH 	</a:t>
            </a:r>
            <a:r>
              <a:rPr lang="en-US" sz="2400" b="1" dirty="0" smtClean="0"/>
              <a:t>		(</a:t>
            </a:r>
            <a:r>
              <a:rPr lang="en-US" sz="2400" b="1" dirty="0"/>
              <a:t>11060150005)</a:t>
            </a:r>
          </a:p>
          <a:p>
            <a:pPr algn="ctr"/>
            <a:r>
              <a:rPr lang="en-US" sz="2400" b="1" dirty="0" smtClean="0"/>
              <a:t>BUDIANI			(11060150013)</a:t>
            </a:r>
          </a:p>
          <a:p>
            <a:pPr algn="ctr"/>
            <a:r>
              <a:rPr lang="en-US" sz="2400" b="1" dirty="0" smtClean="0"/>
              <a:t>DEVI SEPYANTINI		(11060150017)</a:t>
            </a:r>
          </a:p>
          <a:p>
            <a:pPr algn="ctr"/>
            <a:r>
              <a:rPr lang="fr-FR" sz="2400" b="1" dirty="0" smtClean="0"/>
              <a:t>NOVITA </a:t>
            </a:r>
            <a:r>
              <a:rPr lang="fr-FR" sz="2400" b="1" dirty="0"/>
              <a:t>PRABARINI 	</a:t>
            </a:r>
            <a:r>
              <a:rPr lang="fr-FR" sz="2400" b="1" dirty="0" smtClean="0"/>
              <a:t>	(</a:t>
            </a:r>
            <a:r>
              <a:rPr lang="fr-FR" sz="2400" b="1" dirty="0"/>
              <a:t>11060150040)</a:t>
            </a:r>
            <a:endParaRPr lang="en-US" sz="2400" b="1" dirty="0"/>
          </a:p>
          <a:p>
            <a:pPr algn="ctr"/>
            <a:r>
              <a:rPr lang="fr-FR" sz="2400" b="1" dirty="0"/>
              <a:t>RATMINI 	</a:t>
            </a:r>
            <a:r>
              <a:rPr lang="fr-FR" sz="2400" b="1" dirty="0" smtClean="0"/>
              <a:t>		(</a:t>
            </a:r>
            <a:r>
              <a:rPr lang="fr-FR" sz="2400" b="1" dirty="0"/>
              <a:t>11060150043)</a:t>
            </a:r>
            <a:endParaRPr lang="en-US" sz="2400" b="1" dirty="0"/>
          </a:p>
          <a:p>
            <a:pPr algn="ctr"/>
            <a:r>
              <a:rPr lang="en-US" sz="2400" b="1" dirty="0" smtClean="0"/>
              <a:t>WAHYUNI </a:t>
            </a:r>
            <a:r>
              <a:rPr lang="en-US" sz="2400" b="1" dirty="0"/>
              <a:t>	</a:t>
            </a:r>
            <a:r>
              <a:rPr lang="en-US" sz="2400" b="1" dirty="0" smtClean="0"/>
              <a:t>		(</a:t>
            </a:r>
            <a:r>
              <a:rPr lang="en-US" sz="2400" b="1" dirty="0"/>
              <a:t>11060150059)</a:t>
            </a:r>
          </a:p>
          <a:p>
            <a:endParaRPr lang="en-US" sz="2400" dirty="0" smtClean="0">
              <a:latin typeface="Argos" pitchFamily="2" charset="0"/>
            </a:endParaRPr>
          </a:p>
        </p:txBody>
      </p:sp>
      <p:pic>
        <p:nvPicPr>
          <p:cNvPr id="11" name="TeamDrop.wav">
            <a:hlinkClick r:id="" action="ppaction://media"/>
          </p:cNvPr>
          <p:cNvPicPr>
            <a:picLocks noRot="1" noChangeAspect="1"/>
          </p:cNvPicPr>
          <p:nvPr>
            <a:wavAudioFile r:embed="rId2" name="TeamDrop.wav"/>
          </p:nvPr>
        </p:nvPicPr>
        <p:blipFill>
          <a:blip r:embed="rId10"/>
          <a:stretch>
            <a:fillRect/>
          </a:stretch>
        </p:blipFill>
        <p:spPr>
          <a:xfrm>
            <a:off x="-685800" y="5410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9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3.33333E-6 4.91329E-6 L 0.50625 -0.0007 " pathEditMode="relative" rAng="0" ptsTypes="AA">
                                      <p:cBhvr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35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50625 -0.0007 L -0.00208 -0.0007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8" presetID="26" presetClass="exit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1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6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500"/>
                            </p:stCondLst>
                            <p:childTnLst>
                              <p:par>
                                <p:cTn id="41" presetID="6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4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000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94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000"/>
                            </p:stCondLst>
                            <p:childTnLst>
                              <p:par>
                                <p:cTn id="54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0"/>
                            </p:stCondLst>
                            <p:childTnLst>
                              <p:par>
                                <p:cTn id="58" presetID="27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59" dur="100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60" dur="100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1" dur="100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100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63" repeatCount="1000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>
                <p:cTn id="6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3" grpId="0" build="allAtOnce" animBg="1"/>
      <p:bldP spid="8" grpId="0"/>
      <p:bldP spid="8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lgerian" pitchFamily="82" charset="0"/>
              </a:rPr>
              <a:t>PEMBAHASAN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en-US" b="1" dirty="0" smtClean="0"/>
              <a:t>RIWAYAT KESEHATAN DAN KEHAMILAN </a:t>
            </a:r>
            <a:endParaRPr lang="en-US" b="1" dirty="0"/>
          </a:p>
          <a:p>
            <a:pPr marL="514350" lvl="0" indent="-514350">
              <a:buFont typeface="+mj-lt"/>
              <a:buAutoNum type="arabicPeriod"/>
            </a:pPr>
            <a:r>
              <a:rPr lang="en-US" b="1" dirty="0" smtClean="0"/>
              <a:t>PEMERIKSAAN FISIK PADA IBU HAMIL</a:t>
            </a:r>
            <a:endParaRPr lang="en-US" b="1" dirty="0"/>
          </a:p>
          <a:p>
            <a:pPr marL="514350" lvl="0" indent="-514350">
              <a:buFont typeface="+mj-lt"/>
              <a:buAutoNum type="arabicPeriod"/>
            </a:pPr>
            <a:r>
              <a:rPr lang="en-US" b="1" dirty="0" smtClean="0"/>
              <a:t>PEMERIKSAAN PENUNJANG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b="1" dirty="0" smtClean="0"/>
              <a:t>PEMERIKSAAN PANGGUL</a:t>
            </a:r>
            <a:endParaRPr lang="en-US" b="1" dirty="0"/>
          </a:p>
          <a:p>
            <a:pPr marL="514350" lvl="0" indent="-514350">
              <a:buFont typeface="+mj-lt"/>
              <a:buAutoNum type="arabicPeriod"/>
            </a:pPr>
            <a:r>
              <a:rPr lang="en-US" b="1" dirty="0" smtClean="0"/>
              <a:t>PERUBAHAN EMOSI PADA IBU HAMIL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lgerian" pitchFamily="82" charset="0"/>
              </a:rPr>
              <a:t>PEMBAHASAN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686800" cy="5257800"/>
          </a:xfrm>
        </p:spPr>
        <p:txBody>
          <a:bodyPr>
            <a:normAutofit fontScale="85000" lnSpcReduction="20000"/>
          </a:bodyPr>
          <a:lstStyle/>
          <a:p>
            <a:pPr lvl="0">
              <a:buNone/>
            </a:pPr>
            <a:r>
              <a:rPr lang="en-US" dirty="0" smtClean="0"/>
              <a:t>		</a:t>
            </a:r>
            <a:r>
              <a:rPr lang="en-US" b="1" dirty="0" err="1"/>
              <a:t>Riwayat</a:t>
            </a:r>
            <a:r>
              <a:rPr lang="en-US" b="1" dirty="0"/>
              <a:t> </a:t>
            </a:r>
            <a:r>
              <a:rPr lang="en-US" b="1" dirty="0" err="1"/>
              <a:t>Kesehatan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Kehamilan</a:t>
            </a:r>
            <a:r>
              <a:rPr lang="en-US" b="1" dirty="0"/>
              <a:t> </a:t>
            </a:r>
            <a:endParaRPr lang="en-US" dirty="0"/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Penyakit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pernah</a:t>
            </a:r>
            <a:r>
              <a:rPr lang="en-US" dirty="0"/>
              <a:t> </a:t>
            </a:r>
            <a:r>
              <a:rPr lang="en-US" dirty="0" err="1"/>
              <a:t>diderita</a:t>
            </a:r>
            <a:r>
              <a:rPr lang="en-US" dirty="0"/>
              <a:t> </a:t>
            </a:r>
            <a:r>
              <a:rPr lang="en-US" dirty="0" err="1"/>
              <a:t>ibu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memengaruhi</a:t>
            </a:r>
            <a:r>
              <a:rPr lang="en-US" dirty="0"/>
              <a:t> </a:t>
            </a:r>
            <a:r>
              <a:rPr lang="en-US" dirty="0" err="1"/>
              <a:t>kehamilannya</a:t>
            </a:r>
            <a:r>
              <a:rPr lang="en-US" dirty="0"/>
              <a:t>. 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 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memengaruhi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dipicu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kehamilan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: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b="1" dirty="0" err="1"/>
              <a:t>Hamil</a:t>
            </a:r>
            <a:r>
              <a:rPr lang="en-US" b="1" dirty="0"/>
              <a:t> </a:t>
            </a:r>
            <a:r>
              <a:rPr lang="en-US" b="1" dirty="0" err="1"/>
              <a:t>di</a:t>
            </a:r>
            <a:r>
              <a:rPr lang="en-US" b="1" dirty="0"/>
              <a:t> </a:t>
            </a:r>
            <a:r>
              <a:rPr lang="en-US" b="1" dirty="0" err="1"/>
              <a:t>tengah</a:t>
            </a:r>
            <a:r>
              <a:rPr lang="en-US" b="1" dirty="0"/>
              <a:t> </a:t>
            </a:r>
            <a:r>
              <a:rPr lang="en-US" b="1" dirty="0" err="1"/>
              <a:t>pengobatan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terapi</a:t>
            </a:r>
            <a:r>
              <a:rPr lang="en-US" b="1" dirty="0"/>
              <a:t> </a:t>
            </a:r>
            <a:r>
              <a:rPr lang="en-US" b="1" dirty="0" err="1"/>
              <a:t>penyakit</a:t>
            </a:r>
            <a:r>
              <a:rPr lang="en-US" dirty="0"/>
              <a:t>, </a:t>
            </a: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b="1" dirty="0" err="1" smtClean="0"/>
              <a:t>Ibu</a:t>
            </a:r>
            <a:r>
              <a:rPr lang="en-US" b="1" dirty="0" smtClean="0"/>
              <a:t> overweight.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/>
              <a:t>Hamil</a:t>
            </a:r>
            <a:r>
              <a:rPr lang="en-US" b="1" dirty="0"/>
              <a:t> </a:t>
            </a:r>
            <a:r>
              <a:rPr lang="en-US" b="1" dirty="0" err="1"/>
              <a:t>lewat</a:t>
            </a:r>
            <a:r>
              <a:rPr lang="en-US" b="1" dirty="0"/>
              <a:t> program </a:t>
            </a:r>
            <a:r>
              <a:rPr lang="en-US" b="1" dirty="0" err="1"/>
              <a:t>bayi</a:t>
            </a:r>
            <a:r>
              <a:rPr lang="en-US" b="1" dirty="0"/>
              <a:t> </a:t>
            </a:r>
            <a:r>
              <a:rPr lang="en-US" b="1" dirty="0" err="1"/>
              <a:t>tabung</a:t>
            </a:r>
            <a:r>
              <a:rPr lang="en-US" b="1" dirty="0"/>
              <a:t>.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 err="1"/>
              <a:t>Hamil</a:t>
            </a:r>
            <a:r>
              <a:rPr lang="en-US" b="1" dirty="0"/>
              <a:t> </a:t>
            </a:r>
            <a:r>
              <a:rPr lang="en-US" b="1" dirty="0" err="1"/>
              <a:t>karena</a:t>
            </a:r>
            <a:r>
              <a:rPr lang="en-US" b="1" dirty="0"/>
              <a:t> </a:t>
            </a:r>
            <a:r>
              <a:rPr lang="en-US" b="1" dirty="0" err="1"/>
              <a:t>mengonsumsi</a:t>
            </a:r>
            <a:r>
              <a:rPr lang="en-US" b="1" dirty="0"/>
              <a:t> </a:t>
            </a:r>
            <a:r>
              <a:rPr lang="en-US" b="1" dirty="0" err="1"/>
              <a:t>obat</a:t>
            </a:r>
            <a:r>
              <a:rPr lang="en-US" b="1" dirty="0"/>
              <a:t> </a:t>
            </a:r>
            <a:r>
              <a:rPr lang="en-US" b="1" dirty="0" err="1"/>
              <a:t>kesuburan</a:t>
            </a:r>
            <a:r>
              <a:rPr lang="en-US" b="1" dirty="0"/>
              <a:t>. 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 err="1"/>
              <a:t>Ada</a:t>
            </a:r>
            <a:r>
              <a:rPr lang="en-US" b="1" dirty="0"/>
              <a:t> </a:t>
            </a:r>
            <a:r>
              <a:rPr lang="en-US" b="1" dirty="0" err="1"/>
              <a:t>riwayat</a:t>
            </a:r>
            <a:r>
              <a:rPr lang="en-US" b="1" dirty="0"/>
              <a:t> </a:t>
            </a:r>
            <a:r>
              <a:rPr lang="en-US" b="1" dirty="0" err="1"/>
              <a:t>keguguran</a:t>
            </a:r>
            <a:r>
              <a:rPr lang="en-US" b="1" dirty="0"/>
              <a:t> </a:t>
            </a:r>
            <a:r>
              <a:rPr lang="en-US" b="1" dirty="0" err="1" smtClean="0"/>
              <a:t>berulang</a:t>
            </a:r>
            <a:r>
              <a:rPr lang="en-US" b="1" dirty="0" smtClean="0"/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b="1" dirty="0" err="1" smtClean="0"/>
              <a:t>Hamil</a:t>
            </a:r>
            <a:r>
              <a:rPr lang="en-US" b="1" dirty="0" smtClean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miom</a:t>
            </a:r>
            <a:r>
              <a:rPr lang="en-US" b="1" dirty="0"/>
              <a:t> </a:t>
            </a:r>
            <a:r>
              <a:rPr lang="en-US" b="1" dirty="0" err="1"/>
              <a:t>di</a:t>
            </a:r>
            <a:r>
              <a:rPr lang="en-US" b="1" dirty="0"/>
              <a:t> </a:t>
            </a:r>
            <a:r>
              <a:rPr lang="en-US" b="1" dirty="0" err="1"/>
              <a:t>rahim</a:t>
            </a:r>
            <a:r>
              <a:rPr lang="en-US" b="1" dirty="0"/>
              <a:t>.</a:t>
            </a:r>
            <a:r>
              <a:rPr lang="en-US" dirty="0"/>
              <a:t> </a:t>
            </a: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b="1" dirty="0" err="1" smtClean="0"/>
              <a:t>Hamil</a:t>
            </a:r>
            <a:r>
              <a:rPr lang="en-US" b="1" dirty="0" smtClean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ketidak</a:t>
            </a:r>
            <a:r>
              <a:rPr lang="en-US" b="1" dirty="0"/>
              <a:t> </a:t>
            </a:r>
            <a:r>
              <a:rPr lang="en-US" b="1" dirty="0" err="1"/>
              <a:t>cocokan</a:t>
            </a:r>
            <a:r>
              <a:rPr lang="en-US" b="1" dirty="0"/>
              <a:t> rhesus</a:t>
            </a:r>
            <a:r>
              <a:rPr lang="en-US" b="1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/>
              <a:t>Tinggi</a:t>
            </a:r>
            <a:r>
              <a:rPr lang="en-US" b="1" dirty="0"/>
              <a:t> </a:t>
            </a:r>
            <a:r>
              <a:rPr lang="en-US" b="1" dirty="0" err="1"/>
              <a:t>badan</a:t>
            </a:r>
            <a:r>
              <a:rPr lang="en-US" b="1" dirty="0"/>
              <a:t> </a:t>
            </a:r>
            <a:r>
              <a:rPr lang="en-US" b="1" dirty="0" err="1"/>
              <a:t>kurang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145 cm</a:t>
            </a:r>
            <a:r>
              <a:rPr lang="en-US" dirty="0"/>
              <a:t>. </a:t>
            </a:r>
            <a:endParaRPr lang="en-US" b="1" dirty="0"/>
          </a:p>
          <a:p>
            <a:pPr marL="514350" lvl="0" indent="-514350">
              <a:buFont typeface="+mj-lt"/>
              <a:buAutoNum type="arabicPeriod"/>
            </a:pPr>
            <a:r>
              <a:rPr lang="en-US" b="1" dirty="0" err="1"/>
              <a:t>Lingkar</a:t>
            </a:r>
            <a:r>
              <a:rPr lang="en-US" b="1" dirty="0"/>
              <a:t> </a:t>
            </a:r>
            <a:r>
              <a:rPr lang="en-US" b="1" dirty="0" err="1"/>
              <a:t>lengan</a:t>
            </a:r>
            <a:r>
              <a:rPr lang="en-US" b="1" dirty="0"/>
              <a:t> </a:t>
            </a:r>
            <a:r>
              <a:rPr lang="en-US" b="1" dirty="0" err="1"/>
              <a:t>atas</a:t>
            </a:r>
            <a:r>
              <a:rPr lang="en-US" b="1" dirty="0"/>
              <a:t> (</a:t>
            </a:r>
            <a:r>
              <a:rPr lang="en-US" b="1" dirty="0" smtClean="0"/>
              <a:t>LILA) </a:t>
            </a:r>
            <a:r>
              <a:rPr lang="en-US" b="1" dirty="0" err="1" smtClean="0"/>
              <a:t>kurang</a:t>
            </a:r>
            <a:r>
              <a:rPr lang="en-US" b="1" dirty="0" smtClean="0"/>
              <a:t> </a:t>
            </a:r>
            <a:r>
              <a:rPr lang="en-US" b="1" dirty="0" err="1"/>
              <a:t>dari</a:t>
            </a:r>
            <a:r>
              <a:rPr lang="en-US" b="1" dirty="0"/>
              <a:t> 23,5.</a:t>
            </a:r>
            <a:r>
              <a:rPr lang="en-US" dirty="0"/>
              <a:t> 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94360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b="1" dirty="0" err="1"/>
              <a:t>Pemeriksaan</a:t>
            </a:r>
            <a:r>
              <a:rPr lang="en-US" b="1" dirty="0"/>
              <a:t> </a:t>
            </a:r>
            <a:r>
              <a:rPr lang="en-US" b="1" dirty="0" err="1"/>
              <a:t>fisik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Ibu</a:t>
            </a:r>
            <a:r>
              <a:rPr lang="en-US" b="1" dirty="0"/>
              <a:t> </a:t>
            </a:r>
            <a:r>
              <a:rPr lang="en-US" b="1" dirty="0" err="1" smtClean="0"/>
              <a:t>Hamil</a:t>
            </a:r>
            <a:endParaRPr lang="en-US" b="1" dirty="0" smtClean="0"/>
          </a:p>
          <a:p>
            <a:pPr>
              <a:buNone/>
            </a:pPr>
            <a:endParaRPr lang="en-US" dirty="0"/>
          </a:p>
          <a:p>
            <a:pPr lvl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5410200" y="1524000"/>
            <a:ext cx="3429000" cy="487680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dirty="0" smtClean="0">
                <a:solidFill>
                  <a:schemeClr val="tx1"/>
                </a:solidFill>
              </a:rPr>
              <a:t>8.Kepala </a:t>
            </a:r>
            <a:r>
              <a:rPr lang="en-US" sz="2400" dirty="0" err="1" smtClean="0">
                <a:solidFill>
                  <a:schemeClr val="tx1"/>
                </a:solidFill>
              </a:rPr>
              <a:t>dan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wajah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</a:p>
          <a:p>
            <a:pPr lvl="0"/>
            <a:r>
              <a:rPr lang="en-US" sz="2400" dirty="0" smtClean="0">
                <a:solidFill>
                  <a:schemeClr val="tx1"/>
                </a:solidFill>
              </a:rPr>
              <a:t>9. Mata</a:t>
            </a:r>
          </a:p>
          <a:p>
            <a:pPr lvl="0"/>
            <a:r>
              <a:rPr lang="en-US" sz="2400" dirty="0" smtClean="0">
                <a:solidFill>
                  <a:schemeClr val="tx1"/>
                </a:solidFill>
              </a:rPr>
              <a:t>10.Telinga </a:t>
            </a:r>
          </a:p>
          <a:p>
            <a:pPr lvl="0"/>
            <a:r>
              <a:rPr lang="en-US" sz="2400" dirty="0" smtClean="0">
                <a:solidFill>
                  <a:schemeClr val="tx1"/>
                </a:solidFill>
              </a:rPr>
              <a:t>11. </a:t>
            </a:r>
            <a:r>
              <a:rPr lang="en-US" sz="2400" dirty="0" err="1" smtClean="0">
                <a:solidFill>
                  <a:schemeClr val="tx1"/>
                </a:solidFill>
              </a:rPr>
              <a:t>Leher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</a:p>
          <a:p>
            <a:pPr lvl="0"/>
            <a:r>
              <a:rPr lang="en-US" sz="2400" dirty="0" smtClean="0">
                <a:solidFill>
                  <a:schemeClr val="tx1"/>
                </a:solidFill>
              </a:rPr>
              <a:t>12. </a:t>
            </a:r>
            <a:r>
              <a:rPr lang="en-US" sz="2400" dirty="0" err="1" smtClean="0">
                <a:solidFill>
                  <a:schemeClr val="tx1"/>
                </a:solidFill>
              </a:rPr>
              <a:t>Payudara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</a:p>
          <a:p>
            <a:pPr lvl="0"/>
            <a:r>
              <a:rPr lang="en-US" sz="2400" dirty="0" smtClean="0">
                <a:solidFill>
                  <a:schemeClr val="tx1"/>
                </a:solidFill>
              </a:rPr>
              <a:t> 13. Putting </a:t>
            </a:r>
            <a:r>
              <a:rPr lang="en-US" sz="2400" dirty="0" err="1" smtClean="0">
                <a:solidFill>
                  <a:schemeClr val="tx1"/>
                </a:solidFill>
              </a:rPr>
              <a:t>susu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</a:p>
          <a:p>
            <a:pPr lvl="0"/>
            <a:r>
              <a:rPr lang="en-US" sz="2400" dirty="0" smtClean="0">
                <a:solidFill>
                  <a:schemeClr val="tx1"/>
                </a:solidFill>
              </a:rPr>
              <a:t>14. Abdomen</a:t>
            </a:r>
          </a:p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81000" y="1371600"/>
            <a:ext cx="4114800" cy="449580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2400" dirty="0" err="1" smtClean="0">
                <a:solidFill>
                  <a:schemeClr val="tx1"/>
                </a:solidFill>
              </a:rPr>
              <a:t>Tanda-tanda</a:t>
            </a:r>
            <a:r>
              <a:rPr lang="en-US" sz="2400" dirty="0" smtClean="0">
                <a:solidFill>
                  <a:schemeClr val="tx1"/>
                </a:solidFill>
              </a:rPr>
              <a:t>  vital </a:t>
            </a:r>
          </a:p>
          <a:p>
            <a:pPr lvl="0"/>
            <a:r>
              <a:rPr lang="en-US" sz="2400" dirty="0" smtClean="0">
                <a:solidFill>
                  <a:schemeClr val="tx1"/>
                </a:solidFill>
              </a:rPr>
              <a:t>1.Berat </a:t>
            </a:r>
            <a:r>
              <a:rPr lang="en-US" sz="2400" dirty="0" err="1" smtClean="0">
                <a:solidFill>
                  <a:schemeClr val="tx1"/>
                </a:solidFill>
              </a:rPr>
              <a:t>badan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tinggi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badan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</a:p>
          <a:p>
            <a:pPr lvl="0"/>
            <a:r>
              <a:rPr lang="en-US" sz="2400" dirty="0" smtClean="0">
                <a:solidFill>
                  <a:schemeClr val="tx1"/>
                </a:solidFill>
              </a:rPr>
              <a:t>2.Lingkar </a:t>
            </a:r>
            <a:r>
              <a:rPr lang="en-US" sz="2400" dirty="0" err="1" smtClean="0">
                <a:solidFill>
                  <a:schemeClr val="tx1"/>
                </a:solidFill>
              </a:rPr>
              <a:t>lengan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atas</a:t>
            </a:r>
            <a:r>
              <a:rPr lang="en-US" sz="2400" dirty="0" smtClean="0">
                <a:solidFill>
                  <a:schemeClr val="tx1"/>
                </a:solidFill>
              </a:rPr>
              <a:t> (LILA) </a:t>
            </a:r>
          </a:p>
          <a:p>
            <a:pPr lvl="0"/>
            <a:r>
              <a:rPr lang="en-US" sz="2400" dirty="0" smtClean="0">
                <a:solidFill>
                  <a:schemeClr val="tx1"/>
                </a:solidFill>
              </a:rPr>
              <a:t>3.Pelvimetri 	</a:t>
            </a:r>
          </a:p>
          <a:p>
            <a:pPr lvl="0"/>
            <a:r>
              <a:rPr lang="en-US" sz="2400" dirty="0" smtClean="0">
                <a:solidFill>
                  <a:schemeClr val="tx1"/>
                </a:solidFill>
              </a:rPr>
              <a:t>4.Distansia 5.kristarum </a:t>
            </a:r>
          </a:p>
          <a:p>
            <a:pPr lvl="0"/>
            <a:r>
              <a:rPr lang="en-US" sz="2400" dirty="0" smtClean="0">
                <a:solidFill>
                  <a:schemeClr val="tx1"/>
                </a:solidFill>
              </a:rPr>
              <a:t>6.Konjugata </a:t>
            </a:r>
            <a:r>
              <a:rPr lang="en-US" sz="2400" dirty="0" err="1" smtClean="0">
                <a:solidFill>
                  <a:schemeClr val="tx1"/>
                </a:solidFill>
              </a:rPr>
              <a:t>eksterna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</a:p>
          <a:p>
            <a:pPr lvl="0"/>
            <a:r>
              <a:rPr lang="en-US" sz="2400" dirty="0" smtClean="0">
                <a:solidFill>
                  <a:schemeClr val="tx1"/>
                </a:solidFill>
              </a:rPr>
              <a:t>7.Lingkar </a:t>
            </a:r>
            <a:r>
              <a:rPr lang="en-US" sz="2400" dirty="0" err="1" smtClean="0">
                <a:solidFill>
                  <a:schemeClr val="tx1"/>
                </a:solidFill>
              </a:rPr>
              <a:t>panggul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luar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PEMERIKSAAN PENUNJANG</a:t>
            </a:r>
            <a:endParaRPr lang="en-US" dirty="0"/>
          </a:p>
          <a:p>
            <a:pPr lvl="0"/>
            <a:r>
              <a:rPr lang="en-US" dirty="0" err="1"/>
              <a:t>Tes</a:t>
            </a:r>
            <a:r>
              <a:rPr lang="en-US" dirty="0"/>
              <a:t> urine </a:t>
            </a:r>
          </a:p>
          <a:p>
            <a:pPr lvl="0"/>
            <a:r>
              <a:rPr lang="en-US" dirty="0" err="1"/>
              <a:t>Tes</a:t>
            </a:r>
            <a:r>
              <a:rPr lang="en-US" dirty="0"/>
              <a:t> </a:t>
            </a:r>
            <a:r>
              <a:rPr lang="en-US" dirty="0" err="1"/>
              <a:t>darah</a:t>
            </a:r>
            <a:r>
              <a:rPr lang="en-US" dirty="0"/>
              <a:t> </a:t>
            </a:r>
            <a:endParaRPr lang="en-US" sz="2800" dirty="0"/>
          </a:p>
          <a:p>
            <a:r>
              <a:rPr lang="en-US" sz="2800" dirty="0" err="1" smtClean="0"/>
              <a:t>Pemeriksaan</a:t>
            </a:r>
            <a:r>
              <a:rPr lang="en-US" sz="2800" dirty="0" smtClean="0"/>
              <a:t> </a:t>
            </a:r>
            <a:r>
              <a:rPr lang="en-US" sz="2800" dirty="0"/>
              <a:t>swab </a:t>
            </a:r>
          </a:p>
          <a:p>
            <a:r>
              <a:rPr lang="en-US" sz="2800" dirty="0" err="1" smtClean="0"/>
              <a:t>Radiologi</a:t>
            </a:r>
            <a:r>
              <a:rPr lang="en-US" sz="2800" dirty="0" smtClean="0"/>
              <a:t> </a:t>
            </a:r>
          </a:p>
          <a:p>
            <a:pPr lvl="0"/>
            <a:endParaRPr lang="en-US" sz="2000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Tanda-tanda</a:t>
            </a:r>
            <a:r>
              <a:rPr lang="en-US" dirty="0" smtClean="0"/>
              <a:t> </a:t>
            </a:r>
            <a:r>
              <a:rPr lang="en-US" dirty="0" err="1" smtClean="0"/>
              <a:t>menimbulkan</a:t>
            </a:r>
            <a:r>
              <a:rPr lang="en-US" dirty="0" smtClean="0"/>
              <a:t> </a:t>
            </a:r>
            <a:r>
              <a:rPr lang="en-US" dirty="0" err="1" smtClean="0"/>
              <a:t>perasangka</a:t>
            </a:r>
            <a:r>
              <a:rPr lang="en-US" dirty="0" smtClean="0"/>
              <a:t> </a:t>
            </a:r>
            <a:r>
              <a:rPr lang="en-US" dirty="0" err="1" smtClean="0"/>
              <a:t>panggul</a:t>
            </a:r>
            <a:r>
              <a:rPr lang="en-US" dirty="0" smtClean="0"/>
              <a:t> </a:t>
            </a:r>
            <a:r>
              <a:rPr lang="en-US" dirty="0" err="1" smtClean="0"/>
              <a:t>sempit</a:t>
            </a:r>
            <a:r>
              <a:rPr lang="en-US" dirty="0" smtClean="0"/>
              <a:t> </a:t>
            </a:r>
            <a:r>
              <a:rPr lang="en-US" dirty="0" err="1" smtClean="0"/>
              <a:t>ialah</a:t>
            </a:r>
            <a:r>
              <a:rPr lang="en-US" dirty="0" smtClean="0"/>
              <a:t> :</a:t>
            </a:r>
            <a:endParaRPr lang="en-US" b="1" dirty="0" smtClean="0"/>
          </a:p>
          <a:p>
            <a:pPr lvl="0"/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primigravida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turun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terakhir</a:t>
            </a:r>
            <a:r>
              <a:rPr lang="en-US" dirty="0" smtClean="0"/>
              <a:t>.</a:t>
            </a:r>
          </a:p>
          <a:p>
            <a:pPr lvl="0"/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multipara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anamnesa</a:t>
            </a:r>
            <a:r>
              <a:rPr lang="en-US" dirty="0" smtClean="0"/>
              <a:t>, </a:t>
            </a:r>
            <a:r>
              <a:rPr lang="en-US" dirty="0" err="1" smtClean="0"/>
              <a:t>ternyata</a:t>
            </a:r>
            <a:r>
              <a:rPr lang="en-US" dirty="0" smtClean="0"/>
              <a:t> </a:t>
            </a:r>
            <a:r>
              <a:rPr lang="en-US" dirty="0" err="1" smtClean="0"/>
              <a:t>persalinan-persalinan</a:t>
            </a:r>
            <a:r>
              <a:rPr lang="en-US" dirty="0" smtClean="0"/>
              <a:t> yang </a:t>
            </a:r>
            <a:r>
              <a:rPr lang="en-US" dirty="0" err="1" smtClean="0"/>
              <a:t>dulu</a:t>
            </a:r>
            <a:r>
              <a:rPr lang="en-US" dirty="0" smtClean="0"/>
              <a:t> </a:t>
            </a:r>
            <a:r>
              <a:rPr lang="en-US" dirty="0" err="1" smtClean="0"/>
              <a:t>sukar</a:t>
            </a:r>
            <a:r>
              <a:rPr lang="en-US" dirty="0" smtClean="0"/>
              <a:t> (</a:t>
            </a:r>
            <a:r>
              <a:rPr lang="en-US" dirty="0" err="1" smtClean="0"/>
              <a:t>riwayat</a:t>
            </a:r>
            <a:r>
              <a:rPr lang="en-US" dirty="0" smtClean="0"/>
              <a:t> obstetric yang </a:t>
            </a:r>
            <a:r>
              <a:rPr lang="en-US" dirty="0" err="1" smtClean="0"/>
              <a:t>jelek</a:t>
            </a:r>
            <a:r>
              <a:rPr lang="en-US" dirty="0" smtClean="0"/>
              <a:t>).</a:t>
            </a:r>
          </a:p>
          <a:p>
            <a:pPr lvl="0"/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kelainan</a:t>
            </a:r>
            <a:r>
              <a:rPr lang="en-US" dirty="0" smtClean="0"/>
              <a:t> </a:t>
            </a:r>
            <a:r>
              <a:rPr lang="en-US" dirty="0" err="1" smtClean="0"/>
              <a:t>letak</a:t>
            </a:r>
            <a:r>
              <a:rPr lang="en-US" dirty="0" smtClean="0"/>
              <a:t> </a:t>
            </a:r>
            <a:r>
              <a:rPr lang="en-US" dirty="0" err="1" smtClean="0"/>
              <a:t>hamil</a:t>
            </a:r>
            <a:r>
              <a:rPr lang="en-US" dirty="0" smtClean="0"/>
              <a:t> </a:t>
            </a:r>
            <a:r>
              <a:rPr lang="en-US" dirty="0" err="1" smtClean="0"/>
              <a:t>tua</a:t>
            </a:r>
            <a:r>
              <a:rPr lang="en-US" dirty="0" smtClean="0"/>
              <a:t>.</a:t>
            </a:r>
          </a:p>
          <a:p>
            <a:pPr lvl="0"/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penderita</a:t>
            </a:r>
            <a:r>
              <a:rPr lang="en-US" dirty="0" smtClean="0"/>
              <a:t>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kelainan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kyphose</a:t>
            </a:r>
            <a:r>
              <a:rPr lang="en-US" dirty="0" smtClean="0"/>
              <a:t>, </a:t>
            </a:r>
            <a:r>
              <a:rPr lang="en-US" dirty="0" err="1" smtClean="0"/>
              <a:t>scoliose</a:t>
            </a:r>
            <a:r>
              <a:rPr lang="en-US" dirty="0" smtClean="0"/>
              <a:t>, kaki </a:t>
            </a:r>
            <a:r>
              <a:rPr lang="en-US" dirty="0" err="1" smtClean="0"/>
              <a:t>pendek</a:t>
            </a:r>
            <a:r>
              <a:rPr lang="en-US" dirty="0" smtClean="0"/>
              <a:t> </a:t>
            </a:r>
            <a:r>
              <a:rPr lang="en-US" dirty="0" err="1" smtClean="0"/>
              <a:t>sebelah</a:t>
            </a:r>
            <a:r>
              <a:rPr lang="en-US" dirty="0" smtClean="0"/>
              <a:t>/</a:t>
            </a:r>
            <a:r>
              <a:rPr lang="en-US" dirty="0" err="1" smtClean="0"/>
              <a:t>pincang</a:t>
            </a:r>
            <a:r>
              <a:rPr lang="en-US" dirty="0" smtClean="0"/>
              <a:t>, </a:t>
            </a:r>
            <a:r>
              <a:rPr lang="en-US" dirty="0" err="1" smtClean="0"/>
              <a:t>cebol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pPr marL="342900" lvl="1" indent="-342900">
              <a:buNone/>
            </a:pPr>
            <a:r>
              <a:rPr lang="en-US" b="1" dirty="0"/>
              <a:t>PEMERIKSAAN </a:t>
            </a:r>
            <a:r>
              <a:rPr lang="en-US" b="1" dirty="0" smtClean="0"/>
              <a:t>PANGGUL</a:t>
            </a:r>
          </a:p>
          <a:p>
            <a:pPr marL="342900" lvl="1" indent="-342900">
              <a:buNone/>
            </a:pPr>
            <a:r>
              <a:rPr lang="en-US" sz="3200" dirty="0" smtClean="0"/>
              <a:t>		</a:t>
            </a:r>
            <a:r>
              <a:rPr lang="en-US" sz="3200" dirty="0" err="1" smtClean="0"/>
              <a:t>Persalinan</a:t>
            </a:r>
            <a:r>
              <a:rPr lang="en-US" sz="3200" dirty="0" smtClean="0"/>
              <a:t>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berlangsung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baik</a:t>
            </a:r>
            <a:r>
              <a:rPr lang="en-US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tidak</a:t>
            </a:r>
            <a:r>
              <a:rPr lang="en-US" sz="3200" dirty="0" smtClean="0"/>
              <a:t> </a:t>
            </a:r>
            <a:r>
              <a:rPr lang="en-US" sz="3200" dirty="0" err="1" smtClean="0"/>
              <a:t>antara</a:t>
            </a:r>
            <a:r>
              <a:rPr lang="en-US" sz="3200" dirty="0" smtClean="0"/>
              <a:t> lain </a:t>
            </a:r>
            <a:r>
              <a:rPr lang="en-US" sz="3200" dirty="0" err="1" smtClean="0"/>
              <a:t>tergantung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luasnya</a:t>
            </a:r>
            <a:r>
              <a:rPr lang="en-US" sz="3200" dirty="0" smtClean="0"/>
              <a:t> </a:t>
            </a:r>
            <a:r>
              <a:rPr lang="en-US" sz="3200" dirty="0" err="1" smtClean="0"/>
              <a:t>jalan</a:t>
            </a:r>
            <a:r>
              <a:rPr lang="en-US" sz="3200" dirty="0" smtClean="0"/>
              <a:t> </a:t>
            </a:r>
            <a:r>
              <a:rPr lang="en-US" sz="3200" dirty="0" err="1" smtClean="0"/>
              <a:t>lahir</a:t>
            </a:r>
            <a:r>
              <a:rPr lang="en-US" sz="3200" dirty="0" smtClean="0"/>
              <a:t> yang </a:t>
            </a:r>
            <a:r>
              <a:rPr lang="en-US" sz="3200" dirty="0" err="1" smtClean="0"/>
              <a:t>terutama</a:t>
            </a:r>
            <a:r>
              <a:rPr lang="en-US" sz="3200" dirty="0" smtClean="0"/>
              <a:t> </a:t>
            </a:r>
            <a:r>
              <a:rPr lang="en-US" sz="3200" dirty="0" err="1" smtClean="0"/>
              <a:t>ditentukan</a:t>
            </a:r>
            <a:r>
              <a:rPr lang="en-US" sz="3200" dirty="0" smtClean="0"/>
              <a:t> </a:t>
            </a:r>
            <a:r>
              <a:rPr lang="en-US" sz="3200" dirty="0" err="1" smtClean="0"/>
              <a:t>oleh</a:t>
            </a:r>
            <a:r>
              <a:rPr lang="en-US" sz="3200" dirty="0" smtClean="0"/>
              <a:t> </a:t>
            </a:r>
            <a:r>
              <a:rPr lang="en-US" sz="3200" dirty="0" err="1" smtClean="0"/>
              <a:t>bentuk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ukuran-ukuran</a:t>
            </a:r>
            <a:r>
              <a:rPr lang="en-US" sz="3200" dirty="0" smtClean="0"/>
              <a:t> </a:t>
            </a:r>
            <a:r>
              <a:rPr lang="en-US" sz="3200" dirty="0" err="1" smtClean="0"/>
              <a:t>panggul</a:t>
            </a:r>
            <a:r>
              <a:rPr lang="en-US" sz="3200" dirty="0" smtClean="0"/>
              <a:t>. </a:t>
            </a:r>
            <a:r>
              <a:rPr lang="en-US" sz="3200" dirty="0" err="1" smtClean="0"/>
              <a:t>Maka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meramalkan</a:t>
            </a:r>
            <a:r>
              <a:rPr lang="en-US" sz="3200" dirty="0" smtClean="0"/>
              <a:t> </a:t>
            </a:r>
            <a:r>
              <a:rPr lang="en-US" sz="3200" dirty="0" err="1" smtClean="0"/>
              <a:t>apakah</a:t>
            </a:r>
            <a:r>
              <a:rPr lang="en-US" sz="3200" dirty="0" smtClean="0"/>
              <a:t> </a:t>
            </a:r>
            <a:r>
              <a:rPr lang="en-US" sz="3200" dirty="0" err="1" smtClean="0"/>
              <a:t>persalinan</a:t>
            </a:r>
            <a:r>
              <a:rPr lang="en-US" sz="3200" dirty="0" smtClean="0"/>
              <a:t>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berlangsung</a:t>
            </a:r>
            <a:r>
              <a:rPr lang="en-US" sz="3200" dirty="0" smtClean="0"/>
              <a:t> </a:t>
            </a:r>
            <a:r>
              <a:rPr lang="en-US" sz="3200" dirty="0" err="1" smtClean="0"/>
              <a:t>biasa</a:t>
            </a:r>
            <a:r>
              <a:rPr lang="en-US" sz="3200" dirty="0" smtClean="0"/>
              <a:t>, </a:t>
            </a:r>
            <a:r>
              <a:rPr lang="en-US" sz="3200" dirty="0" err="1" smtClean="0"/>
              <a:t>pengukuran</a:t>
            </a:r>
            <a:r>
              <a:rPr lang="en-US" sz="3200" dirty="0" smtClean="0"/>
              <a:t> </a:t>
            </a:r>
            <a:r>
              <a:rPr lang="en-US" sz="3200" dirty="0" err="1" smtClean="0"/>
              <a:t>panggul</a:t>
            </a:r>
            <a:r>
              <a:rPr lang="en-US" sz="3200" dirty="0" smtClean="0"/>
              <a:t> </a:t>
            </a:r>
            <a:r>
              <a:rPr lang="en-US" sz="3200" dirty="0" err="1" smtClean="0"/>
              <a:t>diperlukan</a:t>
            </a:r>
            <a:r>
              <a:rPr lang="en-US" sz="3200" dirty="0" smtClean="0"/>
              <a:t>.</a:t>
            </a:r>
            <a:r>
              <a:rPr lang="en-US" sz="3200" b="1" dirty="0" smtClean="0"/>
              <a:t> </a:t>
            </a:r>
            <a:endParaRPr lang="en-US" sz="3200" b="1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Cara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pemeriksaan</a:t>
            </a:r>
            <a:r>
              <a:rPr lang="en-US" dirty="0" smtClean="0"/>
              <a:t> </a:t>
            </a:r>
            <a:r>
              <a:rPr lang="en-US" dirty="0" err="1" smtClean="0"/>
              <a:t>panggung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diketahui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1. </a:t>
            </a:r>
            <a:r>
              <a:rPr lang="en-US" dirty="0" err="1" smtClean="0"/>
              <a:t>Pemeriksaan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endParaRPr lang="en-US" sz="2400" dirty="0" smtClean="0"/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Kalau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janin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ukuran</a:t>
            </a:r>
            <a:r>
              <a:rPr lang="en-US" dirty="0" smtClean="0"/>
              <a:t> </a:t>
            </a:r>
            <a:r>
              <a:rPr lang="en-US" dirty="0" err="1" smtClean="0"/>
              <a:t>terbesarnya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melewati</a:t>
            </a:r>
            <a:r>
              <a:rPr lang="en-US" dirty="0" smtClean="0"/>
              <a:t> </a:t>
            </a:r>
            <a:r>
              <a:rPr lang="en-US" dirty="0" err="1" smtClean="0"/>
              <a:t>pintu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panggul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diraba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sympisis</a:t>
            </a:r>
            <a:r>
              <a:rPr lang="en-US" dirty="0" smtClean="0"/>
              <a:t>. </a:t>
            </a:r>
            <a:r>
              <a:rPr lang="en-US" dirty="0" err="1" smtClean="0"/>
              <a:t>Ukuran</a:t>
            </a:r>
            <a:r>
              <a:rPr lang="en-US" dirty="0" smtClean="0"/>
              <a:t>-</a:t>
            </a:r>
            <a:r>
              <a:rPr lang="en-US" dirty="0" err="1" smtClean="0"/>
              <a:t>ukuran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dipergunakan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penilaian</a:t>
            </a:r>
            <a:r>
              <a:rPr lang="en-US" dirty="0" smtClean="0"/>
              <a:t>,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persalinan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berlangsung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, </a:t>
            </a:r>
            <a:r>
              <a:rPr lang="en-US" dirty="0" err="1" smtClean="0"/>
              <a:t>Walaupun</a:t>
            </a:r>
            <a:r>
              <a:rPr lang="en-US" dirty="0" smtClean="0"/>
              <a:t> </a:t>
            </a:r>
            <a:r>
              <a:rPr lang="en-US" dirty="0" err="1" smtClean="0"/>
              <a:t>begitu</a:t>
            </a:r>
            <a:r>
              <a:rPr lang="en-US" dirty="0" smtClean="0"/>
              <a:t> </a:t>
            </a:r>
            <a:r>
              <a:rPr lang="en-US" dirty="0" err="1" smtClean="0"/>
              <a:t>ukuran-ukuran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memberi</a:t>
            </a:r>
            <a:r>
              <a:rPr lang="en-US" dirty="0" smtClean="0"/>
              <a:t> </a:t>
            </a:r>
            <a:r>
              <a:rPr lang="en-US" dirty="0" err="1" smtClean="0"/>
              <a:t>petunjuk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kemungkinan</a:t>
            </a:r>
            <a:r>
              <a:rPr lang="en-US" dirty="0" smtClean="0"/>
              <a:t> </a:t>
            </a:r>
            <a:r>
              <a:rPr lang="en-US" dirty="0" err="1" smtClean="0"/>
              <a:t>panggul</a:t>
            </a:r>
            <a:r>
              <a:rPr lang="en-US" dirty="0" smtClean="0"/>
              <a:t> </a:t>
            </a:r>
            <a:r>
              <a:rPr lang="en-US" dirty="0" err="1" smtClean="0"/>
              <a:t>sempit.Ukuran-ukuran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yang </a:t>
            </a:r>
            <a:r>
              <a:rPr lang="en-US" dirty="0" err="1" smtClean="0"/>
              <a:t>terpenting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:</a:t>
            </a:r>
            <a:endParaRPr lang="en-US" sz="2800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145</Words>
  <Application>Microsoft Office PowerPoint</Application>
  <PresentationFormat>On-screen Show (4:3)</PresentationFormat>
  <Paragraphs>71</Paragraphs>
  <Slides>14</Slides>
  <Notes>1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PEMBAHASAN</vt:lpstr>
      <vt:lpstr>PEMBAHASAN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RATMINI</dc:creator>
  <cp:lastModifiedBy>RATMINI</cp:lastModifiedBy>
  <cp:revision>2</cp:revision>
  <dcterms:created xsi:type="dcterms:W3CDTF">2012-09-15T17:03:26Z</dcterms:created>
  <dcterms:modified xsi:type="dcterms:W3CDTF">2012-09-15T18:13:24Z</dcterms:modified>
</cp:coreProperties>
</file>