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57" r:id="rId3"/>
    <p:sldId id="278" r:id="rId4"/>
    <p:sldId id="263" r:id="rId5"/>
    <p:sldId id="270" r:id="rId6"/>
    <p:sldId id="280" r:id="rId7"/>
    <p:sldId id="279" r:id="rId8"/>
    <p:sldId id="271" r:id="rId9"/>
    <p:sldId id="272" r:id="rId10"/>
    <p:sldId id="258" r:id="rId11"/>
    <p:sldId id="273" r:id="rId12"/>
    <p:sldId id="275" r:id="rId13"/>
    <p:sldId id="266" r:id="rId14"/>
    <p:sldId id="267" r:id="rId15"/>
    <p:sldId id="276" r:id="rId16"/>
    <p:sldId id="277" r:id="rId17"/>
    <p:sldId id="268" r:id="rId18"/>
    <p:sldId id="269" r:id="rId19"/>
    <p:sldId id="261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8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382963D-EA20-448C-B41E-F6C0B6DE8FC5}" type="datetimeFigureOut">
              <a:rPr lang="ru-RU"/>
              <a:pPr>
                <a:defRPr/>
              </a:pPr>
              <a:t>11.10.2016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69597B5-5F92-462C-A8EC-70799D39CB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E99EDB8-19AA-48E2-A165-9EBEC3FC30E8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E50A649-81F3-4669-BC11-D10B80035F83}" type="datetimeFigureOut">
              <a:rPr lang="ru-RU"/>
              <a:pPr>
                <a:defRPr/>
              </a:pPr>
              <a:t>11.10.2016</a:t>
            </a:fld>
            <a:endParaRPr lang="ru-RU" dirty="0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6ECBDA2-1A73-49E0-851F-4374A9052BE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FE229-AD0F-4EA8-A722-94E130597550}" type="datetimeFigureOut">
              <a:rPr lang="ru-RU"/>
              <a:pPr>
                <a:defRPr/>
              </a:pPr>
              <a:t>11.10.2016</a:t>
            </a:fld>
            <a:endParaRPr lang="ru-RU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49E69-CA15-4E74-9373-32120F070E8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3163125-3100-4482-B6C7-5A7698365DB4}" type="datetimeFigureOut">
              <a:rPr lang="ru-RU"/>
              <a:pPr>
                <a:defRPr/>
              </a:pPr>
              <a:t>11.10.2016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 dirty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E899BFD-D9D8-4F03-85D9-44B75C598F1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423B0-E766-4E23-95E6-CC1FA8324BF3}" type="datetimeFigureOut">
              <a:rPr lang="ru-RU"/>
              <a:pPr>
                <a:defRPr/>
              </a:pPr>
              <a:t>11.10.2016</a:t>
            </a:fld>
            <a:endParaRPr lang="ru-RU" dirty="0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8EF46-A75C-4735-8163-6B3AAC8817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C93FA1-7100-4D97-9BBF-BCA1D6F2626B}" type="datetimeFigureOut">
              <a:rPr lang="ru-RU"/>
              <a:pPr>
                <a:defRPr/>
              </a:pPr>
              <a:t>11.10.2016</a:t>
            </a:fld>
            <a:endParaRPr lang="ru-RU" dirty="0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C6603-65BB-4C0F-96A4-A56C0A320DF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DAEBB-9C66-43A7-B8D5-C3A1DF9A3087}" type="datetimeFigureOut">
              <a:rPr lang="ru-RU"/>
              <a:pPr>
                <a:defRPr/>
              </a:pPr>
              <a:t>11.10.2016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ED477-315E-46C8-8FFB-318572D748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E9C0D-D839-435B-AA73-0DADFF92BFB0}" type="datetimeFigureOut">
              <a:rPr lang="ru-RU"/>
              <a:pPr>
                <a:defRPr/>
              </a:pPr>
              <a:t>11.10.2016</a:t>
            </a:fld>
            <a:endParaRPr lang="ru-RU" dirty="0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C0F17-265D-4FCC-A36C-28B8F49E38F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7F14C-1D03-40C6-A2F3-AE5FC095B345}" type="datetimeFigureOut">
              <a:rPr lang="ru-RU"/>
              <a:pPr>
                <a:defRPr/>
              </a:pPr>
              <a:t>11.10.2016</a:t>
            </a:fld>
            <a:endParaRPr lang="ru-RU" dirty="0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A2857-C40D-4579-A246-DE586547B16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ик 8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658403-F575-422B-9B23-009C5596CC93}" type="datetimeFigureOut">
              <a:rPr lang="ru-RU"/>
              <a:pPr>
                <a:defRPr/>
              </a:pPr>
              <a:t>11.10.2016</a:t>
            </a:fld>
            <a:endParaRPr lang="ru-RU" dirty="0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4FCD1CA-7CF0-4957-A5C8-13D7C86C382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01326-DABA-4A3B-96C6-CB16F37DE966}" type="datetimeFigureOut">
              <a:rPr lang="ru-RU"/>
              <a:pPr>
                <a:defRPr/>
              </a:pPr>
              <a:t>11.10.2016</a:t>
            </a:fld>
            <a:endParaRPr lang="ru-RU" dirty="0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FBC3E-EED8-4479-8AC9-B9B5E8E8A0D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D9C977-E52A-4BCF-AA5D-B370CE96790F}" type="datetimeFigureOut">
              <a:rPr lang="ru-RU"/>
              <a:pPr>
                <a:defRPr/>
              </a:pPr>
              <a:t>11.10.2016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0BB2B1E2-EDFC-4512-8647-71001C8622C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96F47797-82A7-41A0-87B2-4ACF2A4A556B}" type="datetimeFigureOut">
              <a:rPr lang="ru-RU"/>
              <a:pPr>
                <a:defRPr/>
              </a:pPr>
              <a:t>11.10.2016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dirty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3FD4F3F9-256C-4C63-AA1B-9A97FF8F09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5" r:id="rId3"/>
    <p:sldLayoutId id="2147483682" r:id="rId4"/>
    <p:sldLayoutId id="2147483681" r:id="rId5"/>
    <p:sldLayoutId id="2147483680" r:id="rId6"/>
    <p:sldLayoutId id="2147483679" r:id="rId7"/>
    <p:sldLayoutId id="2147483678" r:id="rId8"/>
    <p:sldLayoutId id="2147483686" r:id="rId9"/>
    <p:sldLayoutId id="2147483677" r:id="rId10"/>
    <p:sldLayoutId id="214748368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fontAlgn="base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fontAlgn="base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fontAlgn="base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080119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Инструменты симфонического оркестра в симфонической сказке С.С.Прокофьева «Петя и Волк»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84313"/>
            <a:ext cx="7521575" cy="4752975"/>
          </a:xfrm>
        </p:spPr>
        <p:txBody>
          <a:bodyPr/>
          <a:lstStyle/>
          <a:p>
            <a:r>
              <a:rPr lang="ru-RU" smtClean="0"/>
              <a:t>   Презентацию выполнила учитель музыки</a:t>
            </a:r>
          </a:p>
          <a:p>
            <a:r>
              <a:rPr lang="ru-RU" smtClean="0"/>
              <a:t>Городецкая Наталья Николаевна</a:t>
            </a:r>
          </a:p>
          <a:p>
            <a:r>
              <a:rPr lang="ru-RU" smtClean="0"/>
              <a:t>МАОУ «Радумльский лицей-интернат» </a:t>
            </a:r>
          </a:p>
        </p:txBody>
      </p:sp>
      <p:pic>
        <p:nvPicPr>
          <p:cNvPr id="14339" name="Picture 2" descr="C:\Users\ASUS\Desktop\симф сказка\image0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2824163"/>
            <a:ext cx="6048375" cy="403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-242888"/>
            <a:ext cx="8229600" cy="7143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5792788"/>
          </a:xfrm>
        </p:spPr>
        <p:txBody>
          <a:bodyPr/>
          <a:lstStyle/>
          <a:p>
            <a:r>
              <a:rPr lang="ru-RU" sz="2000" smtClean="0"/>
              <a:t>Цель: </a:t>
            </a:r>
          </a:p>
          <a:p>
            <a:r>
              <a:rPr lang="ru-RU" sz="2000" smtClean="0"/>
              <a:t>Изучить группы симфонического оркестра на примере симфонической сказки С.Прокофьева «Петя и Волк»</a:t>
            </a:r>
          </a:p>
          <a:p>
            <a:r>
              <a:rPr lang="ru-RU" sz="2000" smtClean="0"/>
              <a:t>Дать представление о понятии: тема, тембр, лейтмотив, партитура.</a:t>
            </a:r>
          </a:p>
        </p:txBody>
      </p:sp>
      <p:pic>
        <p:nvPicPr>
          <p:cNvPr id="15363" name="Picture 2" descr="C:\Users\ASUS\Desktop\симф сказка\8be28d67ec46e4f0ce1d1a14d4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5450" y="2276475"/>
            <a:ext cx="604837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Задачи: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638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Познакомить с инструментами симфонического оркестра (внешний вид,  тембровая окраска), с темами героев сказки С.С. Прокофьева «Петя и волк».  </a:t>
            </a:r>
          </a:p>
          <a:p>
            <a:r>
              <a:rPr lang="ru-RU" smtClean="0"/>
              <a:t>Развивать компоненты музыкального слуха (звуковысотный, тембровый), творческие способности, умение анализировать музыкальные образы героев сказки.</a:t>
            </a:r>
          </a:p>
          <a:p>
            <a:r>
              <a:rPr lang="ru-RU" smtClean="0"/>
              <a:t>Воспитание  культуры слушания симфонической музыки.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-125095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713"/>
            <a:ext cx="7427913" cy="5505450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УУД: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dirty="0" smtClean="0"/>
              <a:t>выявлять </a:t>
            </a:r>
            <a:r>
              <a:rPr lang="ru-RU" sz="3200" dirty="0"/>
              <a:t>разные по смыслу интонации;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dirty="0" smtClean="0"/>
              <a:t>узнавать </a:t>
            </a:r>
            <a:r>
              <a:rPr lang="ru-RU" sz="3200" dirty="0"/>
              <a:t>тембры инструментов симфонического оркестра </a:t>
            </a:r>
            <a:r>
              <a:rPr lang="ru-RU" sz="3200" dirty="0" smtClean="0"/>
              <a:t>и сопоставлять </a:t>
            </a:r>
            <a:r>
              <a:rPr lang="ru-RU" sz="3200" dirty="0"/>
              <a:t>их с музыкальными образами симфонической сказки;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ru-RU" sz="3200" dirty="0" smtClean="0"/>
              <a:t>соотносить </a:t>
            </a:r>
            <a:r>
              <a:rPr lang="ru-RU" sz="3200" dirty="0"/>
              <a:t>различные элементы музыкальной речи с </a:t>
            </a:r>
            <a:r>
              <a:rPr lang="ru-RU" sz="3200" dirty="0" smtClean="0"/>
              <a:t>музыкальными образами </a:t>
            </a:r>
            <a:r>
              <a:rPr lang="ru-RU" sz="3200" dirty="0"/>
              <a:t>и их развитием.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20040"/>
            <a:ext cx="7848872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 smtClean="0"/>
              <a:t>Оркестр- коллектив музыкантов, состоящий из 12 и более </a:t>
            </a:r>
            <a:r>
              <a:rPr lang="ru-RU" sz="2400" dirty="0" err="1" smtClean="0"/>
              <a:t>исполнителей,играющих</a:t>
            </a:r>
            <a:r>
              <a:rPr lang="ru-RU" sz="2400" dirty="0" smtClean="0"/>
              <a:t> на различных инструментах.</a:t>
            </a:r>
            <a:endParaRPr lang="ru-RU" sz="2400" dirty="0"/>
          </a:p>
        </p:txBody>
      </p:sp>
      <p:pic>
        <p:nvPicPr>
          <p:cNvPr id="18434" name="Picture 2" descr="C:\Users\ASUS\Desktop\симф сказка\img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609725"/>
            <a:ext cx="7272337" cy="513238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Главный человек в оркестре-</a:t>
            </a:r>
            <a:br>
              <a:rPr lang="ru-RU" dirty="0" smtClean="0"/>
            </a:br>
            <a:r>
              <a:rPr lang="ru-RU" dirty="0" smtClean="0"/>
              <a:t>ДИРИЖЁР</a:t>
            </a:r>
            <a:endParaRPr lang="ru-RU" dirty="0"/>
          </a:p>
        </p:txBody>
      </p:sp>
      <p:sp>
        <p:nvSpPr>
          <p:cNvPr id="1945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9459" name="Picture 2" descr="C:\Users\ASUS\Desktop\1061203_9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557338"/>
            <a:ext cx="7599363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/>
              <a:t>Партитура-совокупность всех партий многоголосного музыкального произведения.</a:t>
            </a:r>
            <a:endParaRPr lang="ru-RU" sz="2800" dirty="0"/>
          </a:p>
        </p:txBody>
      </p:sp>
      <p:sp>
        <p:nvSpPr>
          <p:cNvPr id="2048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483" name="Picture 2" descr="C:\Users\ASUS\Desktop\img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557338"/>
            <a:ext cx="7489825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Действующие лица </a:t>
            </a:r>
            <a:r>
              <a:rPr lang="ru-RU" sz="2400" dirty="0" smtClean="0"/>
              <a:t>симфоническая сказка «Петя и Волк»</a:t>
            </a:r>
            <a:endParaRPr lang="ru-RU" dirty="0"/>
          </a:p>
        </p:txBody>
      </p:sp>
      <p:sp>
        <p:nvSpPr>
          <p:cNvPr id="21506" name="Объект 2"/>
          <p:cNvSpPr>
            <a:spLocks noGrp="1"/>
          </p:cNvSpPr>
          <p:nvPr>
            <p:ph idx="1"/>
          </p:nvPr>
        </p:nvSpPr>
        <p:spPr>
          <a:xfrm>
            <a:off x="457200" y="1844675"/>
            <a:ext cx="7239000" cy="3455988"/>
          </a:xfrm>
        </p:spPr>
        <p:txBody>
          <a:bodyPr/>
          <a:lstStyle/>
          <a:p>
            <a:r>
              <a:rPr lang="ru-RU" smtClean="0"/>
              <a:t>Пионер Петя</a:t>
            </a:r>
          </a:p>
          <a:p>
            <a:r>
              <a:rPr lang="ru-RU" smtClean="0"/>
              <a:t>Птичка</a:t>
            </a:r>
          </a:p>
          <a:p>
            <a:r>
              <a:rPr lang="ru-RU" smtClean="0"/>
              <a:t>Утка</a:t>
            </a:r>
          </a:p>
          <a:p>
            <a:r>
              <a:rPr lang="ru-RU" smtClean="0"/>
              <a:t>Кошка</a:t>
            </a:r>
          </a:p>
          <a:p>
            <a:r>
              <a:rPr lang="ru-RU" smtClean="0"/>
              <a:t>Дедушка</a:t>
            </a:r>
          </a:p>
          <a:p>
            <a:r>
              <a:rPr lang="ru-RU" smtClean="0"/>
              <a:t>Волк</a:t>
            </a:r>
          </a:p>
          <a:p>
            <a:r>
              <a:rPr lang="ru-RU" smtClean="0"/>
              <a:t>Охотники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239000" cy="122413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/>
              <a:t>Пионер Петя – </a:t>
            </a:r>
            <a:br>
              <a:rPr lang="ru-RU" sz="2800" dirty="0" smtClean="0"/>
            </a:br>
            <a:r>
              <a:rPr lang="ru-RU" sz="2800" dirty="0" smtClean="0"/>
              <a:t>струнные-смычковые инструменты: скрипка, альт, виолончель.</a:t>
            </a:r>
            <a:endParaRPr lang="ru-RU" sz="2800" dirty="0"/>
          </a:p>
        </p:txBody>
      </p:sp>
      <p:sp>
        <p:nvSpPr>
          <p:cNvPr id="2253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2531" name="Picture 2" descr="C:\Users\ASUS\Desktop\img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57338"/>
            <a:ext cx="7272337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7239000" cy="100811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Дедушка-</a:t>
            </a:r>
            <a:br>
              <a:rPr lang="ru-RU" dirty="0" smtClean="0"/>
            </a:br>
            <a:r>
              <a:rPr lang="ru-RU" dirty="0" smtClean="0"/>
              <a:t>деревянный духовой: Фагот</a:t>
            </a:r>
            <a:endParaRPr lang="ru-RU" dirty="0"/>
          </a:p>
        </p:txBody>
      </p:sp>
      <p:sp>
        <p:nvSpPr>
          <p:cNvPr id="2355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3555" name="Picture 3" descr="C:\Users\ASUS\Desktop\img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628775"/>
            <a:ext cx="7272337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 descr="C:\Users\ASUS\Desktop\bigphot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196975"/>
            <a:ext cx="7815263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7239000" cy="100811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Птичка- деревянный </a:t>
            </a:r>
            <a:r>
              <a:rPr lang="ru-RU" sz="3200" dirty="0" smtClean="0"/>
              <a:t>духовой</a:t>
            </a:r>
            <a:br>
              <a:rPr lang="ru-RU" sz="3200" dirty="0" smtClean="0"/>
            </a:br>
            <a:r>
              <a:rPr lang="ru-RU" sz="3200" dirty="0" smtClean="0"/>
              <a:t>инструмент: </a:t>
            </a:r>
            <a:r>
              <a:rPr lang="ru-RU" sz="3200" dirty="0"/>
              <a:t>флейта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2457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4579" name="Picture 2" descr="C:\Users\ASUS\Desktop\shutterstock_58307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57338"/>
            <a:ext cx="7196137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   Лейтмотив             Тембр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H="1">
            <a:off x="395288" y="6381750"/>
            <a:ext cx="61912" cy="71438"/>
          </a:xfrm>
        </p:spPr>
        <p:txBody>
          <a:bodyPr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 flipV="1">
            <a:off x="7653338" y="6324600"/>
            <a:ext cx="46037" cy="57150"/>
          </a:xfrm>
        </p:spPr>
        <p:txBody>
          <a:bodyPr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25604" name="Объект 4"/>
          <p:cNvSpPr>
            <a:spLocks noGrp="1"/>
          </p:cNvSpPr>
          <p:nvPr>
            <p:ph sz="quarter" idx="2"/>
          </p:nvPr>
        </p:nvSpPr>
        <p:spPr>
          <a:xfrm>
            <a:off x="457200" y="1711325"/>
            <a:ext cx="3521075" cy="4114800"/>
          </a:xfrm>
        </p:spPr>
        <p:txBody>
          <a:bodyPr/>
          <a:lstStyle/>
          <a:p>
            <a:r>
              <a:rPr lang="ru-RU" smtClean="0"/>
              <a:t>Краткая музыкальная тема, постоянно звучащая при появлении одного и того же персонажа или при упоминании о нём. </a:t>
            </a:r>
          </a:p>
          <a:p>
            <a:endParaRPr lang="ru-RU" smtClean="0"/>
          </a:p>
        </p:txBody>
      </p:sp>
      <p:sp>
        <p:nvSpPr>
          <p:cNvPr id="25605" name="Объект 5"/>
          <p:cNvSpPr>
            <a:spLocks noGrp="1"/>
          </p:cNvSpPr>
          <p:nvPr>
            <p:ph sz="quarter" idx="4"/>
          </p:nvPr>
        </p:nvSpPr>
        <p:spPr>
          <a:xfrm>
            <a:off x="4178300" y="1711325"/>
            <a:ext cx="3521075" cy="4114800"/>
          </a:xfrm>
        </p:spPr>
        <p:txBody>
          <a:bodyPr/>
          <a:lstStyle/>
          <a:p>
            <a:r>
              <a:rPr lang="ru-RU" smtClean="0"/>
              <a:t>Характерная окраска звука (голоса или инструмента)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Кошка-деревянный духовой </a:t>
            </a:r>
            <a:br>
              <a:rPr lang="ru-RU" dirty="0" smtClean="0"/>
            </a:br>
            <a:r>
              <a:rPr lang="ru-RU" dirty="0" smtClean="0"/>
              <a:t>инструмент: кларнет</a:t>
            </a:r>
            <a:endParaRPr lang="ru-RU" dirty="0"/>
          </a:p>
        </p:txBody>
      </p:sp>
      <p:sp>
        <p:nvSpPr>
          <p:cNvPr id="26626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6627" name="Picture 4" descr="C:\Users\ASUS\Desktop\2671252_or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557338"/>
            <a:ext cx="7345362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Уточка-деревянный духовой инструмент: гобой</a:t>
            </a:r>
            <a:endParaRPr lang="ru-RU" dirty="0"/>
          </a:p>
        </p:txBody>
      </p:sp>
      <p:sp>
        <p:nvSpPr>
          <p:cNvPr id="27650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7651" name="Picture 3" descr="C:\Users\ASUS\Desktop\klarrr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65275"/>
            <a:ext cx="7199312" cy="495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Волк-медные духовые инструменты: валторны</a:t>
            </a:r>
            <a:endParaRPr lang="ru-RU" dirty="0"/>
          </a:p>
        </p:txBody>
      </p:sp>
      <p:sp>
        <p:nvSpPr>
          <p:cNvPr id="28674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8675" name="Picture 2" descr="C:\Users\ASUS\Desktop\Valtorna-zanesena-v-Knigu-rekordov-Ginnessa-kak-samyy-slozhnyy-dlya-muzykantaispolnitelya-instrum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484313"/>
            <a:ext cx="7343775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/>
              <a:t>Охотники - ударные </a:t>
            </a:r>
            <a:r>
              <a:rPr lang="ru-RU" sz="3200" dirty="0" err="1" smtClean="0"/>
              <a:t>инструменты:Литавры,барабан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sp>
        <p:nvSpPr>
          <p:cNvPr id="2969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9699" name="Picture 2" descr="C:\Users\ASUS\Desktop\SFS_Mavericks2012_Mar8-1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557338"/>
            <a:ext cx="7343775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4872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Назови инструменты :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3238"/>
            <a:ext cx="7239000" cy="4683125"/>
          </a:xfrm>
        </p:spPr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С болотца поросшего ряской, с полей из лесного дупла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Певучая, добрая сказка по нотным тропинкам сошла.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К тесовому дому под ёлки, тропинка тебя приведёт.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Расскажут о Пете и Волке квартет и кларнет и фагот.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Упрятаны в нотных страницах поляны, луга и леса.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Для каждого зверя и птицы у сказки свои голоса,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Пичугою флейта просвищет, закрякает уткой гобой,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А злого - презлого волчища валторны заменят собой.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Однако, к чему торопиться, твоя эта сказка - бери! 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000" dirty="0" smtClean="0"/>
              <a:t>Волшебные двери - страницы в неё поскорей отвори.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sz="18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Проверь себя</a:t>
            </a:r>
            <a:endParaRPr lang="ru-RU" dirty="0"/>
          </a:p>
        </p:txBody>
      </p:sp>
      <p:sp>
        <p:nvSpPr>
          <p:cNvPr id="31746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ru-RU" smtClean="0"/>
              <a:t>Пионер Петя                    фагот  </a:t>
            </a:r>
          </a:p>
          <a:p>
            <a:pPr marL="0" indent="0">
              <a:buFont typeface="Wingdings 2" pitchFamily="18" charset="2"/>
              <a:buNone/>
            </a:pPr>
            <a:r>
              <a:rPr lang="ru-RU" smtClean="0"/>
              <a:t>Птичка                             кларнет</a:t>
            </a:r>
          </a:p>
          <a:p>
            <a:pPr marL="0" indent="0">
              <a:buFont typeface="Wingdings 2" pitchFamily="18" charset="2"/>
              <a:buNone/>
            </a:pPr>
            <a:r>
              <a:rPr lang="ru-RU" smtClean="0"/>
              <a:t>Утка                                 валторны</a:t>
            </a:r>
          </a:p>
          <a:p>
            <a:pPr marL="0" indent="0">
              <a:buFont typeface="Wingdings 2" pitchFamily="18" charset="2"/>
              <a:buNone/>
            </a:pPr>
            <a:r>
              <a:rPr lang="ru-RU" smtClean="0"/>
              <a:t>Кошка                         струнные-смычковые </a:t>
            </a:r>
          </a:p>
          <a:p>
            <a:pPr marL="0" indent="0">
              <a:buFont typeface="Wingdings 2" pitchFamily="18" charset="2"/>
              <a:buNone/>
            </a:pPr>
            <a:r>
              <a:rPr lang="ru-RU" smtClean="0"/>
              <a:t>Дедушка                           гобой</a:t>
            </a:r>
          </a:p>
          <a:p>
            <a:pPr marL="0" indent="0">
              <a:buFont typeface="Wingdings 2" pitchFamily="18" charset="2"/>
              <a:buNone/>
            </a:pPr>
            <a:r>
              <a:rPr lang="ru-RU" smtClean="0"/>
              <a:t>Волк                            литавры барабан </a:t>
            </a:r>
          </a:p>
          <a:p>
            <a:pPr marL="0" indent="0">
              <a:buFont typeface="Wingdings 2" pitchFamily="18" charset="2"/>
              <a:buNone/>
            </a:pPr>
            <a:r>
              <a:rPr lang="ru-RU" smtClean="0"/>
              <a:t>Охотники                          флейта              </a:t>
            </a:r>
          </a:p>
          <a:p>
            <a:pPr marL="0" indent="0">
              <a:buFont typeface="Wingdings 2" pitchFamily="18" charset="2"/>
              <a:buNone/>
            </a:pPr>
            <a:endParaRPr lang="ru-RU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Что нового узнали на уроке?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200" dirty="0" smtClean="0"/>
              <a:t>1. Инструменты симфонического оркестра.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200" dirty="0" smtClean="0"/>
              <a:t>2. Героев симфонической  сказки «Петя и Волк» </a:t>
            </a:r>
            <a:r>
              <a:rPr lang="ru-RU" sz="3200" dirty="0" err="1" smtClean="0"/>
              <a:t>С.Прокофьева</a:t>
            </a:r>
            <a:r>
              <a:rPr lang="ru-RU" sz="3200" dirty="0" smtClean="0"/>
              <a:t>.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endParaRPr lang="ru-RU" sz="3200" dirty="0" smtClean="0"/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200" dirty="0" smtClean="0">
                <a:solidFill>
                  <a:srgbClr val="FF0000"/>
                </a:solidFill>
              </a:rPr>
              <a:t>Научились?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200" dirty="0" smtClean="0"/>
              <a:t>Различать…</a:t>
            </a:r>
          </a:p>
          <a:p>
            <a:pPr marL="0" indent="0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200" dirty="0" smtClean="0"/>
              <a:t>Определять…</a:t>
            </a:r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sz="3200" dirty="0" smtClean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sz="3200" dirty="0"/>
          </a:p>
          <a:p>
            <a:pPr marL="274320" indent="-274320" fontAlgn="auto">
              <a:spcAft>
                <a:spcPts val="0"/>
              </a:spcAft>
              <a:buFont typeface="Wingdings 2"/>
              <a:buChar char=""/>
              <a:defRPr/>
            </a:pPr>
            <a:endParaRPr lang="ru-RU" sz="3200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288</TotalTime>
  <Words>240</Words>
  <Application>Microsoft Office PowerPoint</Application>
  <PresentationFormat>Экран (4:3)</PresentationFormat>
  <Paragraphs>47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5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Trebuchet MS</vt:lpstr>
      <vt:lpstr>Arial</vt:lpstr>
      <vt:lpstr>Wingdings 2</vt:lpstr>
      <vt:lpstr>Wingdings</vt:lpstr>
      <vt:lpstr>Calibri</vt:lpstr>
      <vt:lpstr>Изящная</vt:lpstr>
      <vt:lpstr>Изящная</vt:lpstr>
      <vt:lpstr>Изящная</vt:lpstr>
      <vt:lpstr>Изящная</vt:lpstr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Преподаватель</cp:lastModifiedBy>
  <cp:revision>22</cp:revision>
  <dcterms:created xsi:type="dcterms:W3CDTF">2016-10-09T16:49:20Z</dcterms:created>
  <dcterms:modified xsi:type="dcterms:W3CDTF">2016-10-11T06:27:12Z</dcterms:modified>
</cp:coreProperties>
</file>