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4" r:id="rId5"/>
    <p:sldId id="262" r:id="rId6"/>
    <p:sldId id="268" r:id="rId7"/>
    <p:sldId id="267" r:id="rId8"/>
    <p:sldId id="265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5F57-EC8D-4BE0-A9BE-157391C44607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2EBA-A01C-4F73-9AC2-99EE258966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3.xml"/><Relationship Id="rId7" Type="http://schemas.openxmlformats.org/officeDocument/2006/relationships/slide" Target="slide2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MPFI79DFHc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hyperlink" Target="file:///G:\school\stage\SEMESTER%202\stage%201.4\de_spin_het_te_druk_had.ppt" TargetMode="External"/><Relationship Id="rId4" Type="http://schemas.openxmlformats.org/officeDocument/2006/relationships/hyperlink" Target="http://www.youtube.com/watch?v=Fykd74IT9Zo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Bloemen%20Wiegen%20%20geen%20teks%204.pptx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hyperlink" Target="Bloemen%20Wiegen%20%20geen%20teks%203.pptx" TargetMode="External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hyperlink" Target="../../../Public/Desktop/Tux%20Paint.lnk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gsawplanet.com/?rc=play&amp;pid=176a9038b6c3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gsawplanet.com/?rc=play&amp;pid=07145f42635d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hyperlink" Target="http://www.jigsawplanet.com/?rc=play&amp;pid=393939315d58" TargetMode="External"/><Relationship Id="rId4" Type="http://schemas.openxmlformats.org/officeDocument/2006/relationships/slide" Target="slide1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hyperlink" Target="http://matchthememory.com/jufjennifer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chthememory.com/jufjennifer3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matchthememory.com/jufjennifer4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hyperlink" Target="Insecten%20Quiz.pptx" TargetMode="External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rups 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7999" cy="91440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74725" y="332657"/>
            <a:ext cx="6909643" cy="86409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-411"/>
              </a:avLst>
            </a:prstTxWarp>
          </a:bodyPr>
          <a:lstStyle/>
          <a:p>
            <a:pPr algn="ctr" rtl="0"/>
            <a:r>
              <a:rPr lang="nl-BE" sz="3200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kronkelen van plezier </a:t>
            </a:r>
            <a:endParaRPr lang="nl-BE" sz="3200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4" name="AutoShape 10" descr="http://www.google.com/url?sa=i&amp;source=images&amp;cd=&amp;docid=ZsOX-tRWYL5E0M&amp;tbnid=Zv1WxM989_gJvM&amp;ved=0CAUQjBw&amp;url=http%3A%2F%2Fwww.boeken-tip.nl%2Fuserfiles%2Fimage%2Fboeken.gif&amp;ei=tWhOU8vsEuud7gbU_YF4&amp;psig=AFQjCNHEPWdofklQkn_qGKGGvMTqDJs6CQ&amp;ust=139773394135706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1" name="Afbeelding 30" descr="boeken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988840"/>
            <a:ext cx="1080120" cy="942839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Afbeelding 34" descr="abstracte-muzieknoo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132856"/>
            <a:ext cx="1080120" cy="94510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Afbeelding 35" descr="zingend-ventje-300x30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268760"/>
            <a:ext cx="1068710" cy="106871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Afbeelding 36" descr="spe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3717032"/>
            <a:ext cx="1093663" cy="101555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Afbeelding 38" descr="images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6136" y="2852936"/>
            <a:ext cx="1152128" cy="107736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468052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nl-BE" b="1" u="sng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Lieveheersbeesje</a:t>
            </a:r>
            <a:endParaRPr lang="nl-BE" b="1" u="sng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Lie</a:t>
            </a:r>
            <a:r>
              <a:rPr lang="nl-BE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nl-BE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nl-BE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nl-BE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heersbees</a:t>
            </a:r>
            <a:r>
              <a:rPr lang="nl-BE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- je kom bij mij. </a:t>
            </a:r>
            <a:r>
              <a:rPr lang="nl-BE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Hoe-veel</a:t>
            </a:r>
            <a:r>
              <a:rPr lang="nl-BE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ja – ren oud ben jij?</a:t>
            </a:r>
            <a:endParaRPr lang="nl-BE" sz="28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Kom maar even hier want dan tel ik vlug, al- </a:t>
            </a:r>
            <a:r>
              <a:rPr lang="nl-BE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nl-BE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stippen op je rug.</a:t>
            </a:r>
          </a:p>
          <a:p>
            <a:endParaRPr lang="nl-BE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Tekst:Haverkort F. kleuterwijs liedbundel voor kinderen van 3-7 jaar </a:t>
            </a:r>
            <a:r>
              <a:rPr lang="nl-BE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Rinze</a:t>
            </a:r>
            <a:r>
              <a:rPr lang="nl-BE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Van der lei Lieuwe </a:t>
            </a:r>
            <a:r>
              <a:rPr lang="nl-BE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Noordam</a:t>
            </a:r>
            <a:endParaRPr lang="nl-BE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encrypted-tbn2.gstatic.com/images?q=tbn:ANd9GcS3LcY-E6cNYkr4PjG9mqjBz5FCtC8t7hp8LUHSVnCgnfEdaXBu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00808"/>
            <a:ext cx="2522995" cy="308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9" name="AutoShape 9" descr="data:image/jpeg;base64,/9j/4AAQSkZJRgABAQAAAQABAAD/2wCEAAkGBhQSERUTExQWFRUWFxUYGBcWFRcYFxYYGBQVFxUVFRcXHCceFxwjGhUUHy8gJCcpLSwsFh4xNTAqNSYrLCkBCQoKDgwOGg8PGiwlHyQsLCopKSwsLCwsLCwsLCwsKSwsKiksLCwpLCwsKSwsLCwsLCwsLCksLCwsLCwsLCwsLP/AABEIALgBEwMBIgACEQEDEQH/xAAcAAACAgMBAQAAAAAAAAAAAAAFBgMEAAIHAQj/xABBEAABAgQEAwYEBAUCBAcAAAABAhEAAwQhBRIxQVFhcQYTIoGRoTJCsfAHUsHRFBUjYuFygjNDkvEkU3ODosLy/8QAGwEAAgMBAQEAAAAAAAAAAAAAAwQBAgUGAAf/xAAxEQACAgEDAgUCBQMFAAAAAAABAgADEQQSITFBBRMiUXFhgRQykaHwscHhFSNSgtH/2gAMAwEAAhEDEQA/AHujxEFN1RHilakS1F9jCDQYksk+Ig6i9vSIsRxqYQUku4bpHzY6J3u3FsnOZnHUgJjEgq8emFw9oPdlO2JlJ7tZ6QnARboqfMY6irW2UNvzn5mb34hvtlWKniwZPHiIVeyIHeLOYpKgSiyOQB8STfKHhg7ULyypcpNzMCgSPlSkDO/CxYczCjLUUqcWINm2hnWt5xPPUD7Q1ZKrn3jhMozMdKlrJaxKnKTxD2G1tI1lrQfCVpzix+Vzp4Xg72aweZUys5sSksQOVjCZiWDzZE1SFJNj8RsOuY2jCpqazK+3TH7y2x8ZMcMK7GLnKDgJT+Y8Huw1fkbQQx3sf3Mr+jZVsxGqre0BsF/E+TToEuYTNmCwRI/qKVwunwv5wYnYri9ckiRRy6OWQf6lSt5jcRLSHB6iBDS6nk2cYPGTgEfHU/pNBdOjV47mJXZoEpQDsPW+sPlPQBKQR58IDSPwurChCZuIFIQkJAkyEpLJAAGdwToNYnR+EEgl502pn/8AqTix8kgH3gGrt0rNua0/AUn9ztkJpCpJMMV3bGjpUDvZ6EkfKk5lnllS5gRUdtayeP8AwdEpKDpOqj3aeqUfEryjdX4cSaZSZtJLTLmoLpKitSVbKSvMSQCPmF0liHuCewlaZ6SSFBSSUrQr4kLABKTsbEEEWIII1hEtpKl31Jv9y/b/AKjj9SYclvygRDm9mZ9QXrKpa3/5cn+nK6Frq9ou4b2XlST/AE5aU82v5qNzDBjkvufEIp0+Id4HAhg6y+1M59PsOAPsOIg5OdrGQzJOWFjFchL5QYZMWUsJ0gHIo85dVoNpjgbzAuB0goSEBlAPv/3EQ1LhXeymTM+YfLMA+VfPgrUdIPVGHpAsxgRNpiNI0K7Q3MEDtkP8aiplqQVFB3B1SRdlDhAzCEKQo6qB+EDc6Zn0AZrvHlZJ7uYJuUEaLBALpFwoc069H5QwSZgmgLBB0Fvb6iG2IrT09D+0ISAvHQyxhuDGar4wCq7F259Yvdo+xEyQJXjTlm2znwJSq5y5lFnygm7aQLp5qkrBBYi40PmPDDX23rP4mlo1AljnCkuMoKQkKJbUvYfSA09WLnsCP1lVCkEnrOYzMFBU+d06niPygcSeEXqHBkIIUHJexJ0cfCRoevOLC5ewGjkenxH9PtmDstiMiUtQqZSZkpQv4XUkpByqTvuQR0O0G81nwpbEruLcZhvsFK7zvJdvCEqAOoLkFuWkHMXpQQQYE/h9PkmeTlUhaZLOJhKZniZRUkix+AsC1ntDDipCycpjK8SCJSjDrmPadc1zlmI4flmMkkA7ebxvj2BqRTImhyyg5bZQO+wf6iCdbhKisl7vaCWG0qpkhcqbdKgRppwUOYLHyjQ8PsSw7DgnHHzFW4MQZIzMPLRuR+og7g8qUn+rOI8PiCPznJofNoqrwZUlaZZYkZiVDQ3sAPIRZm04KFPqxaK6hCDsJx8So65gOtnKmLUtTlSiSX1c/Tpr0ioJYIL6EF+jX9m9IszE20b9H5fp6xWxENKX5Do5/wD1DKdlEgcmEMN7ZykSkpUgqIDPkSXuW1VwjIUMsZBm0FJOcGOYEfVeEXfYMBcnhzP7x4JGbruNW6nR49qahSVBM9JlkuAoF0EPoCLpHFjvEc5Cg4YEDYPlH+1OvUkxljMSM3XIALAgtwgvgtPbTzgJKqAEkHdvyJ9iYuHtGZfhlSFKSwuFOCd7h778opbW7rtWeQc5nmOZc8xZzqCJaAAhGZXiUoqYPcnKj0gXhGA1dUvJIlIkB7rnDOv/AKSCB0AHWLUg1alKWAJebaz2JZnu7v6x1nsmAqSmYUgLPxAaBfzAPDNLtXitdpPvnOOPbpGqiCe0A0f4TzZiAKrEqpYb4JJEmWOTX+gjyZ+C1ANUzVnjMmqUfZhHSEF4zLDV/nOgCOR8cf0mqFBEQMB/DqVSTRNkghnt93h4lLiQFopV9aEXNgNzGWbPIXzLHJPfjv8ASV2BOknWoJuSABqToBzMUKjtBTJf+oC2yQVbO9tRCbi+MKmkuSEh2SC2m54nTV/KBXffqbfUcOkKizIICjmJ2a4g4UR+V2mplBgtrPdKh+kK/aXHf4SdLmyikpmgCYfiSU5iJa7H5SSCeCv7RAFSy/vYHU+W/CKdRMzkSSsICiojvCyHynVzYFgH0uHii6dXt3n7j6f4gvxjv6SOfpHKqxpFRIzKSM+YpyvuLu/BoCPsLD2AcxVpMLm08lAmDV8hBKgtCXUggkA5sofKbsHD3y64jmFLNmBwWSOmZQTw4ExVKVVtqHgnj9cQN28t6hI6jtOkp7pD+FRBUWLnM1uUUlYiSbs3iPkPCG6kPAuhoiQGFrX2049T7QVl4ew10YajbT3vGiaqq+BFmbJmqqw8h9/oIhl4g6wkp1+ZtOD/AHvEy6bLt9+kRFYHI8+j294kBfaQJYqKEKtvACTLVTTVBlGUMqiRohyqyhqwKSXAsDe0XaSvbMVKbKohz1LWGr2sBd4LS1gpKlBlrUVKGoFglKX3IQlL7O8XDNVlW5BhlOAcyuhSFAF9bg6jkQfSLRxFRkiWS4SSQNtT7XgbMwgpBXJUGdzJ0fiqU9geWh5G8byilSQpCsydCCGUk7pUDcGLnTkrvXkf0lMYGR0nkwD73P7CN2bTb6biNJ6wGGhPAez+RgnhstKlgqL5duPF+WhgDnauTKhCTiVZWIqlf8NRALHr1ghSds1JDHWI8Xw0qdSAAG0AawG0BpUjw8zFNtVy5YZhVLVmF0dpxnJ5ww0WLpUkFJ6xzOrklKrw/YJgaRLBe/GB6mqukK4JB7YhFLEyPF0AqCh6wtVleSWSDB/GmS6XcF+vlC5VLYKAcApFuZMF03PPX5g3OGmpTo4ZnJECcaScofR7fv8AfGLU1DuTf4vQZRA/GA2XKLObjSzWjTpX1iTXjcJQAA2j2PUrLRkPRmdeqaqWhJM0gJDuVfD7kvrpCzhc+VOWsyCUy0/+YGTd/hGrW0LatGlL2RlzT4qvvLncnTU+I8Twi7X4MKeW0lJcB5ifmmIa607FSSxYagkcIw9FVQLNhJYn5A6frAMAV4gnFJQBdLeRf/uPeLfZyuLLBsxG+7a6W2v6wIkznILuC1+I4wyrkEozJGg0A97Re8DGzH+IHtLKJlztrtpz67AdYeex6mlEE/MWT+UMLPud45xhVXmUwckKZm3Yac+D6bObRbr+1CwDKlHIlLhShqouQpjwe3Es8I4sR/R1hKWFZ3NOxqrJaCAtaUksAFKAJJ0ABN4mWsMWILWLbHgY4VRzSTmU76ObtyA3MXqbElozBK1JCi6glRS54rUDcxojV4BQj7iNjxAf8f3nYFLipNSk/EARzEc+w3tXPlk5lmYCLBdxb8vzH1hroMbTPDpsrdJZxz6RjeIXejgRmrUpYf7TTEez0uZ8PgO7Bxvtx0gTM7GzQbZSGd30I2vqo7PaGFU9otIn7iM/R3E53/aesoqc5xEuv7PLkS1TZxShCU5iXe5sEMLlRLDz1jmcyeqbNzq1JGmgHAcgI69+JilKoWSSxmIzMWdN7EaqGbLblyjlEuVkBJjpNOEUEr1MztQi1NtWHaep7xGVZUwDC5IGUghhoCHBB4h4ZZFX3yTLnnMhTC7M9vDMIYkEsxtexdwSr4XTKATm+JSnY6DfK/FhtoTrtB+QgZglQcGxDapNlBudwR6RnakLnA7dPp8StdrKcdpaqMGSnQMOVvKPJSJCGVcrDEXIYjlGuLdoEy1qk3mFBKSviwDgsC6g7E768WBTsRlnV0nm5Hq0X0FtlR3Mgb2yP3/gnrlUNhZbxSbKmO48RLuNX58YFJwNU45UEedm9INYfgSpoKksRsQXHtBalw/+HkTJgL2crHwi1glW6iSNNA52AJr9Q7MWQc/HHyZFdJY5PT3iXNwju1EZkqMs5Xa+YpBWSfzAKCQbM6hvGJR99I3mVClKOY6sWysNhoNLBPtGS5aN3A46p8yNIuWbHqg3YMeJmUwMr6FQUZkpkr3B+FY/Kr9Dt0hjoMNKlFI21JNh/mCdXgiUoa3Vv1gS6oVNx/PmErqbG4RIpqvvEuLEFlJOqVDUHnF/D1MoxRxTD1JWVItMTx0Wn8qv0O3rE9DWJUhxYuQQdQQbpUNiP1eG7AGXK9D+0q3HIhiuxkiWoJS5A1+sBaCscMr1i3J+v3p0b94pUMkAk8zl5XsT9IFWiqpGJBsLDmWKilSvWC1BjJlSsvAWgZNXZvvn6MfWI50/IASPmSD5/YirJ5gCtKByDxJqyqfMo6lJMDKjXzR7OYkmqd+hHvGokvc6PbS9mcvtDCKFEiQSacluH1uTdto3qaILSU6O2w2MXUgcvr/iIp8+zJL8eUWDsTxJXJPEVZlIoFiDGQwZuIjId/EH2jXmGWFYTNl3KSGhvwCqVPlMrazwdxCjSoENFPAsP7vMBuomI8aqbRU7qmPPEBSNzYMUcR7LGXPKUkBMwFaQUuApJ/qAMQzhSVN/qgtJTNkoF0XsHQonTX42hg7QUKjKzoQVLlKTMSBqrKWWgcc0szE/7olmUSKiUO7LgspCtiCLeRDRmaTUuaWdjggYHzn+4/eMWoc+mK8hJKxMK1JILkIyoSSwuQA/DePajD0JBVkFz4epDm5f+7oz6RIukXKmFCwQSbcy9iOL/rFGZiiFzUozhki7lg+rO3y326AloDWrO5JlKxuzulsYKsuyMw5Dbk+vTWKppBw08vT784d8Oq0GSmZm8JD5jbdtP0iKs7VUyCxSpZTcFKBYk3Yqa+8Zn4q3eVC5xxxLnTJjJbETZcrRn047QVwPDJ6p0tctwhKgFlrZfmF2ux6wVl9padRskpOpOQMCQxuN9rQwUFYlaQEkWDEBreW0MV2Gxtrrj5k1UJuyGzPJ1JaxdoqJrdoMBoGfywqXpaNSnwlGXcqw9zkHiQLniYDKUMyVBj0hfq+zglICgkO5CuQuxJOg/cQ+U+EJTciNa/DwQzODsYSt0R04YqeM5xLGk2L6us5rLkeLyP6DTbWw2sYJUhTLaYsgplsTmVlzH5WJ1Ls4i/MwId4dchB0NwbW6awG7SpQCmWO7AT+cuSos56s0IraLWCiJ+Ua+WihVVeZa1H5iVf7lzH/AHiGaH0trpMI0621jKyUyzcHxA2cA72faIpMyw30ffVatt9Y6FQMAiLCSyKxSC3jy6EEghuRTu0dNxytT/J6bulBSSUJIBuSEqOQjYAi/BhHJiL2A/2+E+mhgtQY4rulyFl0vmlhRIWhXzZQLHMlwR0I5mGArfUYhgcA/USRS/GL8d2d9T6sB0iRIvz9/MaGKaCTff8AUB/RI9zF1I39P8HYwgwxFYYwzEMqWcO97/UbQSRmWLlhzhdkp1fh0V58Y9FYrQQk1OSSsaW30jMnxqjYu49YWcRolo/rSwVOyVJHzto394BtytF+sqMrKUFKcta5PIPaB1XcDOnckDVuqtz0AEaWlQoBk5/vIU5bOOIdwWk/iJRWhYu4CQ75hqlQ1BHBn8rxRSlrHYkNwLtES1qSc6SRMIAVc5ZoHyzWYn/U5I5i0eSqtKyoNlUD8BDFJbRk2ZtxYwxYlZUGv7yCgI9MnK7+3nbzfTT2jWvlvLNtGPNhrbaI6WoAPiUAfc3s59OEa1GLZjllhkjVZsOeUa8nMLhW3DA6SgQ5mtF477fXiOkEJUgksNTyEB5+cXQpSXGm/Jkj4RFaTXTUF0rVYu7v6k/SCmovyDJCA943VWElKHJgfh8pJVlO8Vx2kXMGWYx/uSGA68fKJ6KRfMFPAcNWDuhuBwIa/kSeUZEXfqjyE/V9f1/xL+mNOJ4kE6RH2anlRL8YDVqydYsYPVZFR0WrvXU6lUf8uYohI5jvme0C6GSZE0yz/wAOYpSpX9qi6lyj55lp5Zh8oclTTrCMxCj/AIiSuW+VRHhUCxSsXQoEaEKALw9rvDFtoKjj4jFVnqgvtRUJyKSsi6DlOW6SxBIU3h2Lvq0cnwXDlzVhKRzJNgALlSjwGv7w845icx0JBzpUh2nIlqKSp0qTZI0ukjlFnsbJlqUqRMSkJmpKf6aQglwbFQ8Rs+/COWqNqIKDjd0z9+/HX+Zh7WSxgoMXqvFyohKQ0tDCWnYMCAo89VeYiJWKMkWYsQ+4G5H9xh0qvwtAfJNzcAux6EhwfbygVO7GTEf8oHmCFfraJs0zVcMhijV2A8xc/mNvCyeDXCf9I+ZZ47RlHWTELBlqWkgvZ2f+7ZZ62g5PwCakOZagBuBbzaJMK7LTp0zKE5UhXiKnGWzkfmBNm2iqq2doU5MqqtngRs7M4yqpSypS0qA8RAHd8ru4J4NDPS0TXjWgoUyUBCRYdHPMsLnnF8R2NAdKgr9fpNSqnnLSNcqB9YWDQTMUqqneMTxqpzSTUOY8oEBTaXeOZ1tODPmKlrUCpRJEtLnX8xtHX51MwjlNVJP8RMlEEJQogJzMAH8LITsQzZjvpHIaKuylnD8HAiWvXABEGV9AuYlPxEpV8ygTcf2hhtC+FN5ZbdF7x0vC8CmT1ZZbWAN7C5Yfqegiv2w/CqYl5tOc4CFKmhRAOZJBJRxcPbbLreOh0S2WKSF9ImctTsNwHE5qqaQ4s19drnThG1KXmIfdSfiNrkfNt1jSdLKSQoEEbEMdX+hi32aw9VRUy5SQBmUHcOkAeJRUOgPV4dOFUsegllUmHajCZkkqC02RMVKJF/EjxKv/AHW948ko4sNuXQ/vD126whU0JmS3yod5aRYAlS1zLblkg2hIki4/u357jpcekYy3paCUOZS+k1vtl7D6XOTwGxFw/A7iDtPgaWchooYaoILc7/tF/EcVSlDgwldvY4QwiBQvqg/EZEtCCNrwtIqE5iCLdHiPEsVMw8oogFxGlRpyq+o8wbNk8QpMY6RWrsPzssAZ0gttmG6FNsduB83npkRZmoU3hiQ5RuDKKxU5EX00qWCki/n6ct7RlLLSC3wlxu0WCm5UN7lPPcp8ibRPJkJmS8+qfzdfv3hsvgcyckiVVyi3XUHjz+l4qLSeD/ewNhBGSn5XfgT7P5WjRclncaFv8+nqIlXwZUEiCzM4+/8AlhBPB64g5SXfTly0aK82R+37D9o9kYao3S6Txi7lGXBhQQY2onBoyKUqQvKIyMgqPeE5hPKTHiU5bxtKlqLAn0++vrEtRTMHjS0oFykkcjvFyRiMWD4olSWJvBiVO4QhYUslQEOKsSRKQH1awGpjQfx0IgQ9ZeqrPJPEHz8KC58yWogZh3so8ASBPQRu0zKv/wB2PcJ7OzZVRLUwyhbkgiwDnQ3uzecDcS7WFnEtlIOZBBcggaMQHCgVIPJUG63tKnukqlF+9AKFcAdy/DhyMUB0V4/EWZBGCcd5JK5yI4KqhFectxHNKuvmLfMtRB2KiBxA5BmJ6gRBJxJaXIUoXBLEhza5D8tNtztCuq8VFy7UUgfP8/rCDUc8idIQglxFilkKGkKeDds8tp+m6wC40uoAX4khtdIf6dsoIYg3BG77iGfC6q2q5bJB/SM1nzGyshQk7xbBjUpjzLGruZY6ibZspUU5s/xWjStSraKUmbeOS8V8Ut8wU7MDI5h1AhYyMwvFBfZmUqYZikgqIAc8n15sW8oJyVOIkjoq9Fp7FDsuSRBNz1kMimSgMkAAADyGgiUxhMV5tUBB7LatKnJAEkCKvbHsHTVRM1QUiYdVJPxWQkZgdgEMwbUxpgnZinpHMmXlJsVElSiOGY6CwsLWg7UT3isRHz3xnXm+3ahwvt7/ADPLWqndjmVqycAkwn45h8uZ4vhWCCCBqxdlDeD2OJIEA1Syo8oW0Y2esGLXHfwYNloLvG9RICktrF+dIASTAOdWMbRpIS5yJmuNvEoVWEsXEVu4AN9oM5yoPCrimI5iUp+HS13/AFjTo32HEGFhldahFgXPt6xAntFcf025Zr9RZjAqnPht7H/6q/SNFyruBw008wbekHGnToZMMCWme5lHx6lCrK1uQXY39HEA6Vc5EybLCSQVuq6cjNqCAfETfVr6cJxJUCFJUQWIcflVYu+zPGlCkd6UPlBUHUflskOfXTaCoNobuMd+387SyMBnAhTDk5jwIuQdRz5jmLQQqadxbWLsvAvAUr1SXSsFixFik6g7H9RAadiBlKyTC4JYLFtdpg0T10/0wgG81vR27SwSVxLy6lz7dOcbd6To/wB/YiGYbl9veIaircMiz2J4DlDYUmL4OeYXkuw/rAcs5tfkYyAiFsAAWA2jyKmk+/7S+6NtPWLIdfhAY5B4W/1q2HLU8Inl1JK81yToS+Vv7Zep6mJJuGqBFn3YOb8n++saIlEW0fkxPXS/1jOZvaUOZZpFhJ4qdy4dTcMqdPOC6Uy56QS4PA6j9IDyU24jgNOrBvd4syqkJF3bo/owb2MJWrk5HWESwjg9JlV2aCnIUABubMHuX5C8VcEXJUn+H71B7pSjLawUlfiWnMbqZRV5NreI8c7SoCO5SM6lj8xB10I1P/xgPhFGknNoQHBBZjmAdL66sXsXIaHKlsFJNhPPSXLKpwBG+ZQpBYt1/wAx7Mwss4bppCtjmNTUKEsLSGSFZgNQSQxBBYuNoHJ7XVCSLpYH4cmvKBpormUMCJIKdxOk4HQo7wFV2u2zw7orBHLuzfbqXMmJRNR3RNgpxkfmTdPvHQJaGiPx+q0Q8sIB7n+fz6TU0yVkZUwzLW8SNEchLCJI7fTZ8sF+sMZFPRaBNTJYvBSomtA2pWTGF4qKrcoOsqeOZ5R17WfygnKrUqhYmkpLiN6SvIVeMbw7xS3TYqZuM95VrIzrmQOrVRJJqwRrENcxEdHqtRRdUS5BGJUlj0ghNaAYsieID1FIpJfURap5lrx89tp2yy2MODNMQLwvieQWF4PVqnBaFwS1d5YEtDWmA2nMBYTnMKimcXECMVwcNmAvDFTC1w0TzaTMnSIXUGtoJqt4nOawqCCBuCOH6iE6bLL/AGY6ziWAODbjCVUYAZZzagbadI6HRausgxNlZOsG01J4QC5+9IuCSwYj04RGJ54ANG0qrGa8NMWPMH1npFiGa79G0fpAXPlJUT4VEnmCdLkto3mYZ1gGWonVi3U2HuRCn2lR3Y7rd2fkn9yR6QXSne233lkXnHvD2GdpljLLStKrgAEg2ceFJe3CMxWQtIUWuSQH3LlyBvCPTFj/AIB+sG/5zMVda8+zEtbkwt11g76MI25PvxC2VYlmmlrSPiD8GdLPo2o8veJAkKNgytx9SOIjWROCw443FjyL8rhomVJCrHy4gjcH9DFGJzzAbjnmammHL0/zHsaLnsWLvyP7l49iMNCbR7x6ou08pRBOZAO6h+0H5tHLnpBBCgfmSfZx9I5hQLd06EPu3Mi9tf1g1h2IqkKCkEAtfMB4hwJ36xmPp1U8ZnhZ2MZjhCkWKn/fZ/31jb+V5rO33dxofaL2F1oqUZ2YixDg34jl1aLk2WBCj6W7OV6Qy1oeZy7tVhIRVF5hWWTszOLS03vZi/OPcIqmWymuGvoWKQE9BcDmYN9tqcmehQD+D5RceJtd1KdhwaA1JMHfMyVWY2s7jwB9gPD1JMaPq8oK/JAi1nDkT3tPJ+CY7n4DzBcgHmCD7QICX8JI5FRPpaHOVITOBlqTnCmJS9yNlpOxAhSqJDEpL2cc+H1Ee01mV2dxIPSRKkMWLHop3jpv4f8AaYzUinmKaYhshJ+NI2c6qH0bgY57T1fhyL02JQFHobu8bpl5VAoLEMQcqkEEEEEdDF7FD8OJau1q2yJ9CSFHePKqpKRpAPsd2i/i6YKJHeI8Mxm12VbiL9XgxUglOkbl9JOkJobBxwZq13ZxKSqncxVqatzbSI1LN3gZPnlKo5LRZFeXaWtc5l2YXjeRS7xQ74qIgtTqtGDqn9RKy1YDHmSy5cSgPEJU0QmrbSFkc5jWVWS1csQKQsRPUTyqA82Yx13jQdxcAPaK2sOsL5BvEqKMNYRQp54O8E0VQaEnDL0k17T1mJpwYkytESqsNaIFVoa8VAJGITKieVSg0KWJMpwII4niBLhMQUNE8aVC+UNxiVn+4cCKVZQM5gVNkDjHQ+0NPKlSSV/EbJG5PThHP52unrr5Jjd0d5tXMRtXy2xLWHzcykoN7g9WLj3b0ip+INAR3S8puFAq2ezJ6sCYkpyysw1exe4I0+pjoGMYQK2gdIBUpIUjZlg6PtcEQ/RUxt3p27SqPgzhktDRckhB1IHVC/qn9o9qKUpJBDEEgjmFMRFZMxQ0JHQmNZWzGc7oyyaOXkdK0blkrVezfApIv+0bSb/5/XiPcQBpsQXmTmLgG9g7GxuNYY5UouRzf/P1hTWsCRx2i1qkGCVqYkHifqYyCs3DQSS+t/WMhcXJKyolRBf7uq3tBWUAA4JD8bp6coq18vKpKGAIJJbzPowDRrSTC2pGhDc31ECcblyJDDBxGnspVmVPb5ZgykE+Fx8Kkvp/mHWpUGuY5XJqAkhZ/UpPUPbSH+nn55aV/mSDa4vwME074JVhmWVyBiWaqnEyWQNWVlcsxIYF2LbRzBJKZniszC2jXDjjo77sY6jJpSzk+UDqnswionZyMqEhjo8xRJUS/wCW483imoelLNq9xC7TYM95F2GwhUwd7MAYKJRYg5rpV1Tct5wT7a9kO/lJXJSkTEOTcJzJYqLnjmA/6jBSkWJeUJDJAAAGwFgIvS8QTxh/w8UMjK+Of5xLvVtAE4VMR9+hHs8T0dWQcuYi+udrcDmcaHlHQe1uBSKgOjwTAkJRlYIsp/Ew5kQg1GCzkqymWt3sUpJBY5HBG2ZvUQpdWisUDA/EV2mdF/DGaBNmJuc6AXUA5ymzKTYhlG0PtVNswjmf4Z0E+RUL72TMlhUo+JQISo50MOBLPrfWOkKnAwC7UFNMaN+OvP0mxo1wvMG1afCYX55EMGJzRlOWAlJTlRciOMT0ZGcgQ1xy2BIpJOrWiQVxSbQQXKYaQHr0NeLIQ55i1isnIMnXiSjaN5M0kwJp53iaD9DhiiHMFarHAEHWzOZBPUYD4jNaGKso7aQp4rJUT0glG0tjpDXZAmU1U5sYNSJji8K1AvKu8HkTYLqK+eIsj+8tT55TpFaoqyUxtMngiKFQtoFWn0lmeQqmMXg5g5B6wvSyVqaD9BQkbEjhueUE1AAXBkVNzxE7tbjHeT1lJAQjwhR5WJSOZeF1C9xZ9z8aunARYx2We9KmKQVEpQpipIf8o+7RSpwXvvx1P7COjppFdQA9ok4JYse8vJDJYi2/1cdHh67GYg1PMSSXSvR/zJDEDZyD7wjg+baf6TBzs1Myd4CDolr7Oden3rDvh9gTUAt9YKBu1uCgLKpfzFaiCdyc1veExrx0+rQFqJO3pATEOzcqYrOklJOoADP02hy+ytCWXpGKiRwYq4fQlcxCR85CfWx1jomOS0AlQHiy5SeNxc87awLwbDxIWfGVDYMwBNifQCCFac4ZoxNVqBY4C9IY8wCoPGR7NlsSIyLCBxCXaDAlJmFQdSSkqJOxFm6MzQJTKIGm4byQqOp1lKCgve31hXqMAExRCSxJBD6WsfaF9C9l9WftPXJtbiKxQVaG5u3HkocOcP8A2fkNTywRlLXA0dyS1zaElVIuQtKFpKSbA8b5S3EOPeH2RSqQlKW0GwbqW2jRpqcseOkEsJiZaI5c4gwInVhQ92jShnrWsG7RzWqqcOSTxHUsAIEYkzRpFSuptxFlNNFeuqGDbwWixbBtJj5AxzKMqQ5vBKlp9g4irQzHtBuiksbx60KrAHpFTXk8SYLZos2I1ivPkPpGhmMIX8R1a2KEA6RihShOZOafNYRPT4cwjfDyGggmD+F+F1aisWOftGjwcwbUUwAhaxmQ4LbQ04iuF2uQSDzhO/TFdWUpXp7QGoI2cwX2do880PoI6FJkABmhZ7PUPdlzvrDanSO48O0Hk15ccnr/AORTS4OZSraQEPCpiFOHNodJyrQn4tMyrjmvHKEq1KvX3HPzHj+XmKOJ0bXEUJNUoFoNVc0KtFGtpbAiFq342tMu5fVkTP4oxsqocRpSSSoszxbmUBEQxUHEoUOJaweQNYOVRIkzCkkKCFEFIcuEkhgxf0hakVPdm8HcPxJKgfSEb1YNvEPSR0nIKqsUpRLm+qlann05RHTm/u/H7vBDtNg3c1SpYzZbKSSflI36Fx5aRFIk+dx9CI6/zFZAy9+YnZwcGTIS3kW8jDHhlNllOoFySz6kMGI5RR7O4J36ylWZKcjuBYkKSGfoYbplA6n2GkIWaha2xnmTXUSN0WaoFItAtKyTDbNwRSi7Rujs0E6jrC349NuCYQVtmLdGm94KS6Z9A8X52DBNwIJ4NSgdYUu1QxuEMtZBxFw9kpirsA8ZHQ0gNGQj/qdsP+EX3ibL7RypzBExCn2Cg/mNQbRZTKuCNY4r3inck2ZieVg3HSHPsn2zUhQlz1FSSWCzqnrZ1D3EdxotKmmO0niZ9uW5nRTg0upSy9UqSoEapIILj0aDdRKeBMidkLxf/maNyI6VGrrHJAg1EW+0VDvFjDUgCNMZqhNUEp0iWkZIbhHz/wAdtrsuPl/eMUDBl5RtAmvmXEXqqrATpeA0yYTGHQpBzGLbMcCGcHQMubnB2RMcQp4biIQSDofaCkrGEA2U8aj7bKeesPTYMQ6UwOxFwC0TSsQBEVa6rDRz1aM1gUfEZsdduZ52exJS7HWGyQLQp9m6B1k7PDmlLR9N0fg9WkO8E5PbtE6LXsHPSVp1MVRSOEnNxEF4yNdMJ0AlnoV+srJogIkByxLGqkvEkkywrC/llSqnACFjFk5ifODuIjKYEzyGMfMfF9TY+rZWGNsORlYqyqfciNJ0p7cILCW94pT/AIoEthJiLpNsOkAANBUyARFHDCIJGbC9zHdCqOOYHn4cCSYmopIBFonM8ORFdSwLxcMzDBglUA5gD8QaZIEqadfEjq3iTbk6vWLXZ3sGteVc4Ml0nK91JKCrbS5SPJUHJKJc8p7xIUEKC0v+ZOhI310hjkVgeO+8M8PRtOrv7dIq+1rCYPk4UiSkS0WSBZ+p1iCZKYiCFfMDvxhbxjGAk22jiNbQ34yxF944XUKIcSkROZYIhboe0ALPrBFGKA7whbpbazhhCixcSerkpaBZnCWbR5iOMDjpA+RWBR6weqltuWgXYE8Qr/PeRjIgEocIyPbK/aRl/ecbmyLaebR5RYctZ8ALBrksHa99x/iMjI7Z7SiEiJg8TpOH4uvukJX8QSAWL3FtY2M9SjrHkZGTfqrXG1jxICiXZMp7vBmTKBEexkYN7ExqsCRT5W0UFIaMjI9WZLqJQrUNcRQNSxjIyNKnkcxc8GFKbtAwvEU3GVTFgAFnjIyGNPp6xaGx3Enex4j72TCiHIaGSMjI+g2/mxHNKMVzIyMjIFGZkZGRkenpUxGUCmFbEZeUtGRkcL48i+eTj2nm6QatGUOCekBZ0xWa4LR7GRlaXk8wIXMuyJ+WCAmggXjIyPXoAeJ5uJRqlvYQMnTyR0jyMi9QEVsklFiKpas2o3H7QWpceC1DLGRkbNHid+mpKp0+vaAVAzSeqqF6wn9pagsOLx5GRmaW03W7m6w9y7RBVFXEHWCa8VOVhGRkadqAnJi+T0girnrO5ixheKlBAO0ZGQZa1dcES6xpl4wCBGRkZGOdOmYb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3" name="Afbeelding 12" descr="C:\Users\Fabricom_2\Documents\Pictures\images.jpg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157192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kstvak 13"/>
          <p:cNvSpPr txBox="1"/>
          <p:nvPr/>
        </p:nvSpPr>
        <p:spPr>
          <a:xfrm>
            <a:off x="2483768" y="18864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Versje</a:t>
            </a:r>
            <a:endParaRPr lang="nl-BE" sz="6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lieve he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11960" y="4221088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versje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Verhaaltjes</a:t>
            </a:r>
            <a:endParaRPr lang="nl-BE" sz="6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Tijdelijke aanduiding voor inhoud 5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280831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AutoShape 3" descr="data:image/jpeg;base64,/9j/4AAQSkZJRgABAQAAAQABAAD/2wCEAAkGBhQSERUUExQWFRUVGCAaGBgXFxgYGBoYFxocGRwZGBodHCYfGh0kGxcYHy8gJCcpLCwsHB4xNTAqNSYsLCkBCQoKDgwOGg8PGi0kHiQsLCwqLCwsLCwsLywsLCwsLCwuLCwsKSwxLCwsLCwsLCksKSwvLCwsLCwsLCksKSwsKf/AABEIAN0A5AMBIgACEQEDEQH/xAAcAAABBQEBAQAAAAAAAAAAAAAEAAIDBQYBBwj/xABGEAABAgQDAwgGCQIFAwUAAAABAhEAAwQhEjFBBVFhBhMicYGR0fAyVJOhscEHFBZCUtLT4fEXIzNiY4KSFSREJTRyg8L/xAAbAQACAwEBAQAAAAAAAAAAAAAEBQECAwYAB//EADYRAAEDAgQEAwYGAgMBAAAAAAEAAgMEERIhMVEFE0FhFHGRIjJSgaHRBhUjQrHhwfAkcvFi/9oADAMBAAIRAxEAPwD3GFHkSvp1W/8A7RHtlfpwj9Osz1RHtj+nB35fUfD9R91lzW7r12FHkP8AXaZ6mj2x/Th8r6cJiiwpEe2Vl7OIdQztBJGQ7j7qDMwaletwo8t/rMv1VPtT+SEn6Z1+qo9qfyQt5zN1n4uHf6FepQo8u/rKv1VPtT+SEr6ZVj/xk+1P5I9zmbqPGw7/AEK9RhR5Z/Whfqqfan8kIfTOv1VPtT+SI57N1PjId/oV6nCjyar+nBaG/wC1QX/1j+nElP8ATUtSQfqqAT/rH483BYheYxLb2SpNXEBivkvVYUeWyvpkmqLCjBIDsJiiWGZYS3hn9al+qo9qfyQPjbe11Hi4tb/Qr1WFHlqvpnWP/FT7U/kho+mmZ6qj2p/TiS4A2KgVkJzv9CvVIUeVK+mtfqqfan8kcH01r9VR7U/pxINzYL3jId/oV6tCjyA/TtM9TR7Y/pxz+vK/VEe2P6cMPy+o+H6j7rbnM3XsEKPH/wCvMz1RHtj+nHR9PEz1RHtlfpxH5fUfD9R917ms3Xr8KPIf67TPVEe2P6cc/rtM9UR7Y/px78vqPh+o+6nmtXr8KPIv66r9UR7ZX6cHSPpjWpIP1ZN/9U/kjOSkmjbieMvMKj6iNgu4r0+FHmY+l9fqyfaH8kJX0vr9WT7U/kgLG1ZeNh3+hXpkKPMT9MS/Vk+1P5IURzGr3joN/oV5TVSLhQ7fGBjFskOxgCrkYVcMxD/hNWZG8p5zGiBhkv7JQuO7RZ0csAA6n4efNoAlJdQ64tjGXHKgsY2IddVFQ79qasQ14kWLQmbrjlAEFdOFuuGc0/HqjhMXvIyeBVAEeklSfgr/APLdsZTScthfbRaU8XMkDCbXKohKi3rdhCXSyp4USV+kGsHBIbua/CHT+T04zVoRKUQFEAthSz26RYZRoJ2ylp2cuWsDEh1gAk2Csd7XN1e6AZqtoLMLhmRcdimNPQucJA9ugNj3C8z2op1DgPjEuz1ultxjQ8ithoqZk2asCYJXooPoqUXbFwtllfgx10qknzpcxFVJkypWDoYFFRQoa/hAGb2ya+cdTW8XipYxSBty0DFnbM7DUrdnDnSwDO239oDkNs2ZLK1rSyVy04S4uCcQ1fJoy+19gzKdQSti4cFJe2Xm0aPkPtWYpUxC1qUESwUJzbCQGG6xADxj6mqUs4lqKlb1Ek2hFStmNZIXkWy0v8v7WNTyfCxhgN8/7/pGbJA52ViDgTEuN4KhFly5UBVKYMcCQeOd+5h2QHyWGKqlJOWJ/wDiCr5RLyymPVzOGEdgSLxtK4GtaB0Yb+qHYy1E4nq4fwqICEDGo5D7OlzFzVTEhYQkMFBw6ib9bJbtgXknsVFTOUFg4Al7FrkgJD9Tnsjzq1jHPv8Att9VVtG9wYW/uv8ARZ6loRNqEyioSwtTFRyD66dWYuYl5SbLlyJ5ly5nOAAEm1lEXTaxax7YueT3JtFVVTAskyZWd2xOSEh9AWJPANrFRT7HXPmrFPLUtIUW3BLnC6iwBZszHZMrWOqTeSzWMGIG1ru0ud7dEwbG4Qj2cyct8lVJlx0ZxdV3Jmokh5kspTlicKHbhJaB0yEpFrkb4LdxOmDMTXh3lmhZXmI2cM0Bg646lEHoLeRD5CziHdAZ4w2+TfqsfEdkAEXiyoD0SN2kRAkmCJCwHDdvEQPUV4qIzHhssppcbbWUjx0nwjkcjniLaoO67ihRwQordeQ8k5Q3aYt2+fhHUAgpiLaKjhHX8oaUFxUtsi4/fCHpB0x53xZGK+iS6h50aLJiLxfjjrzgdlaoPtLmUcLHXvhGGmEd0LbNIiC9kVPNT5a/wrD9TsfcTAgPd4wyZNAF1RIgdMCxovdbRktcHDot5yv23OkKQmWUpStJ6TOpwWLOWGY0gTkdtpc6euVNWZmJDgKII6JAIA4hWgyBeMttXlLMqMGNugGBYh3Zybm5YRUonEKxBRSd4JB7wYLovws51MWzWa62VszfoU7dWONRzATh2Wj5K7XlUs+fJmH+1MUUCYkkYcJUkEl3AIPpAuGB4wTyh5NJlyFT5VWpaAQyVLxAucgsKYli7NkDGPFoTx0T+C/8gVEcljljFgQ63noe694oFhY5t9uy2HInaSJc1SlrCEqRrkVAgt1+lbXufNwqCZofO8CCVIhVVUTKepe8H3rJPPMQ0REZC9vmn7JrzInImM+Auzs7gjPqMalfK+QsOulClEX/AMNTnrKXyjJ8IkT3NC2aghqH4n621Bt/C9FXywtws07i/wDKvU8pZaKhM2RJwIwYZiQwxOXsBYEML6teJ9pcqJQlKRTIKOcutTBPpZsxLk5Ple0Z1WVv5gWoLADfFaXhMNROxouba56gb7rZvEJ3XaLZ9tPJabZlV9X2bOmJUkLmrwpuHGSMt4BUptxEWmzhKptnywrGZc4dNct7GYMyQXFmS4fIb74JEl7nujUbD5TJloMmenHLa3RBZy5BBZ0vfeDve2vHKLlhwjJcS/E4DLICwA/6pjT17A4RnKzbA9L9/NWO0p0qXRzmqOeEwAIClBSgdw1tY5BsMYgJsrq+YiasWgrUUApSVHCDcgPYHsjkpIY9Xzgekp+S0km5OZv5JXWVXOIytbLJDgxJTC77rxzmSconSyQwudTpBzbalCkqNiLDPWElLHth/OHf4QybUYU+4RrEwyPDW6lWaCcgizHFCIqSbiT1RIRFayDlSEFYOaWGxXMB3QoRV5eOQLhCnJDvYGBa89EdcTS1XD6wyqlkqSka3hlQZTtJ6IqMWeLpuz0s6jYZfM/Ad8TTNoDRzxyECVM0eiMk+XjsqhUq5sIbzUsEjufUnI6Dsty1pOJ6StoK0YdnjEZrV7/hBQoE6uYeKZA+7A3jeHR+6y/yVccY0CB+sKIuSe2GARZGmTu+MKVswrUkISXUoJG4k6P+8FR8XpGj4R5KzJA42AQSBGm5ObIlzqSqJT/dQl0qP3WSpQbtSX4NFnT8m6SUpMiYmbOnKICigLCUFQcGzBuN8nLZRNyY2WKesqadTqCpTgtnLcC/H+43WDCiv45FUU7+QSC2zh0uA4Xt2TinpS14xWN7jyNl5+YmpaNUxQSlJUo5ABz3RuZWy9nTFmlSlXOB0iZ0nxJzZTsSGNmY6R3kjs0SJVVzhwLQoyzMSHKUpTmmx1OLueCZfxGxsDniNwcLWDha4cbA+SoKElwGIWz07dFlqvk1USEiZMlkJ3gpUz78JLQZsnZE2o/w0uBmTZOW/wCUaKbtGmRTzk/WZk8zUsy8RLsQGdLJzDngNwgpXNS6KnEwzEJKUnFJdsRS5KiAbEqfK5hPWcTnmhDZY/bLrNOEjK1ycJzO3dedQQyOvfIC+o/lZXaWxZkhQExLPkXcFs2PnOLWq5IzEzebl9NOF8RGFILsQTfc/wAo7tfakhUmXKkqUvAp8SwXAY2JID3VpoIteVe0FoKEIUU2JJBYm7C4vp7+EI55K2Mx4hhxYtRbTrbUIc0dM1shdcgYbWO/RZabstaFlBSSpOgucns2doEk7OUqfLQtJSVLAZQILKIGvbGn5MVqUrWFqZcwMlZve+p1djuLQXPqFmqp5M1KVKQrEJgtiGFTdFujkHF7iGdBxCaB0keEH2Sb3scgcwNr97qtNRxOYJQdTa22ehWe5T0qEVKky0hIATYZOwf4xSTrGN1tiipEzlqnTFY1sWS/RDADIHdr3RR7Z5NlE5CJRxiaHRcPxvlkxfdAVHxBr2ASE3tqeuWeaHrKKQSue2xz0Go2yWdETyhnGhl8iTdPPyuc/A7kPdt/ujPVcoy1qQQyklj1iGEFVDMSGm6BmpZYhd4sktTBh3xEDDwrfeECN3xgiwKybkmiAqidiVbIW+cF1cxksAxObboDl0ylHcN8dDQUzYW86Qo+naB7Tk+mn4FA9h6otlKyivRRpGd/hBUn8OnCA+ITRT+5qsKgtebhSN5t84UII8uYUJsPdB5KoVPYgQeFAgJNlKHWQDpwJZ4FnoAIV3DjkPPCGpp5hSZmFRSCxWxYE6E5A3HujpYIIZI2vbl37po2MPF2o6TRpBAABJsHveLTb2xVUy0pUoKxJdwG1YjsOuvDKKimmYk8RGj5PUaaozUzVKMzAMClKUSGd+sAkWOhs2ccrxN0sUhMrshr18lWCLmkxn3+n+91W7J2QqomYUWDOpRySN/HqizqOSiGxSp6VoSsJmFh0HIBVYsQH83Y3kjJANRTzUdL7w3hLgh7akHth+0ZtRzS5UikMmWxc2cjVmLEtuxFoRy1EhnwtNgLbWsevf5JnFSxCDE9tyb73uOiqNs8lVyWUg87LUzFIuHycB3BtcZkxa18/wCqU9JLIAVziZi2u2EurtdQHYYqdgcp1U5wnpyzml8uKdOzXgbwNyk2t9ZnYgCEgBKQWdtSbkXJJtwzjTkzySNZLm0Z332WYlgijc+LJxsLbbrb166lbLpJkky1DUPk93uDuazRm+T86YjaR59fTIKVEkMohIIDizdEEdkVFBMnI/w1qR1KIHdrEgpgSVLUVqNyTrx3mPRUwhY9hcLEWyGfzVZeJB7mvANwb2vku0mFFaF4iUpnE4hd04i5tmGi6nbeVLq5kyUCuUtgoGwUUpAxA5ghs2uN7iKkADSO4oaVNa2dwLmA2Zgz6jfzQza6Ros3LO6L29VyJoSZUnBMKnUWAtloWU5Yvo3ExNsTbypKObmJxy72s4B03Easd+cVij53w5K3EZeKvTine0OaDfMm48jqFUV0vM5gIB8svRLadSlc0rlpwJNwni1zawc7oLqtuqmTZcxaUnAAGZwbup33nutugEohiZTnznHRUNXR1eCKVvtAFovnkcjmoFS8k9zfstKa2imspaChVuiAQ7adGx6+jpDKPaX1ivlrCSEhJCQWeyVZ55knLhFCqVa7jxhIk6iJbwKGMvY1xzaQ25uBfXJGitfiGQtcE2Fr2Wo2lyfRUTecRNSAfT1LpscPGwz/AGiemrJSqpEtBcSpRSk5jF0XAOrITn1xlykM50tcdjQOlakEKDhQuGzEcKaJ1ix7vdBAXjxFrH4mstcguWln7TlomvU0+GYguFouC2R0JHaeOUB7P2ImtnTJ0wKTLKrAWJO59wDO2vbAe0dvTJ6EpWlPRLuAXJZuyLXk6sTZC5GLCsHEls9CCN7KF+BEQWPhhL2CztDYkgDcLWKdlTPgObdRcWudioV7Cp5ylykS5kiclJIxeiQCwVmQQSRlGRTk8a6r23UolTEKRiwEyzNvbTSxOV7Zh7wPsGgkilmTpkvnikl0/hSGLgdRKn4MI6OhvQwuqar2hdoaAb5nfbyKtLTRzPGEWNiTlb+FlTK1N47itGpr+S6VVHNyFJCVS8bKU7XZtSQbEdp0iM8nJdPTKmVL41WQhJyOmrK3ncOMaVPGo6gjM56N6oF1HMXOvoOvRZqHSxfyYKq9kTZSETFpZMwdEuNzh9xa8DiY2QfrjSN7XDE03CAkYWHC4ZqVAcbuu3zjsQAwo09lD8tDVqOik8YuuSPKJMoGnngGRNJcn7pUGL/5TZ92cUlX6KeuBWhvSUjKyh5Um+R6g9CPJN6SUx5hX+3dimjn4QSUKDoJ1TqD/mSflvgjZFDPfnpKX5u7uL2yDnpWzA3wfsXlHT1EgSK0gGWxStRIxBP+YXCm6JH3hxgPbHLXnP7Mgc1IAwhhhKgAxBA9FPDv3BDUsrKkCB0V3syc4+6W9CNydkZLBCDzw7yA1v8A0puUG1Za1y58hRTMUnps4KSAAL78xxAG+IpnK6pKSkzAxDHopdutoo46YWijja0NcL231S19ZKXEg2vrZdJfPz847JmBJ3Qx4RvBjHdCg3C6tcR3/OHc6dQ8AUlU3RVlp4QYpNr90AvZY5qliF1c/shyV++Oopych564hmrw2zPz3E/IOeF4o1mPJqIgp5p34I2klTtDOcSksSB269XnKBSSdewWEPEwjL5QS2lH7iurpvwtK4AzOw9hmiOfGgUf9phkuslq+8O/d/EDzyVJKXzBA7RGOwrQSDYjMa+coa0PDqea+IkEd1XiPA46XDhub9V6PT1cspDqAJ0J8h4mKAkg/dV8d8ebU1YoKFzwYxrthyZ0wOo4E7zYqz+7kRbMj9ujmLWRA4sxpdL2UL5DhjGat1ScSyBkPifJji6M9nbE1PMwnCoM5sr7pfe90n3cYK5qF0VBTTfqPFyc9UJLSuhdhkFiqaZIiBKCkuCQRqCxi8XK3wFMkt588IcxRRRtwtaLLMMw6KbYW3UygqXOGKWvNw7E2NtQdRnr1mqraamkzRImFapoYA3w2Ic2GQV2sIoZksPA6k3P8RyvG6OASXaSC7NzRobaEhbGvfE0My7HqLq65NbOCAama6Zcu6WzUrKw7W4mDVbQXXomS+bQlKelzilFkjMA29Ih3Ls2K0BVNWqsVLkSkiWhOScwGzUbCwGnzMW8yWmYRRySBLSHnLBuz3RaxUSLns0IjlZnDFzJB7eo/wDlo/yUXT5swRn2NP8As4/4CxtbtWZMQhClFSUeiC25nLZ2teAhG/rKKQnBhpUTZKx6cvpKBNtLkcXzfWMtt/ZqZE9ctBLBiH3EOxPnSGtFWRzHA1tuvT56aHzQFXSPiGNzr9Ovy11+SqyngY7D+bMKGmEpZiCBrckcT5+IgYmJK+Z0kgaZ9t/CISqOo4ZGY6doPmmUTbNCcRDgho4gxKm8MVqVLLWdO7Ronlh+vzlHJciLjZ+zHTiKs9wc/wAwl4lFStbzJsr9Qh3sac1UiWYJk7LmKNkt12/f3RopEpCch2kF7fCJQoE2IPbHDT1DWuIiBtuVkIu6ppPJwfeV3fvFlLpUoGVhqb/GCFEAObAfLfGW2xtvEWdkaDVR3kZtGMYlqXW/hMqHh5qX2GQGpOgRVbtYqOFFhqcieA1A45/MJIgOnrAp2z42gxF4YiMw+w4WX0nh9JTwR/oZ9908Hsh6Y4BHCtotzGphhKeRaB6kIVmAoD0XD9t9/hCqJrDiS3nsf3RAd+UTzLC4VHNDjZ3RTy5SU+iAL6AC8Fyqsjj13bq3ZRXCZEqJkUxndWDGgZBXVPVBQwm+4l8uPGJZc4SyEkujIHVL2Yl/R0fS3CKRNTh1hqq8m5u+YO45iPGUObhKW13DY6phB+RWtweH7RDPlWNngTYu0MacBN0i28p48Rl3RYvGMPF6qkfhJxDv9184qIH08hjfqFTzPPn3RGlDq4n3vFtPkBeeehisqKdST8++KVNaayUyadtkskb7Vyr6sWihlFEu8+YLqbLjf3DtMVHJmvEmoClkhKwUkm7EkEE7w4z4wJzZOndEMxBGYbsjCCmaY3Mcbl2pWzq13Ma5osG6BXFXtNVFPWmQtK5aulhPSSkqewY5j4M8Z+qqlTFlay6lFycvI4QlpiNoaU1OyMX/AHWsT1KHnqny5ft1A6BcaFDgeMKDs0JdUS1uR1xI0KXKJIg1NONbx1UlXDCMz6Jw6VrMkOlGUFy5d8me4dxb5xImUBpfR4cmF0nGAPdahXVQ6BSyk5Rc7MnAdFxf4xUpSTrHeewkHUH4fxCSt4o6pjMTmjNVFR2WoxQxQBsQD1iEFYgCMiHHbEVbU83LUvVIJHXHKAEnCNUW1uMgbqj5Q14DpDgJ9K5YncztoO2MVMrCpRUdfdFntonm+0P564p1pwuD6VrWs/4td1uN2yPZ8HjYyPmddF1tVCKNjaZu1z3JVjs9YCgo2GpPVkBqeAeLT6ytXojCN6rnsT4mK7ZVIUjGrNWXBP7xZJXvygGvqxLOSxtzp/oT/htK9lP+o6wOdv7T5NOp/wDFW/Ulu5soUuoJcKZ05tlnY34EHtAgGr2uEghFzv78vPzitRW41K6QQVZElg9rEgOLOeJDawwi4fNLCTNkOlhmgajicFPKDACSNc8irupqADmGSN75/sPfDXWWIAGuE2LbjuPl91VNqGTiCnGLohSgSC5zQz+jhubXtqxFNtcGxHAaX+EX/LC1l4cz3WDeLtlf+rdo7f5VlLWFB07y43HdDiYG54YgUkEGx7nHawPu6wUTCKdhjdmLdtl0dLMJW63t13UZgeZWJSWJ7rw6dOZJO4HXdGdXMN4O4dQNq7uecggOJ8QdS2awZlaig2hhUFpL4cwM21Hxjay5gUkFJcG44gx5DIqikgjT38I9D5OV7owHTpJ/+Juz8CffAPF+HeHthzC5fiL/ABsXiALOb73lurp4asatl8DmISo6DHPjLNcyULPotU5bvCAFKIMXkpWnd4RDVUCV3FlcLP538IPppBjDXG1+v3WD4cWio1S4FqFBNznu1g2c14pKxbmO8peGAAGQ38l5lN8RSVVq0tCgcrAzjkOBBGOgRPLbsiQLiC5SNYFTmOuC0i0cUSlzlw3MSoERvD0xi/RVIyU0siIp11a5Q8LbW+6FzerGANDdQ0Kz2LVEjBa1w+bH99OMU/LGmqVqBQCZYSxwkWLl8WuTXygiTMKVBQu3Frajuiw2ztdMqQVi5NkjeT5eIgxMqAWNuSmNM83FtVlBiICVWUwxMxbj1ki3UTpdsvZ6El8L9ZJvE9HRK5lE03MzpE7nJA7MIEPHEQROXMu2M5dbL6JwiugrPZmsZRln22SShyALk2H7RzlfsmbTKRKWQ5k84oDTEspwk6nLLeWyeNf9HGxBOqDMUHTJAI4rOXdn1tFb9Mx/9Qkhx06cJPbMmAH/AJMeyDeExgShzhmo41WOzhYcuv2Xmylw0RETvjoMdfjuuTUuKHY4Hh6TEr10fSzmKSdCH4hx8QI0iHKElQKcQcOM7kON4JSbxlwsBKbXuSdWcMN33VG34o9b5Q7JSdmUsxOcqVLdr9GYE4u5ZB798IeLxiRgI1TvhFUYZQ06HJYWok4klO8M8ZZYILHP5xrQYBrNlpmF/ROur9YhRwyvFOS1+hT3i3D3VIDo9R0VA0bPY6ubXK4Mk9R6J+L9kVNNscJUCTibLQP84JnVSgpKUIUpRI0Ld8acQqhVuAi0GqWw0zKSnk8UQMQsAt/zPZ53RzARn3jwiQqjgMcndcNYdFAViyhpBLbuyIpqQztfRs3+cNkYkJAVcAekL9/jlGlrjJZ3sbILbFJbGP8Ad4xk6z0jG/Ul7G4Pz/aMNtmk5uYU5jMcQco7v8P15lZyHnMaeX9LRqCjkNeFHUrWyOQkumCzAGZT1wakv1xwhCUuFk4tHUqbT+IhMJK4zcLr1kdKVwidZbPLzn4wJKXE6Jm+8L5WKt91yai4t3RU8oaZa0pSkdEEkklgnidwvnwi1mskFX3RcvbR4pedVVq1TIScsipuryOvLejxMfzeg6n/AHVFwEsOPoEV/wBWmTkiRRIxBACTNUGSAAzh7d/dEczkyZKFTZigtaQSSSpgBut8dNLtF/sXopwJSMCcgGF8m3ZQNytn/wDaTbEWA0/GnTznEh0jXtDW2a467oiOXERgy/n1Vx9DfKcJSZE5gqarFLXk5ywHra3aNRGY+mesx7TI0lykJ6nBXb/lDNkbHWuWkoYYQGLtdgbNrl2xUcq5U+ZPVNnEqWoALLB+ikJBLZuEi+uZzhnSSx88i+aPZWGS7X76qlqRi6f4vS4KGduOfeNIgETyprONDmOrLqOd/G6NKSeh0ho3pX3pd3u1rbofNkW1lBEktBJAGth2whIUTZJ7rRITgBDgkhjewGRA3kizizPvto6UBRZKqmYjbIDCnqAZ+0uesmPbpFcg7EClkAGQU3/EXCUjibdx4x4pR0K5h6Itqo5d8avZNCusp0SlL/tSgQAckqc+iBqc34nqhVW1DAy5Oi8JxEcWtlFi7X8W+MRrmqY4U33EtENPRqpqhMid6CyyVZgOc+rQ7o30imSgMlISBwGm/fmc45aoMcFja98xsj6j8QVbsmWaPX+V56nZdZMV6CmfQgC3F8422ydkiWhJWAZrdI5gHhp2xYvEa16QLPXPmaGAADskdRUvmN5DcqTFCMxvDfECpzftCE/WA2sJ0QmIIhCTmc/hCmLtaAZm0NAe68Df9T6z3XjdsEh6KjpWjJWAm4d7bvmPCKvlHSCYkKDYk+9J088YmFak6xIolr5HPXtgymkfSyiRuRCoJD0WRFCr+P5jsWCjhJBex0+MKOrHFpz0Cr4iRBpTdPXBKbRAzYeuCBCsqDbqnrS9++ISIlSYSgD1xRVIXZKrROlUCJBBgqSvKKOZfRYuCrNqrM2amnBIT6S+rP4N2kRayaYJASnojTgIo9kVSTUTMXpK04uXbhlnF4iYxhnDw50sgYRZjde5R00eEtj6BXdKgJAAMA8rJGKkmsHID9gUCetg5iSVUEXeCKpaVylJV6KklJPBQaOgdExrcJAsFuwgIfkwR9VlcU36wWPwgjaGzkTR0rEZKGY8RwMZPYVQTKVIU/8AbWbC2enFlBXlouJdRNS2FZUNyr+/PujhK6laycmJ3qs5ZA1xbZZ3lDsFEm6mLu2GxLNmLhr5xnpcgn0UlR3M/fGq27STKiYlSrJAYtcgO5wjt1MXezauRKSEpSUAa4b9pDvDIVZgp2/ueddgiW1LWMAvcrH0/JOcoAsoE6Ycus5RP9kahJxCWlXAsfdG4/6zK/H7leENmbalDUn/AGqb4QtPEaon3VTxLt1jqPa3MqCaiUU7iBb/AI/v2Q7kxtxMmdMQfQWolJG9y2ehDRo6zakmagpUgzAdCj94yW0eTJKsVOlTblkA9YL5QXBLFKHNlbhvrsrRSREkHK60fLWWDTpUWxYgxGgKSTfsB8Iu6WrJloVZ1IST1qSD2XMZSl5PzFqQKia8tN8Dq7riwszxsBSi2vuHYBFfy11RE2OJwIBOd9L9FV5Fg1puolVBzJaHpSSLW46wFtqjxS7BukPeCLwRTzP7SeCQO4N8oKpeCRNlLJTc2vksg3OxXJpAy7TFeuYVGO1UxywhJDQfWuho2cuFoDj20CxlcNAuIkWJ3xEUnQE98Ec57oZOnNq8IQUKWqEU5+9bg4f9u2CaOqIU33TxFuIvlviuUXjqLGNHMa9tioBtojauiClOC3YT8A3CFEImuA+lsoUCfqDK63uECpOTb9/wh5in+sKDX14QWmsVv+EdQ7hEnRwW5p3DqjRHSiAjWKhi6otEt4PIfecFHJcrBPV8vjBEymIly12aaVBDG/QISTwGIsOoxUJmEteNDT7Ulf8AajnJkvmJb40S0qInGcqY+EqGJIdOumUbflrYrE3d/wCfdSKcfuKx1BRTEVYSULCg5UkoU4ThLqIZwGOZDRrJtIRLRMcETCtgMxzeF34dMRYTOUCPrM2Z/fCFGUpKpUzmpgMlBGDCrEOaUpSlYAronCzs0GbO5bSgh1KmSVfWlTsEhIwqlqCSZaiVBkkhmvvKcoIE1Q0e5sjpQyQ3v0VNTSZhQVhKihJ6SsJKUvk5Fh2xLtCmKOaGi0JmbrqezPoBBsjlWDTGWkFCxzgCRLQtJROUSplFloISSmzggDI5QbT2gmYtBGSJMtG4uhACtPxEjs4iFPF62UN5RFr/AMIKXCG2B2QVVsaRISmqmz1y1TEkplpkmYFAEoGJWMYcRSzta2+OLmodATjVjlpWGlqB6YF2b0cRACrAkiLPaG2VTadFO5EkICVILFKlBSlE5O1xr93WKut2xNkmauQJiSqil0qFSyMaTLVLde9ilCgCHNxCWNzagBjzmNFsBDLZrtQNUUKRWQSosWIwkkF8mZwfCGFQD2Ns3iOg+kXEqoQ02UuoElIIWDhMpGBZUqyumQC43l4L2tXc7PXNCcONWJtz/PWBp4HwOwuWE8LYsrobEDoO4Q+mk41JSlIdRGQv0i3zh9VtObNbnJi1tliUSz55mCtm7Xlygk8wFTJaipKsZSCbFONIBx4SHDFNrRgsG4S7XJD1FOtJWEgqEtSgVBJA6KilzoHt3w6lo1qMt0qSiasIC8NnKmLFmJg6i5SYJKpakKUVImJJExkqM2+NaMJxLBAu4sIYdvJxSFKTMBlql4hzoMsplBhhRhDE3PpEOTvtWy2wx64kFWyCgkEHCFKAUQQDhJFjkTZ7QbsOUJoUOfShSQVYClayUoTiUoMGFtHuR1QLtrbxqUpcr5wKU7nomWSVJe/pJcpdrhoi2RtFFOrEXU6FpsxcrlqSM/uuoQ44bRzvJfGSLbKW4RJkbhGVQSRMKVLUlCkMTLwg43fE6jh6QYDXOH0WyZipiJcwLlpUlagrCQ4ShS+i4AOQH8xUSdr4ZUyWz84qWp3y5oqOTXfFvGXGLer5RAVPPoStKyJij/cChjmS1ISUgpGHCSDdyyQNBDZ8M8dZhDibtPzt/a1GE6oSh2XMMwBaVy8Utaw6SktLQpTjFo4wvxiL6jM5oTcChLNgpmG7uez5PBKuVCTM51WLnDTLlr1BmKSUBQvYFJSS33nzeItocrBMp0SxjSQhKFBpZQpMsDCQcPOAuASHKXEerKGWY42tz6rz4WWNigyqIucDEeQf3gX63CM14UcosNnJcQeqmKoaotEJnHsMORcte8XsAoDEbTyejoXvHIgqdoolnCc27tN3CFAWCQ5gFbYXbKsXslYawN98OVs9f4fePGL6dIUAknJRcZZZdf8AHCEoQ9HGZ26gLV072Gzhms8uSoC4MQKHXGlKYgmUKVZj5QZDxxpykb6KRVDqFRJMTpW8T1Oym9E9h17YEMpSTcGHMFVFOLsK3DmvGSJUW874gWm8RkwxSjBSjCrai1P8+fGCBMAPnsinFUoBgTDfrKhqYQV/CX1UvMDhayGfA5xur0TISfjFSjaCnyeDU7QDXBHWPCEE3BqmPRt/JUwPGqvpn1YsoJLi7X+8glnZ7LUEAv8AdB+8Y6E0xV98Jcuz+i5ZrPk175cYo0VIOt4dzulvO54FNPUHIsPoVJlPVqtpIkc4HfBhDu5uFDFkxukEdumcSp+qkOSUthe5BP8AcUVFKdehgyta7EXoDUDfn7u6I1Tk53MEQ8NqZD7nrkvB5+FXyail/wBW7HN7YmIfDfohJ09Ii2EPXVKUkgpJAwBwX9PVibkcWAu12eK81h+6G45mIVTTqXh3TcCaPal9ArWc4ZgI1wkMO0wPMm6xCtdoieOiZG2NuFosFoxlkTLmvnBNVOZIOfkQBKm8IKqrgA5QpnH/AD4j2Kgi0gCGTOcwxamiNRaIsecOLIsNzUxqIemr4QIVGJJcoqLDOMZIY3j2wFLmt6oqXVElgMz1xYyxgBKi5iOnpRLDn0tTu6t0A1VUVdT9/GOZfCysm5cAs0alCYQ91m6LprA5OFyTd47AkKH4oIALYVrymr6bVyVpDnTyixf0E578uEc+ydJ6tJ/4J8ItoUcnYJsWNOoCqPslR+rSfZp8I79kqP1aT7NPhFtCj1gvctmw9FUfZGj9Vk+zT4Q1fI2iNjSyD1y0+EXMKJGWYXhG0dAqL7C0HqdP7JHhC+wtB6nT+yR4Rewo05r/AIj6q2EbKiPIWg9Tp/ZI8I79hqD1On9kjwi8hR7mv+I+qjCNlR/YWg9Tp/ZI8I79iKH1Sn9kjwi7hR7mv+I+q9hbsqQciKH1OR7JPhC+xND6pI9mnwi7hR7mv+I+q9gbsqT7E0Pqkj2SfCF9iKH1SR7JPhF3Cj3Nf8R9V7A3ZUf2HoPU6f2SfCF9h6D1On9kjwi8hR7mv+I+q9hbsqP7D0HqdP7JHhC+w1B6nT+yR4ReQo9zX/EfVewt2VGOQ9B6nT+yT4R1XImhOdJIP/1p8Iu4UVL3E3vmvYG7Ki+wlB6nT+yR4QvsJQep0/skeEXsKLc1/wAR9VNgqL7CbP8AU6f2SPCHS+RNCnKkkDqlp8Iu4UQZHkWJK9hGypV8i6E50kg9ctPhDTyGoPU6f2SPCLyFENc5uTTZRgaOioxyFoPU6f2SPCORewotzX/EfVewj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" name="Afbeelding 1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149080"/>
            <a:ext cx="295232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C:\Users\Fabricom_2\Documents\Pictures\images.jpg">
            <a:hlinkClick r:id="rId8" action="ppaction://hlinksldjump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5157192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Afbeelding 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17237"/>
            <a:ext cx="2447925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boekjes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422"/>
            <a:ext cx="9144000" cy="68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Liedjes</a:t>
            </a:r>
            <a:endParaRPr lang="nl-BE" sz="6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Tijdelijke aanduiding voor inhoud 5" descr="C:\Users\Fabricom_2\Documents\Pictures\images.jpg">
            <a:hlinkClick r:id="rId4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085184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Afbeelding 6" descr="vl42.gif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481440">
            <a:off x="550859" y="3138304"/>
            <a:ext cx="3678618" cy="2861147"/>
          </a:xfrm>
          <a:prstGeom prst="rect">
            <a:avLst/>
          </a:prstGeom>
        </p:spPr>
      </p:pic>
      <p:pic>
        <p:nvPicPr>
          <p:cNvPr id="8" name="Afbeelding 7" descr="vl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481440">
            <a:off x="5061391" y="3030339"/>
            <a:ext cx="2611310" cy="2031019"/>
          </a:xfrm>
          <a:prstGeom prst="rect">
            <a:avLst/>
          </a:prstGeom>
        </p:spPr>
      </p:pic>
      <p:pic>
        <p:nvPicPr>
          <p:cNvPr id="9" name="Afbeelding 8" descr="vl42.gif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481440">
            <a:off x="2856134" y="1855517"/>
            <a:ext cx="1897012" cy="147545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vlinder 3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u="sng" dirty="0" smtClean="0">
                <a:solidFill>
                  <a:srgbClr val="00B0F0"/>
                </a:solidFill>
              </a:rPr>
              <a:t>Spelletjes</a:t>
            </a:r>
            <a:endParaRPr lang="nl-BE" sz="6000" b="1" u="sng" dirty="0">
              <a:solidFill>
                <a:srgbClr val="00B0F0"/>
              </a:solidFill>
            </a:endParaRPr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2952328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Afbeelding 7" descr="C:\Users\Fabricom_2\Documents\Pictures\40612.jpg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988840"/>
            <a:ext cx="2880320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kstvak 9"/>
          <p:cNvSpPr txBox="1"/>
          <p:nvPr/>
        </p:nvSpPr>
        <p:spPr>
          <a:xfrm>
            <a:off x="1259632" y="29969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Puzzelen</a:t>
            </a:r>
            <a:endParaRPr lang="nl-BE" sz="2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228184" y="29969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u="sng" dirty="0" smtClean="0">
                <a:latin typeface="Arial" pitchFamily="34" charset="0"/>
                <a:cs typeface="Arial" pitchFamily="34" charset="0"/>
              </a:rPr>
              <a:t>Memorie</a:t>
            </a:r>
            <a:endParaRPr lang="nl-BE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Afbeelding 11" descr="http://t3.gstatic.com/images?q=tbn:ANd9GcSrUzYEw0Yr-pu0pfcr1utXfzp6QWkpya3UWZtDXRUwK20aO0rP">
            <a:hlinkClick r:id="rId7" action="ppaction://hlinkfile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293096"/>
            <a:ext cx="2736304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kstvak 13"/>
          <p:cNvSpPr txBox="1"/>
          <p:nvPr/>
        </p:nvSpPr>
        <p:spPr>
          <a:xfrm>
            <a:off x="3707904" y="53732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u="sng" dirty="0" smtClean="0">
                <a:latin typeface="Arial" pitchFamily="34" charset="0"/>
                <a:cs typeface="Arial" pitchFamily="34" charset="0"/>
              </a:rPr>
              <a:t>Tekenen</a:t>
            </a:r>
            <a:endParaRPr lang="nl-BE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Afbeelding 16" descr="C:\Users\Fabricom_2\Documents\Pictures\images.jpg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5157192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spelletjes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Puzzelen</a:t>
            </a:r>
            <a:endParaRPr lang="nl-BE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 descr="C:\Users\Fabricom_2\Documents\Pictures\images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157192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Afbeelding 9" descr="rupsjenooitgenoeg2.jpe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556792"/>
            <a:ext cx="3061318" cy="1833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Afbeelding 10" descr="lieveheersbeestje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1628800"/>
            <a:ext cx="2873896" cy="1712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Tijdelijke aanduiding voor inhoud 6">
            <a:hlinkClick r:id="rId10"/>
          </p:cNvPr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4365104"/>
            <a:ext cx="2952328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kstvak 13"/>
          <p:cNvSpPr txBox="1"/>
          <p:nvPr/>
        </p:nvSpPr>
        <p:spPr>
          <a:xfrm>
            <a:off x="1763688" y="263691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 . </a:t>
            </a:r>
            <a:endParaRPr lang="nl-BE" sz="9600" dirty="0"/>
          </a:p>
        </p:txBody>
      </p:sp>
      <p:sp>
        <p:nvSpPr>
          <p:cNvPr id="15" name="Tekstvak 14"/>
          <p:cNvSpPr txBox="1"/>
          <p:nvPr/>
        </p:nvSpPr>
        <p:spPr>
          <a:xfrm>
            <a:off x="6084168" y="24928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. . </a:t>
            </a:r>
            <a:endParaRPr lang="nl-BE" sz="9600" dirty="0"/>
          </a:p>
        </p:txBody>
      </p:sp>
      <p:sp>
        <p:nvSpPr>
          <p:cNvPr id="16" name="Tekstvak 15"/>
          <p:cNvSpPr txBox="1"/>
          <p:nvPr/>
        </p:nvSpPr>
        <p:spPr>
          <a:xfrm>
            <a:off x="3347864" y="528834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 . . .</a:t>
            </a:r>
            <a:endParaRPr lang="nl-BE" sz="9600" dirty="0"/>
          </a:p>
        </p:txBody>
      </p:sp>
    </p:spTree>
  </p:cSld>
  <p:clrMapOvr>
    <a:masterClrMapping/>
  </p:clrMapOvr>
  <p:transition>
    <p:sndAc>
      <p:stSnd>
        <p:snd r:embed="rId2" name="puzzel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Memorie</a:t>
            </a:r>
            <a:endParaRPr lang="nl-BE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C:\Users\Fabricom_2\Documents\Pictures\40612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2880360" cy="1729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Afbeelding 4" descr="C:\Users\Fabricom_2\Documents\Pictures\40612.jpg">
            <a:hlinkClick r:id="rId6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2880320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Afbeelding 5" descr="C:\Users\Fabricom_2\Documents\Pictures\40612.jpg">
            <a:hlinkClick r:id="rId7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2880320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kstvak 7"/>
          <p:cNvSpPr txBox="1"/>
          <p:nvPr/>
        </p:nvSpPr>
        <p:spPr>
          <a:xfrm>
            <a:off x="1700064" y="3005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347864" y="528834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 . . .</a:t>
            </a:r>
            <a:endParaRPr lang="nl-BE" sz="9600" dirty="0"/>
          </a:p>
        </p:txBody>
      </p:sp>
      <p:sp>
        <p:nvSpPr>
          <p:cNvPr id="11" name="Tekstvak 10"/>
          <p:cNvSpPr txBox="1"/>
          <p:nvPr/>
        </p:nvSpPr>
        <p:spPr>
          <a:xfrm>
            <a:off x="1763688" y="263691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 . </a:t>
            </a:r>
            <a:endParaRPr lang="nl-BE" sz="9600" dirty="0"/>
          </a:p>
        </p:txBody>
      </p:sp>
      <p:sp>
        <p:nvSpPr>
          <p:cNvPr id="12" name="Tekstvak 11"/>
          <p:cNvSpPr txBox="1"/>
          <p:nvPr/>
        </p:nvSpPr>
        <p:spPr>
          <a:xfrm>
            <a:off x="6372200" y="2636912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. . </a:t>
            </a:r>
            <a:endParaRPr lang="nl-BE" sz="9600" dirty="0"/>
          </a:p>
        </p:txBody>
      </p:sp>
      <p:pic>
        <p:nvPicPr>
          <p:cNvPr id="14" name="Afbeelding 13" descr="C:\Users\Fabricom_2\Documents\Pictures\images.jpg">
            <a:hlinkClick r:id="rId8" action="ppaction://hlinksldjump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5157192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memorie Opgenomen geluid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Quiz: insecten</a:t>
            </a:r>
            <a:endParaRPr lang="nl-BE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C:\Users\Fabricom_2\Documents\Pictures\images.jpg">
            <a:hlinkClick r:id="rId4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085184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 descr="http://www.mlmmillionaireclub.com/wp-content/uploads/2013/09/Quiz_button.p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00808"/>
            <a:ext cx="7128792" cy="38558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Quize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84</Words>
  <Application>Microsoft Office PowerPoint</Application>
  <PresentationFormat>Diavoorstelling (4:3)</PresentationFormat>
  <Paragraphs>24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Office-thema</vt:lpstr>
      <vt:lpstr>PowerPoint-presentatie</vt:lpstr>
      <vt:lpstr>PowerPoint-presentatie</vt:lpstr>
      <vt:lpstr>Verhaaltjes</vt:lpstr>
      <vt:lpstr>Liedjes</vt:lpstr>
      <vt:lpstr>Spelletjes</vt:lpstr>
      <vt:lpstr>Puzzelen</vt:lpstr>
      <vt:lpstr>Memorie</vt:lpstr>
      <vt:lpstr>Quiz: insecten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Fabricom</dc:creator>
  <cp:lastModifiedBy>Marc Bylois</cp:lastModifiedBy>
  <cp:revision>113</cp:revision>
  <dcterms:created xsi:type="dcterms:W3CDTF">2014-04-15T11:45:43Z</dcterms:created>
  <dcterms:modified xsi:type="dcterms:W3CDTF">2014-05-12T07:15:51Z</dcterms:modified>
</cp:coreProperties>
</file>