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93455" r:id="rId1"/>
  </p:sldMasterIdLst>
  <p:sldIdLst>
    <p:sldId id="286" r:id="rId2"/>
    <p:sldId id="256" r:id="rId3"/>
    <p:sldId id="258" r:id="rId4"/>
    <p:sldId id="259" r:id="rId5"/>
    <p:sldId id="260" r:id="rId6"/>
    <p:sldId id="302" r:id="rId7"/>
    <p:sldId id="261" r:id="rId8"/>
    <p:sldId id="263" r:id="rId9"/>
    <p:sldId id="288" r:id="rId10"/>
    <p:sldId id="264" r:id="rId11"/>
    <p:sldId id="265" r:id="rId12"/>
    <p:sldId id="301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2" r:id="rId21"/>
    <p:sldId id="274" r:id="rId22"/>
    <p:sldId id="298" r:id="rId23"/>
    <p:sldId id="289" r:id="rId24"/>
    <p:sldId id="290" r:id="rId25"/>
    <p:sldId id="291" r:id="rId26"/>
    <p:sldId id="299" r:id="rId27"/>
    <p:sldId id="292" r:id="rId28"/>
    <p:sldId id="293" r:id="rId29"/>
    <p:sldId id="294" r:id="rId30"/>
    <p:sldId id="300" r:id="rId31"/>
    <p:sldId id="295" r:id="rId32"/>
    <p:sldId id="296" r:id="rId33"/>
    <p:sldId id="297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5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10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pPr lvl="0"/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I BECOME </a:t>
            </a:r>
            <a:r>
              <a:rPr lang="en-US" sz="5400" b="1" u="sng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DISTRESSED</a:t>
            </a:r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.</a:t>
            </a:r>
            <a:r>
              <a:rPr lang="en-US" sz="5400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</a:t>
            </a:r>
            <a:endParaRPr lang="en-US" sz="54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0284" y="36775"/>
            <a:ext cx="5885959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DINNeuzeitGrotesk BoldCond"/>
                <a:cs typeface="DINNeuzeitGrotesk BoldCond"/>
              </a:rPr>
              <a:t>IN DARKNESS . . .</a:t>
            </a:r>
            <a:endParaRPr lang="en-US" sz="3600" dirty="0">
              <a:solidFill>
                <a:schemeClr val="tx1">
                  <a:lumMod val="50000"/>
                  <a:lumOff val="50000"/>
                </a:schemeClr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225357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Psalm 22:1 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“I have cried desperately for help, but still it does not come.”</a:t>
            </a:r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(GN)</a:t>
            </a:r>
            <a:endParaRPr lang="en-US" sz="28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34154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83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pPr lvl="0"/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I BECOME </a:t>
            </a:r>
            <a:r>
              <a:rPr lang="en-US" sz="5400" b="1" u="sng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DEPRESSED</a:t>
            </a:r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.</a:t>
            </a:r>
            <a:endParaRPr lang="en-US" sz="54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0284" y="36775"/>
            <a:ext cx="5885959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7F7F7F"/>
                </a:solidFill>
                <a:latin typeface="DINNeuzeitGrotesk BoldCond"/>
                <a:cs typeface="DINNeuzeitGrotesk BoldCond"/>
              </a:rPr>
              <a:t>IN DARKNESS . . .</a:t>
            </a:r>
            <a:endParaRPr lang="en-US" sz="3600" dirty="0">
              <a:solidFill>
                <a:srgbClr val="7F7F7F"/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19497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Lamentations 3:19-20 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“The thought of my pain...is bitter poison. I think of it constantly, and my spirit is depressed.”</a:t>
            </a:r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(GN)</a:t>
            </a:r>
            <a:endParaRPr lang="en-US" sz="28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140989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Matthew 1:23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“The virgin will be with child and will give birth to a son, and they will call him Immanuel” --which means, “God with us.”</a:t>
            </a:r>
          </a:p>
        </p:txBody>
      </p:sp>
    </p:spTree>
    <p:extLst>
      <p:ext uri="{BB962C8B-B14F-4D97-AF65-F5344CB8AC3E}">
        <p14:creationId xmlns:p14="http://schemas.microsoft.com/office/powerpoint/2010/main" val="92890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2 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Samuel 22:29  “You Lord, are my light; you dispel my darkness.” (GN) </a:t>
            </a:r>
          </a:p>
        </p:txBody>
      </p:sp>
    </p:spTree>
    <p:extLst>
      <p:ext uri="{BB962C8B-B14F-4D97-AF65-F5344CB8AC3E}">
        <p14:creationId xmlns:p14="http://schemas.microsoft.com/office/powerpoint/2010/main" val="335622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1 John 1:5 “...God is light; in him there is no darkness at all.”</a:t>
            </a:r>
          </a:p>
        </p:txBody>
      </p:sp>
    </p:spTree>
    <p:extLst>
      <p:ext uri="{BB962C8B-B14F-4D97-AF65-F5344CB8AC3E}">
        <p14:creationId xmlns:p14="http://schemas.microsoft.com/office/powerpoint/2010/main" val="29365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31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1. TO </a:t>
            </a:r>
            <a:r>
              <a:rPr lang="en-US" sz="5400" b="1" u="sng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GUIDE</a:t>
            </a:r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 ME WHEN I’M DISORIENTED.</a:t>
            </a:r>
            <a:endParaRPr lang="en-US" sz="5400" dirty="0">
              <a:solidFill>
                <a:srgbClr val="FFFFFF"/>
              </a:solidFill>
              <a:effectLst>
                <a:glow rad="88900">
                  <a:schemeClr val="bg1">
                    <a:alpha val="4000"/>
                  </a:schemeClr>
                </a:glow>
              </a:effectLst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22347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9078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DINNeuzeitGrotesk BoldCond"/>
                <a:cs typeface="DINNeuzeitGrotesk BoldCond"/>
              </a:rPr>
              <a:t>2 Timothy 1:7 “</a:t>
            </a:r>
            <a:r>
              <a:rPr lang="en-US" sz="2800" dirty="0">
                <a:solidFill>
                  <a:schemeClr val="bg1"/>
                </a:solidFill>
                <a:latin typeface="DINNeuzeitGrotesk BoldCond"/>
                <a:cs typeface="DINNeuzeitGrotesk BoldCond"/>
              </a:rPr>
              <a:t>For God has not given us a spirit of fear, but of power and of love and of a sound mind.”</a:t>
            </a:r>
            <a:r>
              <a:rPr lang="en-US" sz="2800" b="1" dirty="0">
                <a:solidFill>
                  <a:schemeClr val="bg1"/>
                </a:solidFill>
                <a:latin typeface="DINNeuzeitGrotesk BoldCond"/>
                <a:cs typeface="DINNeuzeitGrotesk BoldCond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DINNeuzeitGrotesk BoldCond"/>
                <a:cs typeface="DINNeuzeitGrotesk BoldCond"/>
              </a:rPr>
              <a:t>(NKJV)</a:t>
            </a:r>
          </a:p>
        </p:txBody>
      </p:sp>
    </p:spTree>
    <p:extLst>
      <p:ext uri="{BB962C8B-B14F-4D97-AF65-F5344CB8AC3E}">
        <p14:creationId xmlns:p14="http://schemas.microsoft.com/office/powerpoint/2010/main" val="285880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John 8:12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“I am the light of the world. Whoever follows me will never walk in darkness, but will have the light of life.”</a:t>
            </a:r>
          </a:p>
        </p:txBody>
      </p:sp>
    </p:spTree>
    <p:extLst>
      <p:ext uri="{BB962C8B-B14F-4D97-AF65-F5344CB8AC3E}">
        <p14:creationId xmlns:p14="http://schemas.microsoft.com/office/powerpoint/2010/main" val="163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Psalm 119:105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“Your word is a lamp to my feet and a light for my path.”</a:t>
            </a:r>
          </a:p>
        </p:txBody>
      </p:sp>
    </p:spTree>
    <p:extLst>
      <p:ext uri="{BB962C8B-B14F-4D97-AF65-F5344CB8AC3E}">
        <p14:creationId xmlns:p14="http://schemas.microsoft.com/office/powerpoint/2010/main" val="32528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65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2. TO </a:t>
            </a:r>
            <a:r>
              <a:rPr lang="en-US" sz="5400" b="1" u="sng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ENCOURAGE</a:t>
            </a:r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 ME WHEN I’M DISAPPOINTED.</a:t>
            </a:r>
            <a:endParaRPr lang="en-US" sz="5400" dirty="0">
              <a:solidFill>
                <a:srgbClr val="FFFFFF"/>
              </a:solidFill>
              <a:effectLst>
                <a:glow rad="88900">
                  <a:schemeClr val="bg1">
                    <a:alpha val="4000"/>
                  </a:schemeClr>
                </a:glow>
              </a:effectLst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391868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Psalm 34:18 “The Lord is near to those who are discouraged; he sees those who have lost all hope.” (GN)</a:t>
            </a:r>
          </a:p>
        </p:txBody>
      </p:sp>
    </p:spTree>
    <p:extLst>
      <p:ext uri="{BB962C8B-B14F-4D97-AF65-F5344CB8AC3E}">
        <p14:creationId xmlns:p14="http://schemas.microsoft.com/office/powerpoint/2010/main" val="395948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Jeremiah 29:11  “For I know the plans I have for you,” declares the LORD, “plans to prosper you and not to harm you, plans to give you hope and a future.”</a:t>
            </a:r>
          </a:p>
        </p:txBody>
      </p:sp>
    </p:spTree>
    <p:extLst>
      <p:ext uri="{BB962C8B-B14F-4D97-AF65-F5344CB8AC3E}">
        <p14:creationId xmlns:p14="http://schemas.microsoft.com/office/powerpoint/2010/main" val="324059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65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3. TO </a:t>
            </a:r>
            <a:r>
              <a:rPr lang="en-US" sz="5400" b="1" u="sng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STRENGTHEN</a:t>
            </a:r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 ME WHEN I’M DISTRESSED.</a:t>
            </a:r>
            <a:endParaRPr lang="en-US" sz="5400" dirty="0">
              <a:solidFill>
                <a:srgbClr val="FFFFFF"/>
              </a:solidFill>
              <a:effectLst>
                <a:glow rad="88900">
                  <a:schemeClr val="bg1">
                    <a:alpha val="4000"/>
                  </a:schemeClr>
                </a:glow>
              </a:effectLst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37194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Psalm 23:4 “Even though I go through the deepest darkness, I will not be afraid, Lord, for you are with me.”  (GN)</a:t>
            </a:r>
          </a:p>
        </p:txBody>
      </p:sp>
    </p:spTree>
    <p:extLst>
      <p:ext uri="{BB962C8B-B14F-4D97-AF65-F5344CB8AC3E}">
        <p14:creationId xmlns:p14="http://schemas.microsoft.com/office/powerpoint/2010/main" val="267060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Philippians 4:13 “I can do everything through him who gives me strength.”</a:t>
            </a:r>
          </a:p>
        </p:txBody>
      </p:sp>
    </p:spTree>
    <p:extLst>
      <p:ext uri="{BB962C8B-B14F-4D97-AF65-F5344CB8AC3E}">
        <p14:creationId xmlns:p14="http://schemas.microsoft.com/office/powerpoint/2010/main" val="33978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445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65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4. TO </a:t>
            </a:r>
            <a:r>
              <a:rPr lang="en-US" sz="5400" b="1" u="sng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CHANGE</a:t>
            </a:r>
            <a:r>
              <a:rPr lang="en-US" sz="5400" b="1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4000"/>
                    </a:schemeClr>
                  </a:glow>
                </a:effectLst>
                <a:latin typeface="DINNeuzeitGrotesk BoldCond"/>
                <a:cs typeface="DINNeuzeitGrotesk BoldCond"/>
              </a:rPr>
              <a:t> ME WHEN I’M DEPRESSED.</a:t>
            </a:r>
            <a:endParaRPr lang="en-US" sz="5400" dirty="0">
              <a:solidFill>
                <a:srgbClr val="FFFFFF"/>
              </a:solidFill>
              <a:effectLst>
                <a:glow rad="88900">
                  <a:schemeClr val="bg1">
                    <a:alpha val="4000"/>
                  </a:schemeClr>
                </a:glow>
              </a:effectLst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137411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1 John 2:8 “...the darkness in our lives disappears and the new light of life in Christ shines in.” (LB)</a:t>
            </a:r>
          </a:p>
        </p:txBody>
      </p:sp>
    </p:spTree>
    <p:extLst>
      <p:ext uri="{BB962C8B-B14F-4D97-AF65-F5344CB8AC3E}">
        <p14:creationId xmlns:p14="http://schemas.microsoft.com/office/powerpoint/2010/main" val="20291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John 12:46 “I have come as a Light to shine in this dark world, so that all who put their trust in me will no longer wander in the darkness.” (LB)</a:t>
            </a:r>
          </a:p>
        </p:txBody>
      </p:sp>
    </p:spTree>
    <p:extLst>
      <p:ext uri="{BB962C8B-B14F-4D97-AF65-F5344CB8AC3E}">
        <p14:creationId xmlns:p14="http://schemas.microsoft.com/office/powerpoint/2010/main" val="331227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pPr lvl="0"/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I BECOME </a:t>
            </a:r>
            <a:r>
              <a:rPr lang="en-US" sz="5400" b="1" u="sng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DISORIENTED</a:t>
            </a:r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.</a:t>
            </a:r>
            <a:endParaRPr lang="en-US" sz="54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0284" y="36775"/>
            <a:ext cx="5885959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7F7F7F"/>
                </a:solidFill>
                <a:latin typeface="DINNeuzeitGrotesk BoldCond"/>
                <a:cs typeface="DINNeuzeitGrotesk BoldCond"/>
              </a:rPr>
              <a:t>IN DARKNESS . . .</a:t>
            </a:r>
            <a:endParaRPr lang="en-US" sz="3600" dirty="0">
              <a:solidFill>
                <a:srgbClr val="7F7F7F"/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18694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John 12:35   “The man who walks in the dark does not know where he is going.”</a:t>
            </a:r>
          </a:p>
        </p:txBody>
      </p:sp>
    </p:spTree>
    <p:extLst>
      <p:ext uri="{BB962C8B-B14F-4D97-AF65-F5344CB8AC3E}">
        <p14:creationId xmlns:p14="http://schemas.microsoft.com/office/powerpoint/2010/main" val="27975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87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Autofit/>
          </a:bodyPr>
          <a:lstStyle/>
          <a:p>
            <a:pPr lvl="0"/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I BECOME </a:t>
            </a:r>
            <a:r>
              <a:rPr lang="en-US" sz="5400" b="1" u="sng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DISAPPOINTED</a:t>
            </a:r>
            <a:r>
              <a:rPr lang="en-US" sz="5400" b="1" dirty="0" smtClean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. </a:t>
            </a:r>
            <a:endParaRPr lang="en-US" sz="54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0284" y="36775"/>
            <a:ext cx="5885959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7F7F7F"/>
                </a:solidFill>
                <a:latin typeface="DINNeuzeitGrotesk BoldCond"/>
                <a:cs typeface="DINNeuzeitGrotesk BoldCond"/>
              </a:rPr>
              <a:t>IN DARKNESS . . .</a:t>
            </a:r>
            <a:endParaRPr lang="en-US" sz="3600" dirty="0">
              <a:solidFill>
                <a:srgbClr val="7F7F7F"/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426683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5946"/>
            <a:ext cx="7772400" cy="110251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Job 30:26 </a:t>
            </a:r>
            <a:r>
              <a:rPr lang="en-US" sz="2800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“I hoped for happiness and light, but trouble and darkness came instead.”</a:t>
            </a:r>
            <a:r>
              <a:rPr lang="en-US" sz="2800" b="1" dirty="0">
                <a:solidFill>
                  <a:srgbClr val="FFFFFF"/>
                </a:solidFill>
                <a:latin typeface="DINNeuzeitGrotesk BoldCond"/>
                <a:cs typeface="DINNeuzeitGrotesk BoldCond"/>
              </a:rPr>
              <a:t> (GN)</a:t>
            </a:r>
            <a:endParaRPr lang="en-US" sz="2800" dirty="0">
              <a:solidFill>
                <a:srgbClr val="FFFFFF"/>
              </a:solidFill>
              <a:latin typeface="DINNeuzeitGrotesk BoldCond"/>
              <a:cs typeface="DINNeuzeitGrotesk BoldCond"/>
            </a:endParaRPr>
          </a:p>
        </p:txBody>
      </p:sp>
    </p:spTree>
    <p:extLst>
      <p:ext uri="{BB962C8B-B14F-4D97-AF65-F5344CB8AC3E}">
        <p14:creationId xmlns:p14="http://schemas.microsoft.com/office/powerpoint/2010/main" val="31063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452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0</TotalTime>
  <Words>468</Words>
  <Application>Microsoft Office PowerPoint</Application>
  <PresentationFormat>On-screen Show (16:9)</PresentationFormat>
  <Paragraphs>28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DINNeuzeitGrotesk BoldCond</vt:lpstr>
      <vt:lpstr>Office Theme</vt:lpstr>
      <vt:lpstr>PowerPoint Presentation</vt:lpstr>
      <vt:lpstr>2 Timothy 1:7 “For God has not given us a spirit of fear, but of power and of love and of a sound mind.” (NKJV)</vt:lpstr>
      <vt:lpstr>PowerPoint Presentation</vt:lpstr>
      <vt:lpstr>I BECOME DISORIENTED.</vt:lpstr>
      <vt:lpstr>John 12:35   “The man who walks in the dark does not know where he is going.”</vt:lpstr>
      <vt:lpstr>PowerPoint Presentation</vt:lpstr>
      <vt:lpstr>I BECOME DISAPPOINTED. </vt:lpstr>
      <vt:lpstr>Job 30:26 “I hoped for happiness and light, but trouble and darkness came instead.” (GN)</vt:lpstr>
      <vt:lpstr>PowerPoint Presentation</vt:lpstr>
      <vt:lpstr>I BECOME DISTRESSED. </vt:lpstr>
      <vt:lpstr>Psalm 22:1 “I have cried desperately for help, but still it does not come.” (GN)</vt:lpstr>
      <vt:lpstr>PowerPoint Presentation</vt:lpstr>
      <vt:lpstr>I BECOME DEPRESSED.</vt:lpstr>
      <vt:lpstr>Lamentations 3:19-20 “The thought of my pain...is bitter poison. I think of it constantly, and my spirit is depressed.” (GN)</vt:lpstr>
      <vt:lpstr>Matthew 1:23 “The virgin will be with child and will give birth to a son, and they will call him Immanuel” --which means, “God with us.”</vt:lpstr>
      <vt:lpstr>2 Samuel 22:29  “You Lord, are my light; you dispel my darkness.” (GN) </vt:lpstr>
      <vt:lpstr>1 John 1:5 “...God is light; in him there is no darkness at all.”</vt:lpstr>
      <vt:lpstr>PowerPoint Presentation</vt:lpstr>
      <vt:lpstr>1. TO GUIDE ME WHEN I’M DISORIENTED.</vt:lpstr>
      <vt:lpstr>John 8:12 “I am the light of the world. Whoever follows me will never walk in darkness, but will have the light of life.”</vt:lpstr>
      <vt:lpstr>Psalm 119:105 “Your word is a lamp to my feet and a light for my path.”</vt:lpstr>
      <vt:lpstr>PowerPoint Presentation</vt:lpstr>
      <vt:lpstr>2. TO ENCOURAGE ME WHEN I’M DISAPPOINTED.</vt:lpstr>
      <vt:lpstr>Psalm 34:18 “The Lord is near to those who are discouraged; he sees those who have lost all hope.” (GN)</vt:lpstr>
      <vt:lpstr>Jeremiah 29:11  “For I know the plans I have for you,” declares the LORD, “plans to prosper you and not to harm you, plans to give you hope and a future.”</vt:lpstr>
      <vt:lpstr>PowerPoint Presentation</vt:lpstr>
      <vt:lpstr>3. TO STRENGTHEN ME WHEN I’M DISTRESSED.</vt:lpstr>
      <vt:lpstr>Psalm 23:4 “Even though I go through the deepest darkness, I will not be afraid, Lord, for you are with me.”  (GN)</vt:lpstr>
      <vt:lpstr>Philippians 4:13 “I can do everything through him who gives me strength.”</vt:lpstr>
      <vt:lpstr>PowerPoint Presentation</vt:lpstr>
      <vt:lpstr>4. TO CHANGE ME WHEN I’M DEPRESSED.</vt:lpstr>
      <vt:lpstr>1 John 2:8 “...the darkness in our lives disappears and the new light of life in Christ shines in.” (LB)</vt:lpstr>
      <vt:lpstr>John 12:46 “I have come as a Light to shine in this dark world, so that all who put their trust in me will no longer wander in the darkness.” (LB)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2015-11-11T18:38:15Z</dcterms:created>
  <dcterms:modified xsi:type="dcterms:W3CDTF">2015-11-11T18:38:24Z</dcterms:modified>
  <cp:contentStatus/>
</cp:coreProperties>
</file>