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93455" r:id="rId1"/>
  </p:sldMasterIdLst>
  <p:sldIdLst>
    <p:sldId id="286" r:id="rId2"/>
    <p:sldId id="256"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3" r:id="rId17"/>
    <p:sldId id="272" r:id="rId18"/>
    <p:sldId id="274" r:id="rId1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589" autoAdjust="0"/>
    <p:restoredTop sz="94660"/>
  </p:normalViewPr>
  <p:slideViewPr>
    <p:cSldViewPr snapToGrid="0" snapToObjects="1">
      <p:cViewPr varScale="1">
        <p:scale>
          <a:sx n="88" d="100"/>
          <a:sy n="88" d="100"/>
        </p:scale>
        <p:origin x="510" y="78"/>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CDB3CC-F982-40F9-8DD6-BCC9AFBF44BD}" type="datetime1">
              <a:rPr lang="en-US" smtClean="0"/>
              <a:pPr/>
              <a:t>11/11/2015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7233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1799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a:p>
        </p:txBody>
      </p:sp>
    </p:spTree>
    <p:extLst>
      <p:ext uri="{BB962C8B-B14F-4D97-AF65-F5344CB8AC3E}">
        <p14:creationId xmlns:p14="http://schemas.microsoft.com/office/powerpoint/2010/main" val="112239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t>11/11/2015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6059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C2560D-EC28-3B41-86E8-18F1CE0113B4}" type="datetimeFigureOut">
              <a:rPr lang="en-US" smtClean="0"/>
              <a:t>11/11/2015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8682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560D-EC28-3B41-86E8-18F1CE0113B4}" type="datetimeFigureOut">
              <a:rPr lang="en-US" smtClean="0"/>
              <a:t>11/11/2015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08471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560D-EC28-3B41-86E8-18F1CE0113B4}" type="datetimeFigureOut">
              <a:rPr lang="en-US" smtClean="0"/>
              <a:t>11/11/2015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extLst>
      <p:ext uri="{BB962C8B-B14F-4D97-AF65-F5344CB8AC3E}">
        <p14:creationId xmlns:p14="http://schemas.microsoft.com/office/powerpoint/2010/main" val="121822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11/11/2015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a:t>
            </a:fld>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8" r:id="rId3"/>
    <p:sldLayoutId id="2147493459" r:id="rId4"/>
    <p:sldLayoutId id="2147493460" r:id="rId5"/>
    <p:sldLayoutId id="2147493461" r:id="rId6"/>
    <p:sldLayoutId id="2147493462" r:id="rId7"/>
    <p:sldLayoutId id="2147493463" r:id="rId8"/>
    <p:sldLayoutId id="2147493464" r:id="rId9"/>
    <p:sldLayoutId id="2147493465" r:id="rId10"/>
    <p:sldLayoutId id="214749346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3102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6000" b="1" dirty="0" smtClean="0">
                <a:solidFill>
                  <a:srgbClr val="FFFFFF"/>
                </a:solidFill>
                <a:latin typeface="DINNeuzeitGrotesk BoldCond"/>
                <a:cs typeface="DINNeuzeitGrotesk BoldCond"/>
              </a:rPr>
              <a:t>MARY</a:t>
            </a:r>
            <a:r>
              <a:rPr lang="en-US" sz="6000" dirty="0" smtClean="0">
                <a:solidFill>
                  <a:srgbClr val="FFFFFF"/>
                </a:solidFill>
                <a:latin typeface="DINNeuzeitGrotesk BoldCond"/>
                <a:cs typeface="DINNeuzeitGrotesk BoldCond"/>
              </a:rPr>
              <a:t/>
            </a:r>
            <a:br>
              <a:rPr lang="en-US" sz="6000" dirty="0" smtClean="0">
                <a:solidFill>
                  <a:srgbClr val="FFFFFF"/>
                </a:solidFill>
                <a:latin typeface="DINNeuzeitGrotesk BoldCond"/>
                <a:cs typeface="DINNeuzeitGrotesk BoldCond"/>
              </a:rPr>
            </a:br>
            <a:r>
              <a:rPr lang="en-US" sz="6000" b="1" dirty="0" smtClean="0">
                <a:solidFill>
                  <a:srgbClr val="FFFFFF"/>
                </a:solidFill>
                <a:latin typeface="DINNeuzeitGrotesk BoldCond"/>
                <a:cs typeface="DINNeuzeitGrotesk BoldCond"/>
              </a:rPr>
              <a:t>LUKE 1:26-39</a:t>
            </a:r>
            <a:endParaRPr lang="en-US" sz="60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1949708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marL="571500" lvl="0" indent="-571500">
              <a:buFont typeface="Wingdings" charset="2"/>
              <a:buChar char="v"/>
            </a:pPr>
            <a:r>
              <a:rPr lang="en-US" b="1" dirty="0" smtClean="0">
                <a:solidFill>
                  <a:srgbClr val="FFFFFF"/>
                </a:solidFill>
                <a:latin typeface="DINNeuzeitGrotesk BoldCond"/>
                <a:cs typeface="DINNeuzeitGrotesk BoldCond"/>
              </a:rPr>
              <a:t> GOD HAS ALREADY PLACED THE </a:t>
            </a:r>
            <a:r>
              <a:rPr lang="en-US" b="1" u="sng" dirty="0" smtClean="0">
                <a:solidFill>
                  <a:srgbClr val="FFFFFF"/>
                </a:solidFill>
                <a:latin typeface="DINNeuzeitGrotesk BoldCond"/>
                <a:cs typeface="DINNeuzeitGrotesk BoldCond"/>
              </a:rPr>
              <a:t>ABILITY</a:t>
            </a:r>
            <a:r>
              <a:rPr lang="en-US" b="1" dirty="0" smtClean="0">
                <a:solidFill>
                  <a:srgbClr val="FFFFFF"/>
                </a:solidFill>
                <a:latin typeface="DINNeuzeitGrotesk BoldCond"/>
                <a:cs typeface="DINNeuzeitGrotesk BoldCond"/>
              </a:rPr>
              <a:t> TO ACCOMPLISH IT WITHIN US!</a:t>
            </a:r>
            <a:endParaRPr lang="en-US"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14098927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3200" b="1" dirty="0">
                <a:solidFill>
                  <a:srgbClr val="FFFFFF"/>
                </a:solidFill>
                <a:latin typeface="DINNeuzeitGrotesk BoldCond"/>
                <a:cs typeface="DINNeuzeitGrotesk BoldCond"/>
              </a:rPr>
              <a:t>V. 38-39  </a:t>
            </a:r>
            <a:r>
              <a:rPr lang="en-US" sz="3200" dirty="0">
                <a:solidFill>
                  <a:srgbClr val="FFFFFF"/>
                </a:solidFill>
                <a:latin typeface="DINNeuzeitGrotesk BoldCond"/>
                <a:cs typeface="DINNeuzeitGrotesk BoldCond"/>
              </a:rPr>
              <a:t>“I am the Lord’s servant,” Mary answered. “May it be to me as you have said.” Then the angel left her.  </a:t>
            </a:r>
            <a:r>
              <a:rPr lang="en-US" sz="3200" b="1" dirty="0">
                <a:solidFill>
                  <a:srgbClr val="FFFFFF"/>
                </a:solidFill>
                <a:latin typeface="DINNeuzeitGrotesk BoldCond"/>
                <a:cs typeface="DINNeuzeitGrotesk BoldCond"/>
              </a:rPr>
              <a:t>39 At that time Mary got ready . . .</a:t>
            </a:r>
            <a:r>
              <a:rPr lang="en-US" sz="3200" dirty="0">
                <a:solidFill>
                  <a:srgbClr val="FFFFFF"/>
                </a:solidFill>
                <a:latin typeface="DINNeuzeitGrotesk BoldCond"/>
                <a:cs typeface="DINNeuzeitGrotesk BoldCond"/>
              </a:rPr>
              <a:t> </a:t>
            </a:r>
          </a:p>
        </p:txBody>
      </p:sp>
    </p:spTree>
    <p:extLst>
      <p:ext uri="{BB962C8B-B14F-4D97-AF65-F5344CB8AC3E}">
        <p14:creationId xmlns:p14="http://schemas.microsoft.com/office/powerpoint/2010/main" val="928905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marL="571500" lvl="0" indent="-571500">
              <a:buFont typeface="Wingdings" charset="2"/>
              <a:buChar char="v"/>
            </a:pPr>
            <a:r>
              <a:rPr lang="en-US" b="1" dirty="0" smtClean="0">
                <a:solidFill>
                  <a:srgbClr val="FFFFFF"/>
                </a:solidFill>
                <a:latin typeface="DINNeuzeitGrotesk BoldCond"/>
                <a:cs typeface="DINNeuzeitGrotesk BoldCond"/>
              </a:rPr>
              <a:t> NOT EVERYONE WILL </a:t>
            </a:r>
            <a:r>
              <a:rPr lang="en-US" b="1" u="sng" dirty="0" smtClean="0">
                <a:solidFill>
                  <a:srgbClr val="FFFFFF"/>
                </a:solidFill>
                <a:latin typeface="DINNeuzeitGrotesk BoldCond"/>
                <a:cs typeface="DINNeuzeitGrotesk BoldCond"/>
              </a:rPr>
              <a:t>RALLY</a:t>
            </a:r>
            <a:r>
              <a:rPr lang="en-US" b="1" dirty="0" smtClean="0">
                <a:solidFill>
                  <a:srgbClr val="FFFFFF"/>
                </a:solidFill>
                <a:latin typeface="DINNeuzeitGrotesk BoldCond"/>
                <a:cs typeface="DINNeuzeitGrotesk BoldCond"/>
              </a:rPr>
              <a:t> AROUND YOUR COMMITMENT TO FOLLOW THE PLAN OF GOD!</a:t>
            </a:r>
            <a:endParaRPr lang="en-US"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3356221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marL="571500" lvl="0" indent="-571500">
              <a:buFont typeface="Wingdings" charset="2"/>
              <a:buChar char="v"/>
            </a:pPr>
            <a:r>
              <a:rPr lang="en-US" b="1" dirty="0" smtClean="0">
                <a:solidFill>
                  <a:srgbClr val="FFFFFF"/>
                </a:solidFill>
                <a:latin typeface="DINNeuzeitGrotesk BoldCond"/>
                <a:cs typeface="DINNeuzeitGrotesk BoldCond"/>
              </a:rPr>
              <a:t> NEVER FORGET </a:t>
            </a:r>
            <a:r>
              <a:rPr lang="en-US" b="1" u="sng" dirty="0" smtClean="0">
                <a:solidFill>
                  <a:srgbClr val="FFFFFF"/>
                </a:solidFill>
                <a:latin typeface="DINNeuzeitGrotesk BoldCond"/>
                <a:cs typeface="DINNeuzeitGrotesk BoldCond"/>
              </a:rPr>
              <a:t>CHRIST LIVES</a:t>
            </a:r>
            <a:r>
              <a:rPr lang="en-US" b="1" dirty="0" smtClean="0">
                <a:solidFill>
                  <a:srgbClr val="FFFFFF"/>
                </a:solidFill>
                <a:latin typeface="DINNeuzeitGrotesk BoldCond"/>
                <a:cs typeface="DINNeuzeitGrotesk BoldCond"/>
              </a:rPr>
              <a:t> IN YOU!</a:t>
            </a:r>
            <a:endParaRPr lang="en-US"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29365787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3200" b="1" dirty="0" smtClean="0">
                <a:solidFill>
                  <a:srgbClr val="FFFFFF"/>
                </a:solidFill>
                <a:latin typeface="DINNeuzeitGrotesk BoldCond"/>
                <a:cs typeface="DINNeuzeitGrotesk BoldCond"/>
              </a:rPr>
              <a:t>Colossians 1:27</a:t>
            </a:r>
            <a:r>
              <a:rPr lang="en-US" sz="3200" dirty="0" smtClean="0">
                <a:solidFill>
                  <a:srgbClr val="FFFFFF"/>
                </a:solidFill>
                <a:latin typeface="DINNeuzeitGrotesk BoldCond"/>
                <a:cs typeface="DINNeuzeitGrotesk BoldCond"/>
              </a:rPr>
              <a:t>  (NLT)  </a:t>
            </a:r>
            <a:r>
              <a:rPr lang="en-US" sz="3200" dirty="0">
                <a:solidFill>
                  <a:srgbClr val="FFFFFF"/>
                </a:solidFill>
                <a:latin typeface="DINNeuzeitGrotesk BoldCond"/>
                <a:cs typeface="DINNeuzeitGrotesk BoldCond"/>
              </a:rPr>
              <a:t>A</a:t>
            </a:r>
            <a:r>
              <a:rPr lang="en-US" sz="3200" dirty="0" smtClean="0">
                <a:solidFill>
                  <a:srgbClr val="FFFFFF"/>
                </a:solidFill>
                <a:latin typeface="DINNeuzeitGrotesk BoldCond"/>
                <a:cs typeface="DINNeuzeitGrotesk BoldCond"/>
              </a:rPr>
              <a:t>nd this is the secret: </a:t>
            </a:r>
            <a:r>
              <a:rPr lang="en-US" sz="3200" dirty="0">
                <a:solidFill>
                  <a:srgbClr val="FFFFFF"/>
                </a:solidFill>
                <a:latin typeface="DINNeuzeitGrotesk BoldCond"/>
                <a:cs typeface="DINNeuzeitGrotesk BoldCond"/>
              </a:rPr>
              <a:t>C</a:t>
            </a:r>
            <a:r>
              <a:rPr lang="en-US" sz="3200" dirty="0" smtClean="0">
                <a:solidFill>
                  <a:srgbClr val="FFFFFF"/>
                </a:solidFill>
                <a:latin typeface="DINNeuzeitGrotesk BoldCond"/>
                <a:cs typeface="DINNeuzeitGrotesk BoldCond"/>
              </a:rPr>
              <a:t>hrist lives in you. This gives you assurance of sharing His glory.</a:t>
            </a:r>
            <a:endParaRPr lang="en-US" sz="32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8683101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3200" b="1" dirty="0">
                <a:solidFill>
                  <a:srgbClr val="FFFFFF"/>
                </a:solidFill>
                <a:latin typeface="DINNeuzeitGrotesk BoldCond"/>
                <a:cs typeface="DINNeuzeitGrotesk BoldCond"/>
              </a:rPr>
              <a:t>1 John 4:4</a:t>
            </a:r>
            <a:r>
              <a:rPr lang="en-US" sz="3200" dirty="0">
                <a:solidFill>
                  <a:srgbClr val="FFFFFF"/>
                </a:solidFill>
                <a:latin typeface="DINNeuzeitGrotesk BoldCond"/>
                <a:cs typeface="DINNeuzeitGrotesk BoldCond"/>
              </a:rPr>
              <a:t>  You, dear children, are from God and have overcome them, because the one who is in you is greater than the one who is in the world.</a:t>
            </a:r>
          </a:p>
        </p:txBody>
      </p:sp>
    </p:spTree>
    <p:extLst>
      <p:ext uri="{BB962C8B-B14F-4D97-AF65-F5344CB8AC3E}">
        <p14:creationId xmlns:p14="http://schemas.microsoft.com/office/powerpoint/2010/main" val="2234768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3200" b="1" dirty="0" smtClean="0">
                <a:solidFill>
                  <a:srgbClr val="FFFFFF"/>
                </a:solidFill>
                <a:latin typeface="DINNeuzeitGrotesk BoldCond"/>
                <a:cs typeface="DINNeuzeitGrotesk BoldCond"/>
              </a:rPr>
              <a:t>Luke </a:t>
            </a:r>
            <a:r>
              <a:rPr lang="en-US" sz="3200" b="1" dirty="0">
                <a:solidFill>
                  <a:srgbClr val="FFFFFF"/>
                </a:solidFill>
                <a:latin typeface="DINNeuzeitGrotesk BoldCond"/>
                <a:cs typeface="DINNeuzeitGrotesk BoldCond"/>
              </a:rPr>
              <a:t>1:37 For nothing is impossible with God.”</a:t>
            </a:r>
            <a:endParaRPr lang="en-US" sz="32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16338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dirty="0" smtClean="0">
                <a:solidFill>
                  <a:srgbClr val="FFFFFF"/>
                </a:solidFill>
                <a:latin typeface="DINNeuzeitGrotesk BoldCond"/>
                <a:cs typeface="DINNeuzeitGrotesk BoldCond"/>
              </a:rPr>
              <a:t> WHAT IS GOD CALLING YOU TO DO?</a:t>
            </a:r>
            <a:endParaRPr lang="en-US"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3252836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49078"/>
            <a:ext cx="7772400" cy="1102519"/>
          </a:xfrm>
        </p:spPr>
        <p:txBody>
          <a:bodyPr>
            <a:noAutofit/>
          </a:bodyPr>
          <a:lstStyle/>
          <a:p>
            <a:r>
              <a:rPr lang="en-US" sz="6000" b="1" dirty="0">
                <a:solidFill>
                  <a:schemeClr val="bg1"/>
                </a:solidFill>
                <a:latin typeface="DINNeuzeitGrotesk BoldCond"/>
                <a:cs typeface="DINNeuzeitGrotesk BoldCond"/>
              </a:rPr>
              <a:t>ZECHARIAH</a:t>
            </a:r>
            <a:r>
              <a:rPr lang="en-US" sz="6000" dirty="0">
                <a:solidFill>
                  <a:schemeClr val="bg1"/>
                </a:solidFill>
                <a:latin typeface="DINNeuzeitGrotesk BoldCond"/>
                <a:cs typeface="DINNeuzeitGrotesk BoldCond"/>
              </a:rPr>
              <a:t/>
            </a:r>
            <a:br>
              <a:rPr lang="en-US" sz="6000" dirty="0">
                <a:solidFill>
                  <a:schemeClr val="bg1"/>
                </a:solidFill>
                <a:latin typeface="DINNeuzeitGrotesk BoldCond"/>
                <a:cs typeface="DINNeuzeitGrotesk BoldCond"/>
              </a:rPr>
            </a:br>
            <a:r>
              <a:rPr lang="en-US" sz="6000" dirty="0">
                <a:solidFill>
                  <a:schemeClr val="bg1"/>
                </a:solidFill>
                <a:latin typeface="DINNeuzeitGrotesk BoldCond"/>
                <a:cs typeface="DINNeuzeitGrotesk BoldCond"/>
              </a:rPr>
              <a:t>LUKE 1:5-25 </a:t>
            </a:r>
          </a:p>
        </p:txBody>
      </p:sp>
    </p:spTree>
    <p:extLst>
      <p:ext uri="{BB962C8B-B14F-4D97-AF65-F5344CB8AC3E}">
        <p14:creationId xmlns:p14="http://schemas.microsoft.com/office/powerpoint/2010/main" val="2858808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3200" b="1" dirty="0">
                <a:solidFill>
                  <a:srgbClr val="FFFFFF"/>
                </a:solidFill>
                <a:latin typeface="DINNeuzeitGrotesk BoldCond"/>
                <a:cs typeface="DINNeuzeitGrotesk BoldCond"/>
              </a:rPr>
              <a:t> </a:t>
            </a:r>
            <a:r>
              <a:rPr lang="en-US" sz="3200" dirty="0">
                <a:solidFill>
                  <a:srgbClr val="FFFFFF"/>
                </a:solidFill>
                <a:latin typeface="DINNeuzeitGrotesk BoldCond"/>
                <a:cs typeface="DINNeuzeitGrotesk BoldCond"/>
              </a:rPr>
              <a:t/>
            </a:r>
            <a:br>
              <a:rPr lang="en-US" sz="3200" dirty="0">
                <a:solidFill>
                  <a:srgbClr val="FFFFFF"/>
                </a:solidFill>
                <a:latin typeface="DINNeuzeitGrotesk BoldCond"/>
                <a:cs typeface="DINNeuzeitGrotesk BoldCond"/>
              </a:rPr>
            </a:br>
            <a:r>
              <a:rPr lang="en-US" sz="3200" b="1" dirty="0">
                <a:solidFill>
                  <a:srgbClr val="FFFFFF"/>
                </a:solidFill>
                <a:latin typeface="DINNeuzeitGrotesk BoldCond"/>
                <a:cs typeface="DINNeuzeitGrotesk BoldCond"/>
              </a:rPr>
              <a:t>V. 18 </a:t>
            </a:r>
            <a:r>
              <a:rPr lang="en-US" sz="3200" dirty="0">
                <a:solidFill>
                  <a:srgbClr val="FFFFFF"/>
                </a:solidFill>
                <a:latin typeface="DINNeuzeitGrotesk BoldCond"/>
                <a:cs typeface="DINNeuzeitGrotesk BoldCond"/>
              </a:rPr>
              <a:t>Zechariah asked the angel, </a:t>
            </a:r>
            <a:r>
              <a:rPr lang="en-US" sz="3200" b="1" dirty="0">
                <a:solidFill>
                  <a:srgbClr val="FFFFFF"/>
                </a:solidFill>
                <a:latin typeface="DINNeuzeitGrotesk BoldCond"/>
                <a:cs typeface="DINNeuzeitGrotesk BoldCond"/>
              </a:rPr>
              <a:t>“How can I be sure of this?</a:t>
            </a:r>
            <a:r>
              <a:rPr lang="en-US" sz="3200" dirty="0">
                <a:solidFill>
                  <a:srgbClr val="FFFFFF"/>
                </a:solidFill>
                <a:latin typeface="DINNeuzeitGrotesk BoldCond"/>
                <a:cs typeface="DINNeuzeitGrotesk BoldCond"/>
              </a:rPr>
              <a:t> I am an old man and my wife is well along in years.”</a:t>
            </a:r>
          </a:p>
        </p:txBody>
      </p:sp>
    </p:spTree>
    <p:extLst>
      <p:ext uri="{BB962C8B-B14F-4D97-AF65-F5344CB8AC3E}">
        <p14:creationId xmlns:p14="http://schemas.microsoft.com/office/powerpoint/2010/main" val="2184451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3200" b="1" dirty="0">
                <a:solidFill>
                  <a:srgbClr val="FFFFFF"/>
                </a:solidFill>
                <a:latin typeface="DINNeuzeitGrotesk BoldCond"/>
                <a:cs typeface="DINNeuzeitGrotesk BoldCond"/>
              </a:rPr>
              <a:t> </a:t>
            </a:r>
            <a:r>
              <a:rPr lang="en-US" sz="3200" dirty="0">
                <a:solidFill>
                  <a:srgbClr val="FFFFFF"/>
                </a:solidFill>
                <a:latin typeface="DINNeuzeitGrotesk BoldCond"/>
                <a:cs typeface="DINNeuzeitGrotesk BoldCond"/>
              </a:rPr>
              <a:t/>
            </a:r>
            <a:br>
              <a:rPr lang="en-US" sz="3200" dirty="0">
                <a:solidFill>
                  <a:srgbClr val="FFFFFF"/>
                </a:solidFill>
                <a:latin typeface="DINNeuzeitGrotesk BoldCond"/>
                <a:cs typeface="DINNeuzeitGrotesk BoldCond"/>
              </a:rPr>
            </a:br>
            <a:r>
              <a:rPr lang="en-US" sz="3200" b="1" dirty="0">
                <a:solidFill>
                  <a:srgbClr val="FFFFFF"/>
                </a:solidFill>
                <a:latin typeface="DINNeuzeitGrotesk BoldCond"/>
                <a:cs typeface="DINNeuzeitGrotesk BoldCond"/>
              </a:rPr>
              <a:t>V. 19-20  </a:t>
            </a:r>
            <a:r>
              <a:rPr lang="en-US" sz="3200" dirty="0">
                <a:solidFill>
                  <a:srgbClr val="FFFFFF"/>
                </a:solidFill>
                <a:latin typeface="DINNeuzeitGrotesk BoldCond"/>
                <a:cs typeface="DINNeuzeitGrotesk BoldCond"/>
              </a:rPr>
              <a:t>The angel answered, “I am Gabriel. I stand in the presence of God, and I have been sent to speak to you and to tell you this good news. </a:t>
            </a:r>
            <a:r>
              <a:rPr lang="en-US" sz="3200" b="1" dirty="0">
                <a:solidFill>
                  <a:srgbClr val="FFFFFF"/>
                </a:solidFill>
                <a:latin typeface="DINNeuzeitGrotesk BoldCond"/>
                <a:cs typeface="DINNeuzeitGrotesk BoldCond"/>
              </a:rPr>
              <a:t>20 </a:t>
            </a:r>
            <a:r>
              <a:rPr lang="en-US" sz="3200" dirty="0">
                <a:solidFill>
                  <a:srgbClr val="FFFFFF"/>
                </a:solidFill>
                <a:latin typeface="DINNeuzeitGrotesk BoldCond"/>
                <a:cs typeface="DINNeuzeitGrotesk BoldCond"/>
              </a:rPr>
              <a:t>And now you will be silent and not able to speak until the day this happens, because you did not believe my words, which will come true at their proper time.”</a:t>
            </a:r>
          </a:p>
        </p:txBody>
      </p:sp>
    </p:spTree>
    <p:extLst>
      <p:ext uri="{BB962C8B-B14F-4D97-AF65-F5344CB8AC3E}">
        <p14:creationId xmlns:p14="http://schemas.microsoft.com/office/powerpoint/2010/main" val="1869418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marL="685800" lvl="0" indent="-685800">
              <a:buFont typeface="Wingdings" charset="2"/>
              <a:buChar char="v"/>
            </a:pPr>
            <a:r>
              <a:rPr lang="en-US" sz="4800" b="1" dirty="0" smtClean="0">
                <a:solidFill>
                  <a:srgbClr val="FFFFFF"/>
                </a:solidFill>
                <a:latin typeface="DINNeuzeitGrotesk BoldCond"/>
                <a:cs typeface="DINNeuzeitGrotesk BoldCond"/>
              </a:rPr>
              <a:t> MANY OF US TALK OURSELVES </a:t>
            </a:r>
            <a:r>
              <a:rPr lang="en-US" sz="4800" b="1" u="sng" dirty="0" smtClean="0">
                <a:solidFill>
                  <a:srgbClr val="FFFFFF"/>
                </a:solidFill>
                <a:latin typeface="DINNeuzeitGrotesk BoldCond"/>
                <a:cs typeface="DINNeuzeitGrotesk BoldCond"/>
              </a:rPr>
              <a:t>OUT</a:t>
            </a:r>
            <a:r>
              <a:rPr lang="en-US" sz="4800" b="1" dirty="0" smtClean="0">
                <a:solidFill>
                  <a:srgbClr val="FFFFFF"/>
                </a:solidFill>
                <a:latin typeface="DINNeuzeitGrotesk BoldCond"/>
                <a:cs typeface="DINNeuzeitGrotesk BoldCond"/>
              </a:rPr>
              <a:t> WITH </a:t>
            </a:r>
            <a:r>
              <a:rPr lang="en-US" sz="4800" b="1" u="sng" dirty="0" smtClean="0">
                <a:solidFill>
                  <a:srgbClr val="FFFFFF"/>
                </a:solidFill>
                <a:latin typeface="DINNeuzeitGrotesk BoldCond"/>
                <a:cs typeface="DINNeuzeitGrotesk BoldCond"/>
              </a:rPr>
              <a:t>DOUBT.</a:t>
            </a:r>
            <a:endParaRPr lang="en-US" sz="48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2797554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marL="685800" lvl="0" indent="-685800">
              <a:buFont typeface="Wingdings" charset="2"/>
              <a:buChar char="v"/>
            </a:pPr>
            <a:r>
              <a:rPr lang="en-US" sz="4800" b="1" dirty="0" smtClean="0">
                <a:solidFill>
                  <a:srgbClr val="FFFFFF"/>
                </a:solidFill>
                <a:latin typeface="DINNeuzeitGrotesk BoldCond"/>
                <a:cs typeface="DINNeuzeitGrotesk BoldCond"/>
              </a:rPr>
              <a:t> WE MUST TAKE THE </a:t>
            </a:r>
            <a:r>
              <a:rPr lang="en-US" sz="4800" b="1" u="sng" dirty="0" smtClean="0">
                <a:solidFill>
                  <a:srgbClr val="FFFFFF"/>
                </a:solidFill>
                <a:latin typeface="DINNeuzeitGrotesk BoldCond"/>
                <a:cs typeface="DINNeuzeitGrotesk BoldCond"/>
              </a:rPr>
              <a:t>INITIATIVE</a:t>
            </a:r>
            <a:r>
              <a:rPr lang="en-US" sz="4800" b="1" dirty="0" smtClean="0">
                <a:solidFill>
                  <a:srgbClr val="FFFFFF"/>
                </a:solidFill>
                <a:latin typeface="DINNeuzeitGrotesk BoldCond"/>
                <a:cs typeface="DINNeuzeitGrotesk BoldCond"/>
              </a:rPr>
              <a:t>. </a:t>
            </a:r>
            <a:endParaRPr lang="en-US" sz="48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4266835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rmAutofit fontScale="90000"/>
          </a:bodyPr>
          <a:lstStyle/>
          <a:p>
            <a:pPr lvl="0"/>
            <a:r>
              <a:rPr lang="en-US" sz="4800" dirty="0" smtClean="0">
                <a:solidFill>
                  <a:srgbClr val="FFFFFF"/>
                </a:solidFill>
                <a:latin typeface="DINNeuzeitGrotesk BoldCond"/>
                <a:cs typeface="DINNeuzeitGrotesk BoldCond"/>
              </a:rPr>
              <a:t>1. YOU DO THE </a:t>
            </a:r>
            <a:r>
              <a:rPr lang="en-US" sz="4800" u="sng" dirty="0" smtClean="0">
                <a:solidFill>
                  <a:srgbClr val="FFFFFF"/>
                </a:solidFill>
                <a:latin typeface="DINNeuzeitGrotesk BoldCond"/>
                <a:cs typeface="DINNeuzeitGrotesk BoldCond"/>
              </a:rPr>
              <a:t>BELIEVABLE</a:t>
            </a:r>
            <a:r>
              <a:rPr lang="en-US" sz="4800" dirty="0" smtClean="0">
                <a:solidFill>
                  <a:srgbClr val="FFFFFF"/>
                </a:solidFill>
                <a:latin typeface="DINNeuzeitGrotesk BoldCond"/>
                <a:cs typeface="DINNeuzeitGrotesk BoldCond"/>
              </a:rPr>
              <a:t> AND LET GOD DO THE UNBELIEVABLE.</a:t>
            </a:r>
            <a:endParaRPr lang="en-US" sz="48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3106305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lvl="0"/>
            <a:r>
              <a:rPr lang="en-US" dirty="0" smtClean="0">
                <a:solidFill>
                  <a:srgbClr val="FFFFFF"/>
                </a:solidFill>
                <a:latin typeface="DINNeuzeitGrotesk BoldCond"/>
                <a:cs typeface="DINNeuzeitGrotesk BoldCond"/>
              </a:rPr>
              <a:t>2. YOU DO THE </a:t>
            </a:r>
            <a:r>
              <a:rPr lang="en-US" u="sng" dirty="0" smtClean="0">
                <a:solidFill>
                  <a:srgbClr val="FFFFFF"/>
                </a:solidFill>
                <a:latin typeface="DINNeuzeitGrotesk BoldCond"/>
                <a:cs typeface="DINNeuzeitGrotesk BoldCond"/>
              </a:rPr>
              <a:t>CREDIBLE</a:t>
            </a:r>
            <a:r>
              <a:rPr lang="en-US" dirty="0" smtClean="0">
                <a:solidFill>
                  <a:srgbClr val="FFFFFF"/>
                </a:solidFill>
                <a:latin typeface="DINNeuzeitGrotesk BoldCond"/>
                <a:cs typeface="DINNeuzeitGrotesk BoldCond"/>
              </a:rPr>
              <a:t> AND LET GOD DO THE INCREDIBLE.</a:t>
            </a:r>
            <a:endParaRPr lang="en-US"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2253570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lvl="0"/>
            <a:r>
              <a:rPr lang="en-US" dirty="0" smtClean="0">
                <a:solidFill>
                  <a:srgbClr val="FFFFFF"/>
                </a:solidFill>
                <a:latin typeface="DINNeuzeitGrotesk BoldCond"/>
                <a:cs typeface="DINNeuzeitGrotesk BoldCond"/>
              </a:rPr>
              <a:t>3. YOU DO THE </a:t>
            </a:r>
            <a:r>
              <a:rPr lang="en-US" u="sng" dirty="0" smtClean="0">
                <a:solidFill>
                  <a:srgbClr val="FFFFFF"/>
                </a:solidFill>
                <a:latin typeface="DINNeuzeitGrotesk BoldCond"/>
                <a:cs typeface="DINNeuzeitGrotesk BoldCond"/>
              </a:rPr>
              <a:t>NATURAL</a:t>
            </a:r>
            <a:r>
              <a:rPr lang="en-US" dirty="0" smtClean="0">
                <a:solidFill>
                  <a:srgbClr val="FFFFFF"/>
                </a:solidFill>
                <a:latin typeface="DINNeuzeitGrotesk BoldCond"/>
                <a:cs typeface="DINNeuzeitGrotesk BoldCond"/>
              </a:rPr>
              <a:t> AND LET GOD DO THE SUPERNATURAL.</a:t>
            </a:r>
            <a:endParaRPr lang="en-US"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34154066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FNEMasterTemplateForThemePreview.pptx</Template>
  <TotalTime>0</TotalTime>
  <Words>158</Words>
  <Application>Microsoft Office PowerPoint</Application>
  <PresentationFormat>On-screen Show (16:9)</PresentationFormat>
  <Paragraphs>17</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DINNeuzeitGrotesk BoldCond</vt:lpstr>
      <vt:lpstr>Wingdings</vt:lpstr>
      <vt:lpstr>Office Theme</vt:lpstr>
      <vt:lpstr>PowerPoint Presentation</vt:lpstr>
      <vt:lpstr>ZECHARIAH LUKE 1:5-25 </vt:lpstr>
      <vt:lpstr>  V. 18 Zechariah asked the angel, “How can I be sure of this? I am an old man and my wife is well along in years.”</vt:lpstr>
      <vt:lpstr>  V. 19-20  The angel answered, “I am Gabriel. I stand in the presence of God, and I have been sent to speak to you and to tell you this good news. 20 And now you will be silent and not able to speak until the day this happens, because you did not believe my words, which will come true at their proper time.”</vt:lpstr>
      <vt:lpstr> MANY OF US TALK OURSELVES OUT WITH DOUBT.</vt:lpstr>
      <vt:lpstr> WE MUST TAKE THE INITIATIVE. </vt:lpstr>
      <vt:lpstr>1. YOU DO THE BELIEVABLE AND LET GOD DO THE UNBELIEVABLE.</vt:lpstr>
      <vt:lpstr>2. YOU DO THE CREDIBLE AND LET GOD DO THE INCREDIBLE.</vt:lpstr>
      <vt:lpstr>3. YOU DO THE NATURAL AND LET GOD DO THE SUPERNATURAL.</vt:lpstr>
      <vt:lpstr>MARY LUKE 1:26-39</vt:lpstr>
      <vt:lpstr> GOD HAS ALREADY PLACED THE ABILITY TO ACCOMPLISH IT WITHIN US!</vt:lpstr>
      <vt:lpstr>V. 38-39  “I am the Lord’s servant,” Mary answered. “May it be to me as you have said.” Then the angel left her.  39 At that time Mary got ready . . . </vt:lpstr>
      <vt:lpstr> NOT EVERYONE WILL RALLY AROUND YOUR COMMITMENT TO FOLLOW THE PLAN OF GOD!</vt:lpstr>
      <vt:lpstr> NEVER FORGET CHRIST LIVES IN YOU!</vt:lpstr>
      <vt:lpstr>Colossians 1:27  (NLT)  And this is the secret: Christ lives in you. This gives you assurance of sharing His glory.</vt:lpstr>
      <vt:lpstr>1 John 4:4  You, dear children, are from God and have overcome them, because the one who is in you is greater than the one who is in the world.</vt:lpstr>
      <vt:lpstr>Luke 1:37 For nothing is impossible with God.”</vt:lpstr>
      <vt:lpstr> WHAT IS GOD CALLING YOU TO DO?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2015-11-11T18:39:46Z</dcterms:created>
  <dcterms:modified xsi:type="dcterms:W3CDTF">2015-11-11T18:39:56Z</dcterms:modified>
  <cp:contentStatus/>
</cp:coreProperties>
</file>