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8" r:id="rId12"/>
    <p:sldId id="263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entSchbook Win95BT" panose="02040603050505090303" pitchFamily="18" charset="0"/>
      <p:italic r:id="rId20"/>
    </p:embeddedFont>
    <p:embeddedFont>
      <p:font typeface="SecretaryC" panose="02000504030000020004" pitchFamily="2" charset="-52"/>
      <p:regular r:id="rId21"/>
      <p:bold r:id="rId22"/>
    </p:embeddedFont>
    <p:embeddedFont>
      <p:font typeface="Garamond" panose="02020404030301010803" pitchFamily="18" charset="0"/>
      <p:regular r:id="rId23"/>
      <p:bold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2" autoAdjust="0"/>
    <p:restoredTop sz="96357" autoAdjust="0"/>
  </p:normalViewPr>
  <p:slideViewPr>
    <p:cSldViewPr snapToGrid="0">
      <p:cViewPr varScale="1">
        <p:scale>
          <a:sx n="69" d="100"/>
          <a:sy n="69" d="100"/>
        </p:scale>
        <p:origin x="96" y="9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01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1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3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7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2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6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0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3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3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0F1BE-B08F-408C-9586-D734AF426C90}" type="datetimeFigureOut">
              <a:rPr lang="ru-RU" smtClean="0"/>
              <a:t>28.05.2016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16303-B96F-45CA-8C77-CA4A2D96D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9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5330" y="1413754"/>
            <a:ext cx="12010767" cy="16488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retaryC" panose="02000504030000020004" pitchFamily="2" charset="-52"/>
              </a:rPr>
              <a:t>Что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retaryC" panose="02000504030000020004" pitchFamily="2" charset="-52"/>
              </a:rPr>
              <a:t>такое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retaryC" panose="02000504030000020004" pitchFamily="2" charset="-52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retaryC" panose="02000504030000020004" pitchFamily="2" charset="-52"/>
              </a:rPr>
              <a:t>«Физическая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retaryC" panose="02000504030000020004" pitchFamily="2" charset="-52"/>
              </a:rPr>
              <a:t>культура»?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cretaryC" panose="02000504030000020004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3555" y="4315172"/>
            <a:ext cx="10816281" cy="2319092"/>
          </a:xfrm>
          <a:solidFill>
            <a:schemeClr val="bg1">
              <a:alpha val="62000"/>
            </a:schemeClr>
          </a:solidFill>
          <a:effectLst>
            <a:softEdge rad="50800"/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909CD"/>
                </a:solidFill>
                <a:latin typeface="Scotch Modern" panose="02090503090700060403" pitchFamily="18" charset="0"/>
              </a:rPr>
              <a:t>Урок физкультуры в 1-м </a:t>
            </a:r>
            <a:r>
              <a:rPr lang="ru-RU" sz="3200" b="1" dirty="0" smtClean="0">
                <a:solidFill>
                  <a:srgbClr val="0909CD"/>
                </a:solidFill>
                <a:latin typeface="Scotch Modern" panose="02090503090700060403" pitchFamily="18" charset="0"/>
              </a:rPr>
              <a:t>классе</a:t>
            </a:r>
          </a:p>
          <a:p>
            <a:endParaRPr lang="ru-RU" sz="3200" b="1" dirty="0" smtClean="0">
              <a:solidFill>
                <a:srgbClr val="0909CD"/>
              </a:solidFill>
              <a:latin typeface="Scotch Modern" panose="02090503090700060403" pitchFamily="18" charset="0"/>
            </a:endParaRPr>
          </a:p>
          <a:p>
            <a:r>
              <a:rPr lang="ru-RU" sz="3200" b="1" dirty="0" smtClean="0">
                <a:solidFill>
                  <a:srgbClr val="0909CD"/>
                </a:solidFill>
                <a:latin typeface="Scotch Modern" panose="02090503090700060403" pitchFamily="18" charset="0"/>
              </a:rPr>
              <a:t>Составитель: Горбунова Алевтина Юрьевна,</a:t>
            </a:r>
          </a:p>
          <a:p>
            <a:r>
              <a:rPr lang="ru-RU" sz="3200" b="1" dirty="0" smtClean="0">
                <a:solidFill>
                  <a:srgbClr val="0909CD"/>
                </a:solidFill>
                <a:latin typeface="Scotch Modern" panose="02090503090700060403" pitchFamily="18" charset="0"/>
              </a:rPr>
              <a:t>учитель 1-й квалификационной категории</a:t>
            </a:r>
            <a:endParaRPr lang="ru-RU" sz="3200" b="1" dirty="0">
              <a:solidFill>
                <a:srgbClr val="0909CD"/>
              </a:solidFill>
              <a:latin typeface="Scotch Modern" panose="02090503090700060403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2164" y="202131"/>
            <a:ext cx="10847672" cy="80434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Муниципальное автономное общеобразовательное учреждение</a:t>
            </a:r>
          </a:p>
          <a:p>
            <a:r>
              <a:rPr lang="ru-RU" sz="24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«Лицей №121» г. Казань</a:t>
            </a:r>
            <a:endParaRPr lang="ru-RU" sz="2400" dirty="0">
              <a:solidFill>
                <a:srgbClr val="0909CD"/>
              </a:solidFill>
              <a:latin typeface="CentSchbook Win95BT" panose="0204060305050509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89" y="2970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На какой урок пришли ребята? Почему он важен? Для чего он нужен?</a:t>
            </a:r>
            <a:endParaRPr lang="ru-RU" sz="4000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1" y="1945532"/>
            <a:ext cx="8780456" cy="4753989"/>
          </a:xfrm>
        </p:spPr>
      </p:pic>
    </p:spTree>
    <p:extLst>
      <p:ext uri="{BB962C8B-B14F-4D97-AF65-F5344CB8AC3E}">
        <p14:creationId xmlns:p14="http://schemas.microsoft.com/office/powerpoint/2010/main" val="31189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89" y="2970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Чем мы будем заниматься на уроках?</a:t>
            </a:r>
            <a:endParaRPr lang="ru-RU" sz="4000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69909" y="1536968"/>
            <a:ext cx="3248377" cy="4630368"/>
            <a:chOff x="1669909" y="1536968"/>
            <a:chExt cx="3248377" cy="463036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909" y="1536968"/>
              <a:ext cx="2784056" cy="306421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179" y="3356042"/>
              <a:ext cx="2615107" cy="281129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829304" y="1771099"/>
            <a:ext cx="6614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Развивать меткость и выдержку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98260" y="942110"/>
            <a:ext cx="4139516" cy="5628922"/>
            <a:chOff x="698260" y="942110"/>
            <a:chExt cx="4139516" cy="562892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60" y="942110"/>
              <a:ext cx="2181405" cy="36590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910" y="3069074"/>
              <a:ext cx="2324866" cy="350195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187958" y="2510036"/>
            <a:ext cx="666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Развивать силу и выносливость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93431" y="2184125"/>
            <a:ext cx="6720478" cy="4464160"/>
            <a:chOff x="693431" y="2184125"/>
            <a:chExt cx="6720478" cy="446416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910" y="3110509"/>
              <a:ext cx="4900999" cy="353777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31" y="2184125"/>
              <a:ext cx="2034040" cy="269177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724068" y="3274710"/>
            <a:ext cx="6405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Развивать ловкость и точность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58255" y="959813"/>
            <a:ext cx="5138431" cy="5735790"/>
            <a:chOff x="223684" y="959813"/>
            <a:chExt cx="5138431" cy="573579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519" y="3217578"/>
              <a:ext cx="2918596" cy="3291157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4" y="959813"/>
              <a:ext cx="3890619" cy="573579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268709" y="4176667"/>
            <a:ext cx="55162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Развивать гибкость и      </a:t>
            </a:r>
          </a:p>
          <a:p>
            <a:pPr algn="r"/>
            <a:r>
              <a:rPr lang="ru-RU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прыгучесть</a:t>
            </a:r>
            <a:endParaRPr lang="ru-RU" sz="32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73" y="1801091"/>
            <a:ext cx="10515600" cy="277090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Спасибо за внимание!</a:t>
            </a:r>
            <a:br>
              <a:rPr lang="ru-RU" sz="48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</a:br>
            <a:r>
              <a:rPr lang="ru-RU" sz="48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/>
            </a:r>
            <a:br>
              <a:rPr lang="ru-RU" sz="48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</a:br>
            <a:r>
              <a:rPr lang="ru-RU" sz="4800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Начинаем упражнение!</a:t>
            </a:r>
            <a:endParaRPr lang="ru-RU" sz="4800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3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7634"/>
            <a:ext cx="10515600" cy="6992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Что такое «физкультура»?</a:t>
            </a:r>
            <a:endParaRPr lang="ru-RU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2160"/>
            <a:ext cx="10515600" cy="13507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Schbook Win95BT" panose="02040603050505090303" pitchFamily="18" charset="0"/>
              </a:rPr>
              <a:t>Физическая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Schbook Win95BT" panose="02040603050505090303" pitchFamily="18" charset="0"/>
              </a:rPr>
              <a:t>культура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Schbook Win95BT" panose="02040603050505090303" pitchFamily="18" charset="0"/>
              </a:rPr>
              <a:t>-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Schbook Win95BT" panose="02040603050505090303" pitchFamily="18" charset="0"/>
              </a:rPr>
              <a:t>всестороннее совершенствование и укрепление человеческого тела путём физических упражнений,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Schbook Win95BT" panose="02040603050505090303" pitchFamily="18" charset="0"/>
              </a:rPr>
              <a:t>гимнастики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Schbook Win95BT" panose="0204060305050509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6" y="3188368"/>
            <a:ext cx="4674669" cy="35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53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909CD"/>
                </a:solidFill>
                <a:latin typeface="SecretaryC" panose="02000504030000020004" pitchFamily="2" charset="-52"/>
              </a:rPr>
              <a:t>Виды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0909CD"/>
                </a:solidFill>
                <a:latin typeface="SecretaryC" panose="02000504030000020004" pitchFamily="2" charset="-52"/>
              </a:rPr>
              <a:t>физкультуры</a:t>
            </a:r>
            <a:endParaRPr lang="ru-RU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1386038"/>
            <a:ext cx="11473314" cy="53227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solidFill>
                  <a:srgbClr val="FF0000"/>
                </a:solidFill>
                <a:latin typeface="CentSchbook Win95BT" panose="02040603050505090303" pitchFamily="18" charset="0"/>
              </a:rPr>
              <a:t>Спорт</a:t>
            </a:r>
            <a:r>
              <a:rPr lang="ru-RU" dirty="0">
                <a:solidFill>
                  <a:srgbClr val="FF0000"/>
                </a:solidFill>
                <a:latin typeface="CentSchbook Win95BT" panose="02040603050505090303" pitchFamily="18" charset="0"/>
              </a:rPr>
              <a:t> 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–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игры или соревнования, основанные 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на выполнении физических упражнений с целью достичь наилучшего результата, а так же подготовка к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этому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 smtClean="0">
              <a:solidFill>
                <a:srgbClr val="0909CD"/>
              </a:solidFill>
              <a:latin typeface="CentSchbook Win95BT" panose="0204060305050509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entSchbook Win95BT" panose="02040603050505090303" pitchFamily="18" charset="0"/>
              </a:rPr>
              <a:t>Физически активный отдых</a:t>
            </a:r>
            <a:r>
              <a:rPr lang="ru-RU" dirty="0">
                <a:solidFill>
                  <a:srgbClr val="FF0000"/>
                </a:solidFill>
                <a:latin typeface="CentSchbook Win95BT" panose="02040603050505090303" pitchFamily="18" charset="0"/>
              </a:rPr>
              <a:t> 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– использование физических упражнений для активного отдыха, получения удовольствия и отвлечения от окружающей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действительности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300" dirty="0" smtClean="0">
              <a:solidFill>
                <a:srgbClr val="0909CD"/>
              </a:solidFill>
              <a:latin typeface="CentSchbook Win95BT" panose="0204060305050509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solidFill>
                  <a:srgbClr val="FF0000"/>
                </a:solidFill>
                <a:latin typeface="CentSchbook Win95BT" panose="02040603050505090303" pitchFamily="18" charset="0"/>
              </a:rPr>
              <a:t>Оздоровительная физкультура</a:t>
            </a:r>
            <a:r>
              <a:rPr lang="ru-RU" dirty="0">
                <a:solidFill>
                  <a:srgbClr val="FF0000"/>
                </a:solidFill>
                <a:latin typeface="CentSchbook Win95BT" panose="02040603050505090303" pitchFamily="18" charset="0"/>
              </a:rPr>
              <a:t> 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– использование физических упражнений для восстановления или поддержания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здоровья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300" dirty="0" smtClean="0">
              <a:solidFill>
                <a:srgbClr val="0909CD"/>
              </a:solidFill>
              <a:latin typeface="CentSchbook Win95BT" panose="0204060305050509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solidFill>
                  <a:srgbClr val="FF0000"/>
                </a:solidFill>
                <a:latin typeface="CentSchbook Win95BT" panose="02040603050505090303" pitchFamily="18" charset="0"/>
              </a:rPr>
              <a:t>Прикладная физкультура</a:t>
            </a:r>
            <a:r>
              <a:rPr lang="ru-RU" dirty="0">
                <a:solidFill>
                  <a:srgbClr val="FF0000"/>
                </a:solidFill>
                <a:latin typeface="CentSchbook Win95BT" panose="02040603050505090303" pitchFamily="18" charset="0"/>
              </a:rPr>
              <a:t> 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– использование физических упражнений для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применения в какой-либо профессии 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(используется в армии, в МЧС, на флоте и т.п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 smtClean="0">
              <a:solidFill>
                <a:srgbClr val="0909CD"/>
              </a:solidFill>
              <a:latin typeface="CentSchbook Win95BT" panose="0204060305050509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entSchbook Win95BT" panose="02040603050505090303" pitchFamily="18" charset="0"/>
              </a:rPr>
              <a:t>Базовая </a:t>
            </a:r>
            <a:r>
              <a:rPr lang="ru-RU" b="1" dirty="0">
                <a:solidFill>
                  <a:srgbClr val="FF0000"/>
                </a:solidFill>
                <a:latin typeface="CentSchbook Win95BT" panose="02040603050505090303" pitchFamily="18" charset="0"/>
              </a:rPr>
              <a:t>физкультура</a:t>
            </a:r>
            <a:r>
              <a:rPr lang="ru-RU" dirty="0">
                <a:solidFill>
                  <a:srgbClr val="0909CD"/>
                </a:solidFill>
                <a:latin typeface="CentSchbook Win95BT" panose="02040603050505090303" pitchFamily="18" charset="0"/>
              </a:rPr>
              <a:t>, которая закладывает начальные физкультурные навыки у дошкольников и младших </a:t>
            </a:r>
            <a:r>
              <a:rPr lang="ru-RU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школьников</a:t>
            </a:r>
            <a:endParaRPr lang="ru-RU" dirty="0">
              <a:solidFill>
                <a:srgbClr val="0909CD"/>
              </a:solidFill>
              <a:latin typeface="CentSchbook Win95BT" panose="0204060305050509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3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23" y="1610387"/>
            <a:ext cx="2638275" cy="238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39" y="1514134"/>
            <a:ext cx="2247243" cy="2696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1476" y="980913"/>
            <a:ext cx="2423215" cy="56292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61" y="4386031"/>
            <a:ext cx="2938818" cy="2173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" y="3016435"/>
            <a:ext cx="3386107" cy="3777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18" y="3992640"/>
            <a:ext cx="2172512" cy="26174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5" y="1437791"/>
            <a:ext cx="2408018" cy="2357728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913935" y="97887"/>
            <a:ext cx="10515600" cy="133990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909CD"/>
                </a:solidFill>
                <a:latin typeface="SecretaryC" panose="02000504030000020004" pitchFamily="2" charset="-52"/>
              </a:rPr>
              <a:t>На каких </a:t>
            </a:r>
            <a:r>
              <a:rPr lang="ru-RU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картинках </a:t>
            </a:r>
            <a:r>
              <a:rPr lang="ru-RU" b="1" dirty="0" err="1">
                <a:solidFill>
                  <a:srgbClr val="0909CD"/>
                </a:solidFill>
                <a:latin typeface="SecretaryC" panose="02000504030000020004" pitchFamily="2" charset="-52"/>
              </a:rPr>
              <a:t>Бараш</a:t>
            </a:r>
            <a:r>
              <a:rPr lang="ru-RU" b="1" dirty="0">
                <a:solidFill>
                  <a:srgbClr val="0909CD"/>
                </a:solidFill>
                <a:latin typeface="SecretaryC" panose="02000504030000020004" pitchFamily="2" charset="-52"/>
              </a:rPr>
              <a:t> занимается физкультурой</a:t>
            </a:r>
            <a:r>
              <a:rPr lang="ru-RU" b="1" dirty="0" smtClean="0">
                <a:solidFill>
                  <a:srgbClr val="0909CD"/>
                </a:solidFill>
                <a:latin typeface="SecretaryC" panose="02000504030000020004" pitchFamily="2" charset="-52"/>
              </a:rPr>
              <a:t>?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793" y="2386446"/>
            <a:ext cx="13949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ь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31387" y="2616655"/>
            <a:ext cx="13949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ь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68937" y="5301382"/>
            <a:ext cx="13949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ь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12415" y="2594099"/>
            <a:ext cx="11624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ы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085649" y="5171504"/>
            <a:ext cx="11624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ы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80216" y="5293197"/>
            <a:ext cx="11624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ы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887467" y="4777430"/>
            <a:ext cx="11624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Wingdings" panose="05000000000000000000" pitchFamily="2" charset="2"/>
              </a:rPr>
              <a:t>ы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7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759"/>
            <a:ext cx="10515600" cy="6369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909CD"/>
                </a:solidFill>
                <a:latin typeface="SecretaryC" panose="02000504030000020004" pitchFamily="2" charset="-52"/>
              </a:rPr>
              <a:t>Для чего нужна физкультура?</a:t>
            </a:r>
            <a:endParaRPr lang="ru-RU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183" y="1342417"/>
            <a:ext cx="11371634" cy="50778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Задача </a:t>
            </a:r>
            <a:r>
              <a:rPr lang="ru-RU" sz="2500" dirty="0">
                <a:solidFill>
                  <a:srgbClr val="FF0000"/>
                </a:solidFill>
                <a:latin typeface="CentSchbook Win95BT" panose="02040603050505090303" pitchFamily="18" charset="0"/>
              </a:rPr>
              <a:t>физической культуры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- развить двигательную активность у детей, развить у них различные физические качества.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Но основное направление физической культуры - дать детям знания о здоровом образе жизни, научить их самостоятельно заниматься физическими упражнениями и выполнять закаливающие 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процедуры. Физкультура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позволяет быть подготовленным физически, энергичным, 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находиться в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тонусе. Это дает хорошее здоровье и самочувствие, возможность в жизни много успевать, быть здоровым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. Когда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работают мышцы, то больше приток крови ко внутренним органам и лучше дышится, здоровее сердце, хорошо работает 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ум. Очень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важно быть стройным и подтянутым, красивым и полным 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сил. Надо </a:t>
            </a: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развивать привычки заниматься физической подготовкой, быть дисциплинированным.</a:t>
            </a:r>
          </a:p>
          <a:p>
            <a:pPr marL="0" indent="0" algn="ctr">
              <a:buNone/>
            </a:pPr>
            <a:r>
              <a:rPr lang="ru-RU" sz="2500" dirty="0">
                <a:solidFill>
                  <a:srgbClr val="0909CD"/>
                </a:solidFill>
                <a:latin typeface="CentSchbook Win95BT" panose="02040603050505090303" pitchFamily="18" charset="0"/>
              </a:rPr>
              <a:t>Физкультура учит держать в тонусе тело и заботиться о своем физическом развитии</a:t>
            </a:r>
            <a:r>
              <a:rPr lang="ru-RU" sz="2500" dirty="0" smtClean="0">
                <a:solidFill>
                  <a:srgbClr val="0909CD"/>
                </a:solidFill>
                <a:latin typeface="CentSchbook Win95BT" panose="0204060305050509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06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06" y="365126"/>
            <a:ext cx="10839994" cy="6624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909CD"/>
                </a:solidFill>
                <a:latin typeface="SecretaryC" panose="02000504030000020004" pitchFamily="2" charset="-52"/>
              </a:rPr>
              <a:t>Когда и как возникла физическая культура</a:t>
            </a:r>
            <a:endParaRPr lang="ru-RU" sz="3200" b="1" dirty="0">
              <a:solidFill>
                <a:srgbClr val="0909CD"/>
              </a:solidFill>
              <a:latin typeface="SecretaryC" panose="02000504030000020004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685" y="1731238"/>
            <a:ext cx="5172891" cy="4652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    </a:t>
            </a:r>
            <a:r>
              <a:rPr lang="ru-RU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Физические упражнения возникли в глубокой древности. Первобытным людям день и ночь надо было защищаться от нападения хищников, противостоять силам природы, добывать пищу.</a:t>
            </a:r>
          </a:p>
          <a:p>
            <a:pPr marL="0" indent="0">
              <a:buNone/>
            </a:pPr>
            <a:r>
              <a:rPr lang="en-US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     </a:t>
            </a:r>
            <a:r>
              <a:rPr lang="ru-RU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Выживали наиболее сильные, ловкие и выносливые – а значит, самые здоровые.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1238"/>
            <a:ext cx="5447680" cy="44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365" y="766354"/>
            <a:ext cx="8149045" cy="1297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>
                <a:solidFill>
                  <a:srgbClr val="0909CD"/>
                </a:solidFill>
                <a:latin typeface="Garamond" panose="02020404030301010803" pitchFamily="18" charset="0"/>
              </a:rPr>
              <a:t>Добывая пищу и защищаясь от хищников, люди бросали камни, палки; убегая от зверей, перелезали или перепрыгивали через различные препятствия</a:t>
            </a:r>
            <a:r>
              <a:rPr lang="ru-RU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0" y="3055305"/>
            <a:ext cx="2525492" cy="3234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6033" y="75315"/>
            <a:ext cx="2299104" cy="3775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040" y="2124892"/>
            <a:ext cx="69581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0909CD"/>
                </a:solidFill>
                <a:latin typeface="Garamond" panose="02020404030301010803" pitchFamily="18" charset="0"/>
              </a:rPr>
              <a:t>Человек понял, что после многочисленных бросков камень летит дальше. Часто прыгая через ямы и пробегая большие расстояния, охотник замечал, что прыгать и бегать он стал лучше. Другими словами – повторение движений помогает не только лучше выполнять само движение, но и совершенствовать весь организм. Эти повторения движений мы сейчас называем упражнениями.</a:t>
            </a:r>
            <a:endParaRPr lang="ru-RU" sz="2700" b="1" dirty="0">
              <a:solidFill>
                <a:srgbClr val="0909C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6651" y="365760"/>
            <a:ext cx="10258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Прошло много-много лет со времени появления людей. Поколения сменяли друг друга. И дети перенимали опыт своих отцов и дедов. В свободное время люди не только отдыхали и развлекались, но готовились сами и готовили своих детей к трудностям жизни, к защите от врагов. Этим целям начали служить различные виды упражнений.</a:t>
            </a:r>
            <a:endParaRPr lang="ru-RU" sz="2700" b="1" dirty="0">
              <a:solidFill>
                <a:srgbClr val="0909CD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10" y="2985919"/>
            <a:ext cx="5417554" cy="3440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780" y="2708923"/>
            <a:ext cx="2481569" cy="36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04" y="2674084"/>
            <a:ext cx="6566170" cy="3693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65760"/>
            <a:ext cx="11352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909CD"/>
                </a:solidFill>
                <a:latin typeface="Garamond" panose="02020404030301010803" pitchFamily="18" charset="0"/>
              </a:rPr>
              <a:t>Например, в древнегреческом городе Спарте юные граждане (7-20 лет) весь день находились в специальных школах. Там они занимались маршировкой, бегом, прыжками, метанием копья и другими упражнениями. А в древнегреческом городе Олимпия устраивались состязания – Олимпийские игры. Древние состязания породили особый вид деятельности – СПОРТ. Он включает в себя тренировки и соревнования. </a:t>
            </a:r>
            <a:endParaRPr lang="ru-RU" sz="2400" b="1" dirty="0">
              <a:solidFill>
                <a:srgbClr val="0909C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487</Words>
  <Application>Microsoft Office PowerPoint</Application>
  <PresentationFormat>Широкоэкранный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Calibri Light</vt:lpstr>
      <vt:lpstr>Arial</vt:lpstr>
      <vt:lpstr>Comic Sans MS</vt:lpstr>
      <vt:lpstr>Wingdings</vt:lpstr>
      <vt:lpstr>CentSchbook Win95BT</vt:lpstr>
      <vt:lpstr>Scotch Modern</vt:lpstr>
      <vt:lpstr>SecretaryC</vt:lpstr>
      <vt:lpstr>Garamond</vt:lpstr>
      <vt:lpstr>Calibri</vt:lpstr>
      <vt:lpstr>Тема Office</vt:lpstr>
      <vt:lpstr>Что такое «Физическая культура»?</vt:lpstr>
      <vt:lpstr>Что такое «физкультура»?</vt:lpstr>
      <vt:lpstr>Виды физкультуры</vt:lpstr>
      <vt:lpstr>На каких картинках Бараш занимается физкультурой?</vt:lpstr>
      <vt:lpstr>Для чего нужна физкультура?</vt:lpstr>
      <vt:lpstr>Когда и как возникла физическая культура</vt:lpstr>
      <vt:lpstr>Презентация PowerPoint</vt:lpstr>
      <vt:lpstr>Презентация PowerPoint</vt:lpstr>
      <vt:lpstr>Презентация PowerPoint</vt:lpstr>
      <vt:lpstr>На какой урок пришли ребята? Почему он важен? Для чего он нужен?</vt:lpstr>
      <vt:lpstr>Чем мы будем заниматься на уроках?</vt:lpstr>
      <vt:lpstr>Спасибо за внимание!  Начинаем упражнение!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«Физическая культура»?</dc:title>
  <dc:creator>RuslaBigBoy</dc:creator>
  <cp:lastModifiedBy>RuslaBigBoy</cp:lastModifiedBy>
  <cp:revision>46</cp:revision>
  <dcterms:created xsi:type="dcterms:W3CDTF">2016-05-28T11:48:41Z</dcterms:created>
  <dcterms:modified xsi:type="dcterms:W3CDTF">2016-05-28T18:56:20Z</dcterms:modified>
</cp:coreProperties>
</file>