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notesSlides/notesSlide21.xml" ContentType="application/vnd.openxmlformats-officedocument.presentationml.notesSlide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diagrams/layout4.xml" ContentType="application/vnd.openxmlformats-officedocument.drawingml.diagramLayout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6"/>
  </p:notesMasterIdLst>
  <p:sldIdLst>
    <p:sldId id="273" r:id="rId2"/>
    <p:sldId id="274" r:id="rId3"/>
    <p:sldId id="256" r:id="rId4"/>
    <p:sldId id="264" r:id="rId5"/>
    <p:sldId id="257" r:id="rId6"/>
    <p:sldId id="259" r:id="rId7"/>
    <p:sldId id="287" r:id="rId8"/>
    <p:sldId id="289" r:id="rId9"/>
    <p:sldId id="263" r:id="rId10"/>
    <p:sldId id="270" r:id="rId11"/>
    <p:sldId id="276" r:id="rId12"/>
    <p:sldId id="277" r:id="rId13"/>
    <p:sldId id="280" r:id="rId14"/>
    <p:sldId id="278" r:id="rId15"/>
    <p:sldId id="281" r:id="rId16"/>
    <p:sldId id="265" r:id="rId17"/>
    <p:sldId id="266" r:id="rId18"/>
    <p:sldId id="268" r:id="rId19"/>
    <p:sldId id="271" r:id="rId20"/>
    <p:sldId id="284" r:id="rId21"/>
    <p:sldId id="283" r:id="rId22"/>
    <p:sldId id="269" r:id="rId23"/>
    <p:sldId id="282" r:id="rId24"/>
    <p:sldId id="275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996600"/>
    <a:srgbClr val="00FF00"/>
    <a:srgbClr val="CC99FF"/>
    <a:srgbClr val="79FF79"/>
    <a:srgbClr val="D1AE4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2468" autoAdjust="0"/>
    <p:restoredTop sz="75852" autoAdjust="0"/>
  </p:normalViewPr>
  <p:slideViewPr>
    <p:cSldViewPr snapToGrid="0">
      <p:cViewPr varScale="1">
        <p:scale>
          <a:sx n="54" d="100"/>
          <a:sy n="54" d="100"/>
        </p:scale>
        <p:origin x="-1038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01.png"/><Relationship Id="rId1" Type="http://schemas.openxmlformats.org/officeDocument/2006/relationships/image" Target="../media/image191.png"/><Relationship Id="rId4" Type="http://schemas.openxmlformats.org/officeDocument/2006/relationships/image" Target="../media/image2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FA1269-7747-4862-9C85-C52206D6A19D}" type="doc">
      <dgm:prSet loTypeId="urn:microsoft.com/office/officeart/2008/layout/VerticalCurvedList" loCatId="list" qsTypeId="urn:microsoft.com/office/officeart/2005/8/quickstyle/3d1" qsCatId="3D" csTypeId="urn:microsoft.com/office/officeart/2005/8/colors/accent4_3" csCatId="accent4" phldr="1"/>
      <dgm:spPr/>
      <dgm:t>
        <a:bodyPr/>
        <a:lstStyle/>
        <a:p>
          <a:endParaRPr lang="ru-RU"/>
        </a:p>
      </dgm:t>
    </dgm:pt>
    <dgm:pt modelId="{EF89DF38-CD87-450B-9154-EDB847777164}">
      <dgm:prSet phldrT="[Текст]" custT="1"/>
      <dgm:spPr/>
      <dgm:t>
        <a:bodyPr/>
        <a:lstStyle/>
        <a:p>
          <a:pPr algn="ctr"/>
          <a:r>
            <a:rPr lang="ru-RU" sz="2800" dirty="0" smtClean="0">
              <a:solidFill>
                <a:srgbClr val="663300"/>
              </a:solidFill>
              <a:latin typeface="Segoe Print" panose="02000600000000000000" pitchFamily="2" charset="0"/>
            </a:rPr>
            <a:t>Небольшой объем</a:t>
          </a:r>
          <a:endParaRPr lang="ru-RU" sz="2800" dirty="0">
            <a:solidFill>
              <a:srgbClr val="663300"/>
            </a:solidFill>
            <a:latin typeface="Segoe Print" panose="02000600000000000000" pitchFamily="2" charset="0"/>
          </a:endParaRPr>
        </a:p>
      </dgm:t>
    </dgm:pt>
    <dgm:pt modelId="{B6A5F3CC-FBD3-4198-894C-AB98DF12D62E}" type="parTrans" cxnId="{96CF9F12-13D9-4F48-AE09-D1410148408A}">
      <dgm:prSet/>
      <dgm:spPr/>
      <dgm:t>
        <a:bodyPr/>
        <a:lstStyle/>
        <a:p>
          <a:pPr algn="ctr"/>
          <a:endParaRPr lang="ru-RU" sz="2800">
            <a:solidFill>
              <a:srgbClr val="663300"/>
            </a:solidFill>
            <a:latin typeface="Segoe Print" panose="02000600000000000000" pitchFamily="2" charset="0"/>
          </a:endParaRPr>
        </a:p>
      </dgm:t>
    </dgm:pt>
    <dgm:pt modelId="{23819B4F-A00A-43EC-AA1E-009795C9E352}" type="sibTrans" cxnId="{96CF9F12-13D9-4F48-AE09-D1410148408A}">
      <dgm:prSet/>
      <dgm:spPr/>
      <dgm:t>
        <a:bodyPr/>
        <a:lstStyle/>
        <a:p>
          <a:pPr algn="ctr"/>
          <a:endParaRPr lang="ru-RU" sz="2800">
            <a:solidFill>
              <a:srgbClr val="663300"/>
            </a:solidFill>
            <a:latin typeface="Segoe Print" panose="02000600000000000000" pitchFamily="2" charset="0"/>
          </a:endParaRPr>
        </a:p>
      </dgm:t>
    </dgm:pt>
    <dgm:pt modelId="{F5814D29-E7B5-4CD9-8C38-B56FEA1F9353}">
      <dgm:prSet phldrT="[Текст]" custT="1"/>
      <dgm:spPr/>
      <dgm:t>
        <a:bodyPr/>
        <a:lstStyle/>
        <a:p>
          <a:pPr algn="ctr"/>
          <a:r>
            <a:rPr lang="ru-RU" sz="2800" dirty="0" smtClean="0">
              <a:solidFill>
                <a:srgbClr val="663300"/>
              </a:solidFill>
              <a:latin typeface="Segoe Print" panose="02000600000000000000" pitchFamily="2" charset="0"/>
            </a:rPr>
            <a:t>Разнообразная тематика для развития кругозора</a:t>
          </a:r>
          <a:endParaRPr lang="ru-RU" sz="2800" dirty="0">
            <a:solidFill>
              <a:srgbClr val="663300"/>
            </a:solidFill>
            <a:latin typeface="Segoe Print" panose="02000600000000000000" pitchFamily="2" charset="0"/>
          </a:endParaRPr>
        </a:p>
      </dgm:t>
    </dgm:pt>
    <dgm:pt modelId="{332F9879-43F3-46C3-9010-3F17DAD6D87F}" type="parTrans" cxnId="{7187A7BB-81D7-4CCF-A45F-0ED9A2E10CBA}">
      <dgm:prSet/>
      <dgm:spPr/>
      <dgm:t>
        <a:bodyPr/>
        <a:lstStyle/>
        <a:p>
          <a:pPr algn="ctr"/>
          <a:endParaRPr lang="ru-RU" sz="2800">
            <a:solidFill>
              <a:srgbClr val="663300"/>
            </a:solidFill>
            <a:latin typeface="Segoe Print" panose="02000600000000000000" pitchFamily="2" charset="0"/>
          </a:endParaRPr>
        </a:p>
      </dgm:t>
    </dgm:pt>
    <dgm:pt modelId="{4379FAE0-BD4A-41A3-B0D6-ED37877FF333}" type="sibTrans" cxnId="{7187A7BB-81D7-4CCF-A45F-0ED9A2E10CBA}">
      <dgm:prSet/>
      <dgm:spPr/>
      <dgm:t>
        <a:bodyPr/>
        <a:lstStyle/>
        <a:p>
          <a:pPr algn="ctr"/>
          <a:endParaRPr lang="ru-RU" sz="2800">
            <a:solidFill>
              <a:srgbClr val="663300"/>
            </a:solidFill>
            <a:latin typeface="Segoe Print" panose="02000600000000000000" pitchFamily="2" charset="0"/>
          </a:endParaRPr>
        </a:p>
      </dgm:t>
    </dgm:pt>
    <dgm:pt modelId="{23909F06-8631-422F-8EE9-2C12D5D99E9D}">
      <dgm:prSet phldrT="[Текст]" custT="1"/>
      <dgm:spPr/>
      <dgm:t>
        <a:bodyPr/>
        <a:lstStyle/>
        <a:p>
          <a:pPr algn="ctr"/>
          <a:r>
            <a:rPr lang="ru-RU" sz="2800" dirty="0" smtClean="0">
              <a:solidFill>
                <a:srgbClr val="663300"/>
              </a:solidFill>
              <a:latin typeface="Segoe Print" panose="02000600000000000000" pitchFamily="2" charset="0"/>
            </a:rPr>
            <a:t>Тематика приближена к детской жизни</a:t>
          </a:r>
          <a:endParaRPr lang="ru-RU" sz="2800" dirty="0">
            <a:solidFill>
              <a:srgbClr val="663300"/>
            </a:solidFill>
            <a:latin typeface="Segoe Print" panose="02000600000000000000" pitchFamily="2" charset="0"/>
          </a:endParaRPr>
        </a:p>
      </dgm:t>
    </dgm:pt>
    <dgm:pt modelId="{8D30DFB1-91D4-4B70-ADE9-03D019B574A2}" type="parTrans" cxnId="{A88FB4BF-B9C4-4DAB-A07F-E1B1E1C03C96}">
      <dgm:prSet/>
      <dgm:spPr/>
      <dgm:t>
        <a:bodyPr/>
        <a:lstStyle/>
        <a:p>
          <a:pPr algn="ctr"/>
          <a:endParaRPr lang="ru-RU" sz="2800">
            <a:solidFill>
              <a:srgbClr val="663300"/>
            </a:solidFill>
            <a:latin typeface="Segoe Print" panose="02000600000000000000" pitchFamily="2" charset="0"/>
          </a:endParaRPr>
        </a:p>
      </dgm:t>
    </dgm:pt>
    <dgm:pt modelId="{5AB4CD40-A5AA-482E-8245-7299FDF49D6C}" type="sibTrans" cxnId="{A88FB4BF-B9C4-4DAB-A07F-E1B1E1C03C96}">
      <dgm:prSet/>
      <dgm:spPr/>
      <dgm:t>
        <a:bodyPr/>
        <a:lstStyle/>
        <a:p>
          <a:pPr algn="ctr"/>
          <a:endParaRPr lang="ru-RU" sz="2800">
            <a:solidFill>
              <a:srgbClr val="663300"/>
            </a:solidFill>
            <a:latin typeface="Segoe Print" panose="02000600000000000000" pitchFamily="2" charset="0"/>
          </a:endParaRPr>
        </a:p>
      </dgm:t>
    </dgm:pt>
    <dgm:pt modelId="{A3B0A6E8-FA5D-4511-9B64-3A0CDCE5646F}">
      <dgm:prSet phldrT="[Текст]" custT="1"/>
      <dgm:spPr/>
      <dgm:t>
        <a:bodyPr/>
        <a:lstStyle/>
        <a:p>
          <a:pPr algn="ctr"/>
          <a:r>
            <a:rPr lang="ru-RU" sz="2800" dirty="0" smtClean="0">
              <a:solidFill>
                <a:srgbClr val="663300"/>
              </a:solidFill>
              <a:latin typeface="Segoe Print" panose="02000600000000000000" pitchFamily="2" charset="0"/>
            </a:rPr>
            <a:t>Понятны и интересны детям</a:t>
          </a:r>
          <a:endParaRPr lang="ru-RU" sz="2800" dirty="0">
            <a:solidFill>
              <a:srgbClr val="663300"/>
            </a:solidFill>
            <a:latin typeface="Segoe Print" panose="02000600000000000000" pitchFamily="2" charset="0"/>
          </a:endParaRPr>
        </a:p>
      </dgm:t>
    </dgm:pt>
    <dgm:pt modelId="{840B337B-713F-4BDC-A6CC-104B7918795C}" type="parTrans" cxnId="{9C4AEC1B-D63B-4088-96F4-62C0359E0EEC}">
      <dgm:prSet/>
      <dgm:spPr/>
      <dgm:t>
        <a:bodyPr/>
        <a:lstStyle/>
        <a:p>
          <a:pPr algn="ctr"/>
          <a:endParaRPr lang="ru-RU"/>
        </a:p>
      </dgm:t>
    </dgm:pt>
    <dgm:pt modelId="{1330F149-6B1D-410F-8889-6216F1636550}" type="sibTrans" cxnId="{9C4AEC1B-D63B-4088-96F4-62C0359E0EEC}">
      <dgm:prSet/>
      <dgm:spPr/>
      <dgm:t>
        <a:bodyPr/>
        <a:lstStyle/>
        <a:p>
          <a:pPr algn="ctr"/>
          <a:endParaRPr lang="ru-RU"/>
        </a:p>
      </dgm:t>
    </dgm:pt>
    <dgm:pt modelId="{919F9372-3F5B-42D4-8FA0-637833D6B125}" type="pres">
      <dgm:prSet presAssocID="{0DFA1269-7747-4862-9C85-C52206D6A19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4648490C-19F4-495A-8D00-9378BE1973C3}" type="pres">
      <dgm:prSet presAssocID="{0DFA1269-7747-4862-9C85-C52206D6A19D}" presName="Name1" presStyleCnt="0"/>
      <dgm:spPr/>
    </dgm:pt>
    <dgm:pt modelId="{27D964F8-3AAD-427F-AEA8-DE68401FB4C1}" type="pres">
      <dgm:prSet presAssocID="{0DFA1269-7747-4862-9C85-C52206D6A19D}" presName="cycle" presStyleCnt="0"/>
      <dgm:spPr/>
    </dgm:pt>
    <dgm:pt modelId="{E354CACB-29D8-4D32-9A9C-FE2942735D5E}" type="pres">
      <dgm:prSet presAssocID="{0DFA1269-7747-4862-9C85-C52206D6A19D}" presName="srcNode" presStyleLbl="node1" presStyleIdx="0" presStyleCnt="4"/>
      <dgm:spPr/>
    </dgm:pt>
    <dgm:pt modelId="{3B5B5407-4016-47CD-9FE7-2BFF370EBDA8}" type="pres">
      <dgm:prSet presAssocID="{0DFA1269-7747-4862-9C85-C52206D6A19D}" presName="conn" presStyleLbl="parChTrans1D2" presStyleIdx="0" presStyleCnt="1"/>
      <dgm:spPr/>
      <dgm:t>
        <a:bodyPr/>
        <a:lstStyle/>
        <a:p>
          <a:endParaRPr lang="ru-RU"/>
        </a:p>
      </dgm:t>
    </dgm:pt>
    <dgm:pt modelId="{0F0D6801-FAEA-4085-8BCD-63649465869B}" type="pres">
      <dgm:prSet presAssocID="{0DFA1269-7747-4862-9C85-C52206D6A19D}" presName="extraNode" presStyleLbl="node1" presStyleIdx="0" presStyleCnt="4"/>
      <dgm:spPr/>
    </dgm:pt>
    <dgm:pt modelId="{B9A59420-F74A-43D1-B549-6B5F3AD82D53}" type="pres">
      <dgm:prSet presAssocID="{0DFA1269-7747-4862-9C85-C52206D6A19D}" presName="dstNode" presStyleLbl="node1" presStyleIdx="0" presStyleCnt="4"/>
      <dgm:spPr/>
    </dgm:pt>
    <dgm:pt modelId="{1BBC8DF1-6D36-4002-9401-BF57787D131A}" type="pres">
      <dgm:prSet presAssocID="{EF89DF38-CD87-450B-9154-EDB847777164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420992-FF1F-4F16-92C2-1EA4332341F9}" type="pres">
      <dgm:prSet presAssocID="{EF89DF38-CD87-450B-9154-EDB847777164}" presName="accent_1" presStyleCnt="0"/>
      <dgm:spPr/>
    </dgm:pt>
    <dgm:pt modelId="{DC1CE949-D59B-489B-A76A-89C6372806B0}" type="pres">
      <dgm:prSet presAssocID="{EF89DF38-CD87-450B-9154-EDB847777164}" presName="accentRepeatNode" presStyleLbl="solidFgAcc1" presStyleIdx="0" presStyleCnt="4" custScaleX="11789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8167F5A-FE9E-4B72-8968-7498701533DD}" type="pres">
      <dgm:prSet presAssocID="{F5814D29-E7B5-4CD9-8C38-B56FEA1F9353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372B02-8666-4930-ACD8-ED219FBD01A3}" type="pres">
      <dgm:prSet presAssocID="{F5814D29-E7B5-4CD9-8C38-B56FEA1F9353}" presName="accent_2" presStyleCnt="0"/>
      <dgm:spPr/>
    </dgm:pt>
    <dgm:pt modelId="{AC9DEC79-004F-403A-9E92-C27F49BDD065}" type="pres">
      <dgm:prSet presAssocID="{F5814D29-E7B5-4CD9-8C38-B56FEA1F9353}" presName="accentRepeatNode" presStyleLbl="solidFgAcc1" presStyleIdx="1" presStyleCnt="4" custScaleX="11752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6C48EC0-FCC4-4FFE-BFC6-D67D88C4F659}" type="pres">
      <dgm:prSet presAssocID="{23909F06-8631-422F-8EE9-2C12D5D99E9D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353905-5251-4D15-A8F8-B78C2870DA07}" type="pres">
      <dgm:prSet presAssocID="{23909F06-8631-422F-8EE9-2C12D5D99E9D}" presName="accent_3" presStyleCnt="0"/>
      <dgm:spPr/>
    </dgm:pt>
    <dgm:pt modelId="{7608BD0D-9413-47D7-BA8B-3A7699F5F62D}" type="pres">
      <dgm:prSet presAssocID="{23909F06-8631-422F-8EE9-2C12D5D99E9D}" presName="accentRepeatNode" presStyleLbl="solidFgAcc1" presStyleIdx="2" presStyleCnt="4" custScaleX="12195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7FAF054B-0ADA-41F3-97E8-BE987FB47A4E}" type="pres">
      <dgm:prSet presAssocID="{A3B0A6E8-FA5D-4511-9B64-3A0CDCE5646F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206EC1-7CDF-4D1E-973D-990A85654176}" type="pres">
      <dgm:prSet presAssocID="{A3B0A6E8-FA5D-4511-9B64-3A0CDCE5646F}" presName="accent_4" presStyleCnt="0"/>
      <dgm:spPr/>
    </dgm:pt>
    <dgm:pt modelId="{D1E23FE1-52B4-48A0-8E67-6690AEB7BF17}" type="pres">
      <dgm:prSet presAssocID="{A3B0A6E8-FA5D-4511-9B64-3A0CDCE5646F}" presName="accentRepeatNode" presStyleLbl="solidFgAcc1" presStyleIdx="3" presStyleCnt="4" custScaleX="111892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8496E248-A7F5-4EDF-B43F-80593165E47D}" type="presOf" srcId="{EF89DF38-CD87-450B-9154-EDB847777164}" destId="{1BBC8DF1-6D36-4002-9401-BF57787D131A}" srcOrd="0" destOrd="0" presId="urn:microsoft.com/office/officeart/2008/layout/VerticalCurvedList"/>
    <dgm:cxn modelId="{05006478-B989-495F-839E-16E20808AE2A}" type="presOf" srcId="{23819B4F-A00A-43EC-AA1E-009795C9E352}" destId="{3B5B5407-4016-47CD-9FE7-2BFF370EBDA8}" srcOrd="0" destOrd="0" presId="urn:microsoft.com/office/officeart/2008/layout/VerticalCurvedList"/>
    <dgm:cxn modelId="{9C4AEC1B-D63B-4088-96F4-62C0359E0EEC}" srcId="{0DFA1269-7747-4862-9C85-C52206D6A19D}" destId="{A3B0A6E8-FA5D-4511-9B64-3A0CDCE5646F}" srcOrd="3" destOrd="0" parTransId="{840B337B-713F-4BDC-A6CC-104B7918795C}" sibTransId="{1330F149-6B1D-410F-8889-6216F1636550}"/>
    <dgm:cxn modelId="{96CF9F12-13D9-4F48-AE09-D1410148408A}" srcId="{0DFA1269-7747-4862-9C85-C52206D6A19D}" destId="{EF89DF38-CD87-450B-9154-EDB847777164}" srcOrd="0" destOrd="0" parTransId="{B6A5F3CC-FBD3-4198-894C-AB98DF12D62E}" sibTransId="{23819B4F-A00A-43EC-AA1E-009795C9E352}"/>
    <dgm:cxn modelId="{7187A7BB-81D7-4CCF-A45F-0ED9A2E10CBA}" srcId="{0DFA1269-7747-4862-9C85-C52206D6A19D}" destId="{F5814D29-E7B5-4CD9-8C38-B56FEA1F9353}" srcOrd="1" destOrd="0" parTransId="{332F9879-43F3-46C3-9010-3F17DAD6D87F}" sibTransId="{4379FAE0-BD4A-41A3-B0D6-ED37877FF333}"/>
    <dgm:cxn modelId="{CED6FA11-4597-45CD-880F-E969BEFE1D1B}" type="presOf" srcId="{F5814D29-E7B5-4CD9-8C38-B56FEA1F9353}" destId="{08167F5A-FE9E-4B72-8968-7498701533DD}" srcOrd="0" destOrd="0" presId="urn:microsoft.com/office/officeart/2008/layout/VerticalCurvedList"/>
    <dgm:cxn modelId="{F8AD0C56-0D1F-440E-AD27-3DA90F857ED4}" type="presOf" srcId="{A3B0A6E8-FA5D-4511-9B64-3A0CDCE5646F}" destId="{7FAF054B-0ADA-41F3-97E8-BE987FB47A4E}" srcOrd="0" destOrd="0" presId="urn:microsoft.com/office/officeart/2008/layout/VerticalCurvedList"/>
    <dgm:cxn modelId="{B6C7C18C-3E8E-4008-8AEA-6F2CEBC74BF1}" type="presOf" srcId="{0DFA1269-7747-4862-9C85-C52206D6A19D}" destId="{919F9372-3F5B-42D4-8FA0-637833D6B125}" srcOrd="0" destOrd="0" presId="urn:microsoft.com/office/officeart/2008/layout/VerticalCurvedList"/>
    <dgm:cxn modelId="{A88FB4BF-B9C4-4DAB-A07F-E1B1E1C03C96}" srcId="{0DFA1269-7747-4862-9C85-C52206D6A19D}" destId="{23909F06-8631-422F-8EE9-2C12D5D99E9D}" srcOrd="2" destOrd="0" parTransId="{8D30DFB1-91D4-4B70-ADE9-03D019B574A2}" sibTransId="{5AB4CD40-A5AA-482E-8245-7299FDF49D6C}"/>
    <dgm:cxn modelId="{CED7129C-8FCB-4197-80EC-97D54F9438AD}" type="presOf" srcId="{23909F06-8631-422F-8EE9-2C12D5D99E9D}" destId="{66C48EC0-FCC4-4FFE-BFC6-D67D88C4F659}" srcOrd="0" destOrd="0" presId="urn:microsoft.com/office/officeart/2008/layout/VerticalCurvedList"/>
    <dgm:cxn modelId="{C08B890B-7DE1-4BCE-BC95-8BACD810996A}" type="presParOf" srcId="{919F9372-3F5B-42D4-8FA0-637833D6B125}" destId="{4648490C-19F4-495A-8D00-9378BE1973C3}" srcOrd="0" destOrd="0" presId="urn:microsoft.com/office/officeart/2008/layout/VerticalCurvedList"/>
    <dgm:cxn modelId="{BFF0948B-EE70-4B0C-B8AD-E6D7D0BE3658}" type="presParOf" srcId="{4648490C-19F4-495A-8D00-9378BE1973C3}" destId="{27D964F8-3AAD-427F-AEA8-DE68401FB4C1}" srcOrd="0" destOrd="0" presId="urn:microsoft.com/office/officeart/2008/layout/VerticalCurvedList"/>
    <dgm:cxn modelId="{D71102B4-1AA5-47C8-BEE1-E2B2D9AA8F21}" type="presParOf" srcId="{27D964F8-3AAD-427F-AEA8-DE68401FB4C1}" destId="{E354CACB-29D8-4D32-9A9C-FE2942735D5E}" srcOrd="0" destOrd="0" presId="urn:microsoft.com/office/officeart/2008/layout/VerticalCurvedList"/>
    <dgm:cxn modelId="{18C9B432-EE1F-4889-9172-107503691EAF}" type="presParOf" srcId="{27D964F8-3AAD-427F-AEA8-DE68401FB4C1}" destId="{3B5B5407-4016-47CD-9FE7-2BFF370EBDA8}" srcOrd="1" destOrd="0" presId="urn:microsoft.com/office/officeart/2008/layout/VerticalCurvedList"/>
    <dgm:cxn modelId="{4656D2FC-671E-4223-8DA3-1B0A105E4CA1}" type="presParOf" srcId="{27D964F8-3AAD-427F-AEA8-DE68401FB4C1}" destId="{0F0D6801-FAEA-4085-8BCD-63649465869B}" srcOrd="2" destOrd="0" presId="urn:microsoft.com/office/officeart/2008/layout/VerticalCurvedList"/>
    <dgm:cxn modelId="{415858B1-F120-4D7A-A931-BA752439B0A0}" type="presParOf" srcId="{27D964F8-3AAD-427F-AEA8-DE68401FB4C1}" destId="{B9A59420-F74A-43D1-B549-6B5F3AD82D53}" srcOrd="3" destOrd="0" presId="urn:microsoft.com/office/officeart/2008/layout/VerticalCurvedList"/>
    <dgm:cxn modelId="{2F120AE0-5904-4A81-BAB6-5EF2D0C0B1B2}" type="presParOf" srcId="{4648490C-19F4-495A-8D00-9378BE1973C3}" destId="{1BBC8DF1-6D36-4002-9401-BF57787D131A}" srcOrd="1" destOrd="0" presId="urn:microsoft.com/office/officeart/2008/layout/VerticalCurvedList"/>
    <dgm:cxn modelId="{62A7130C-5358-4B25-814D-DB4F3AE4581D}" type="presParOf" srcId="{4648490C-19F4-495A-8D00-9378BE1973C3}" destId="{C3420992-FF1F-4F16-92C2-1EA4332341F9}" srcOrd="2" destOrd="0" presId="urn:microsoft.com/office/officeart/2008/layout/VerticalCurvedList"/>
    <dgm:cxn modelId="{3C3C1810-2040-4A09-9DD9-DBE5B4EA91E7}" type="presParOf" srcId="{C3420992-FF1F-4F16-92C2-1EA4332341F9}" destId="{DC1CE949-D59B-489B-A76A-89C6372806B0}" srcOrd="0" destOrd="0" presId="urn:microsoft.com/office/officeart/2008/layout/VerticalCurvedList"/>
    <dgm:cxn modelId="{5177126C-E058-42A0-B2DC-48AFF98E0D5D}" type="presParOf" srcId="{4648490C-19F4-495A-8D00-9378BE1973C3}" destId="{08167F5A-FE9E-4B72-8968-7498701533DD}" srcOrd="3" destOrd="0" presId="urn:microsoft.com/office/officeart/2008/layout/VerticalCurvedList"/>
    <dgm:cxn modelId="{A4397379-FB4B-4AFA-8B79-F76FAF9F434D}" type="presParOf" srcId="{4648490C-19F4-495A-8D00-9378BE1973C3}" destId="{B0372B02-8666-4930-ACD8-ED219FBD01A3}" srcOrd="4" destOrd="0" presId="urn:microsoft.com/office/officeart/2008/layout/VerticalCurvedList"/>
    <dgm:cxn modelId="{44958AD5-DC13-40F1-834D-6C30BF06C0E3}" type="presParOf" srcId="{B0372B02-8666-4930-ACD8-ED219FBD01A3}" destId="{AC9DEC79-004F-403A-9E92-C27F49BDD065}" srcOrd="0" destOrd="0" presId="urn:microsoft.com/office/officeart/2008/layout/VerticalCurvedList"/>
    <dgm:cxn modelId="{B46C7636-8783-4675-9FE2-3AFC63D34C80}" type="presParOf" srcId="{4648490C-19F4-495A-8D00-9378BE1973C3}" destId="{66C48EC0-FCC4-4FFE-BFC6-D67D88C4F659}" srcOrd="5" destOrd="0" presId="urn:microsoft.com/office/officeart/2008/layout/VerticalCurvedList"/>
    <dgm:cxn modelId="{A8141E0F-F936-4990-9FBE-4C74061F68EF}" type="presParOf" srcId="{4648490C-19F4-495A-8D00-9378BE1973C3}" destId="{F9353905-5251-4D15-A8F8-B78C2870DA07}" srcOrd="6" destOrd="0" presId="urn:microsoft.com/office/officeart/2008/layout/VerticalCurvedList"/>
    <dgm:cxn modelId="{572B8A8E-FF81-482B-8A50-0D194E569575}" type="presParOf" srcId="{F9353905-5251-4D15-A8F8-B78C2870DA07}" destId="{7608BD0D-9413-47D7-BA8B-3A7699F5F62D}" srcOrd="0" destOrd="0" presId="urn:microsoft.com/office/officeart/2008/layout/VerticalCurvedList"/>
    <dgm:cxn modelId="{A99A0143-B02A-4EB9-96B5-4A7594511785}" type="presParOf" srcId="{4648490C-19F4-495A-8D00-9378BE1973C3}" destId="{7FAF054B-0ADA-41F3-97E8-BE987FB47A4E}" srcOrd="7" destOrd="0" presId="urn:microsoft.com/office/officeart/2008/layout/VerticalCurvedList"/>
    <dgm:cxn modelId="{99A09EC1-D9E8-49F7-883B-A49E284B3CC7}" type="presParOf" srcId="{4648490C-19F4-495A-8D00-9378BE1973C3}" destId="{32206EC1-7CDF-4D1E-973D-990A85654176}" srcOrd="8" destOrd="0" presId="urn:microsoft.com/office/officeart/2008/layout/VerticalCurvedList"/>
    <dgm:cxn modelId="{E5E2486A-5A0C-4890-9483-8FA9FC94CEA8}" type="presParOf" srcId="{32206EC1-7CDF-4D1E-973D-990A85654176}" destId="{D1E23FE1-52B4-48A0-8E67-6690AEB7BF17}" srcOrd="0" destOrd="0" presId="urn:microsoft.com/office/officeart/2008/layout/VerticalCurvedList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E9A482-DA4C-475E-A923-908EA47DF0BB}" type="doc">
      <dgm:prSet loTypeId="urn:microsoft.com/office/officeart/2005/8/layout/hList9" loCatId="list" qsTypeId="urn:microsoft.com/office/officeart/2005/8/quickstyle/simple1" qsCatId="simple" csTypeId="urn:microsoft.com/office/officeart/2005/8/colors/accent4_4" csCatId="accent4" phldr="1"/>
      <dgm:spPr/>
      <dgm:t>
        <a:bodyPr/>
        <a:lstStyle/>
        <a:p>
          <a:endParaRPr lang="ru-RU"/>
        </a:p>
      </dgm:t>
    </dgm:pt>
    <dgm:pt modelId="{1FE04ABD-9459-4815-90D1-2E0CD09B9F72}">
      <dgm:prSet phldrT="[Текст]"/>
      <dgm:spPr/>
      <dgm:t>
        <a:bodyPr/>
        <a:lstStyle/>
        <a:p>
          <a:r>
            <a:rPr lang="ru-RU" dirty="0" smtClean="0">
              <a:solidFill>
                <a:schemeClr val="accent4">
                  <a:lumMod val="20000"/>
                  <a:lumOff val="80000"/>
                </a:schemeClr>
              </a:solidFill>
              <a:latin typeface="Segoe Print" panose="02000600000000000000" pitchFamily="2" charset="0"/>
            </a:rPr>
            <a:t>Задачи:</a:t>
          </a:r>
          <a:endParaRPr lang="ru-RU" dirty="0">
            <a:solidFill>
              <a:schemeClr val="accent4">
                <a:lumMod val="20000"/>
                <a:lumOff val="80000"/>
              </a:schemeClr>
            </a:solidFill>
            <a:latin typeface="Segoe Print" panose="02000600000000000000" pitchFamily="2" charset="0"/>
          </a:endParaRPr>
        </a:p>
      </dgm:t>
    </dgm:pt>
    <dgm:pt modelId="{2D73EE5B-E37C-40BE-B822-436AC908140D}" type="parTrans" cxnId="{4B386E4D-3087-4FDF-B8C4-CB3AB7459BED}">
      <dgm:prSet/>
      <dgm:spPr/>
      <dgm:t>
        <a:bodyPr/>
        <a:lstStyle/>
        <a:p>
          <a:endParaRPr lang="ru-RU"/>
        </a:p>
      </dgm:t>
    </dgm:pt>
    <dgm:pt modelId="{B6D7FE09-56A2-42F7-8817-0C19D894E8C0}" type="sibTrans" cxnId="{4B386E4D-3087-4FDF-B8C4-CB3AB7459BED}">
      <dgm:prSet/>
      <dgm:spPr/>
      <dgm:t>
        <a:bodyPr/>
        <a:lstStyle/>
        <a:p>
          <a:endParaRPr lang="ru-RU"/>
        </a:p>
      </dgm:t>
    </dgm:pt>
    <dgm:pt modelId="{1C86BAAD-0032-4575-9342-4696DC4E6492}">
      <dgm:prSet phldrT="[Текст]" custT="1"/>
      <dgm:spPr/>
      <dgm:t>
        <a:bodyPr tIns="0" rIns="0" bIns="0"/>
        <a:lstStyle/>
        <a:p>
          <a:pPr marL="0" indent="0"/>
          <a:r>
            <a:rPr lang="ru-RU" sz="2000" dirty="0" smtClean="0">
              <a:solidFill>
                <a:srgbClr val="663300"/>
              </a:solidFill>
              <a:latin typeface="Segoe Print" panose="02000600000000000000" pitchFamily="2" charset="0"/>
            </a:rPr>
            <a:t>Развивать логическую мысль</a:t>
          </a:r>
          <a:endParaRPr lang="ru-RU" sz="2000" dirty="0">
            <a:solidFill>
              <a:srgbClr val="663300"/>
            </a:solidFill>
            <a:latin typeface="Segoe Print" panose="02000600000000000000" pitchFamily="2" charset="0"/>
          </a:endParaRPr>
        </a:p>
      </dgm:t>
    </dgm:pt>
    <dgm:pt modelId="{7B535049-AF56-476E-AE87-CCD8E10B403D}" type="parTrans" cxnId="{7D46F9CD-95C7-466B-A040-2DD88A09DE4B}">
      <dgm:prSet/>
      <dgm:spPr/>
      <dgm:t>
        <a:bodyPr/>
        <a:lstStyle/>
        <a:p>
          <a:endParaRPr lang="ru-RU"/>
        </a:p>
      </dgm:t>
    </dgm:pt>
    <dgm:pt modelId="{6428DEB7-7F3E-4BF7-B674-1EB6878229D0}" type="sibTrans" cxnId="{7D46F9CD-95C7-466B-A040-2DD88A09DE4B}">
      <dgm:prSet/>
      <dgm:spPr/>
      <dgm:t>
        <a:bodyPr/>
        <a:lstStyle/>
        <a:p>
          <a:endParaRPr lang="ru-RU"/>
        </a:p>
      </dgm:t>
    </dgm:pt>
    <dgm:pt modelId="{D5DB5F52-FBD1-4357-9CD6-56876B4CEDAA}">
      <dgm:prSet phldrT="[Текст]" custT="1"/>
      <dgm:spPr/>
      <dgm:t>
        <a:bodyPr/>
        <a:lstStyle/>
        <a:p>
          <a:pPr marL="0" indent="0"/>
          <a:r>
            <a:rPr lang="ru-RU" sz="2000" dirty="0" smtClean="0">
              <a:solidFill>
                <a:srgbClr val="663300"/>
              </a:solidFill>
              <a:latin typeface="Segoe Print" panose="02000600000000000000" pitchFamily="2" charset="0"/>
            </a:rPr>
            <a:t>Развивать речь</a:t>
          </a:r>
          <a:endParaRPr lang="ru-RU" sz="2000" dirty="0">
            <a:solidFill>
              <a:srgbClr val="663300"/>
            </a:solidFill>
            <a:latin typeface="Segoe Print" panose="02000600000000000000" pitchFamily="2" charset="0"/>
          </a:endParaRPr>
        </a:p>
      </dgm:t>
    </dgm:pt>
    <dgm:pt modelId="{A80E0A50-91C6-43B2-91D0-11FB8022A1B6}" type="parTrans" cxnId="{1D7A34E4-AC39-4F61-8772-672A98C980A6}">
      <dgm:prSet/>
      <dgm:spPr/>
      <dgm:t>
        <a:bodyPr/>
        <a:lstStyle/>
        <a:p>
          <a:endParaRPr lang="ru-RU"/>
        </a:p>
      </dgm:t>
    </dgm:pt>
    <dgm:pt modelId="{85B92A77-9A35-4517-B5B0-69C7155B2AB2}" type="sibTrans" cxnId="{1D7A34E4-AC39-4F61-8772-672A98C980A6}">
      <dgm:prSet/>
      <dgm:spPr/>
      <dgm:t>
        <a:bodyPr/>
        <a:lstStyle/>
        <a:p>
          <a:endParaRPr lang="ru-RU"/>
        </a:p>
      </dgm:t>
    </dgm:pt>
    <dgm:pt modelId="{2CF92C06-2AC8-49AF-A59E-51CF675B8D5B}">
      <dgm:prSet phldrT="[Текст]"/>
      <dgm:spPr/>
      <dgm:t>
        <a:bodyPr/>
        <a:lstStyle/>
        <a:p>
          <a:r>
            <a:rPr lang="ru-RU" dirty="0" smtClean="0">
              <a:solidFill>
                <a:srgbClr val="663300"/>
              </a:solidFill>
              <a:latin typeface="Segoe Print" panose="02000600000000000000" pitchFamily="2" charset="0"/>
            </a:rPr>
            <a:t>Научиться разбираться в окружающем мире</a:t>
          </a:r>
          <a:endParaRPr lang="ru-RU" dirty="0">
            <a:solidFill>
              <a:srgbClr val="663300"/>
            </a:solidFill>
            <a:latin typeface="Segoe Print" panose="02000600000000000000" pitchFamily="2" charset="0"/>
          </a:endParaRPr>
        </a:p>
      </dgm:t>
    </dgm:pt>
    <dgm:pt modelId="{9A910740-2FD6-496B-B62D-A932B59336DA}" type="parTrans" cxnId="{C4D24C83-6565-4034-90E3-3BA0D7DAE098}">
      <dgm:prSet/>
      <dgm:spPr/>
      <dgm:t>
        <a:bodyPr/>
        <a:lstStyle/>
        <a:p>
          <a:endParaRPr lang="ru-RU"/>
        </a:p>
      </dgm:t>
    </dgm:pt>
    <dgm:pt modelId="{DAE35E91-D8C5-4AC5-936C-7D78D5C6570A}" type="sibTrans" cxnId="{C4D24C83-6565-4034-90E3-3BA0D7DAE098}">
      <dgm:prSet/>
      <dgm:spPr/>
      <dgm:t>
        <a:bodyPr/>
        <a:lstStyle/>
        <a:p>
          <a:endParaRPr lang="ru-RU"/>
        </a:p>
      </dgm:t>
    </dgm:pt>
    <dgm:pt modelId="{66038147-793D-4213-A4A2-1C95E13E44BD}">
      <dgm:prSet phldrT="[Текст]" custT="1"/>
      <dgm:spPr/>
      <dgm:t>
        <a:bodyPr/>
        <a:lstStyle/>
        <a:p>
          <a:r>
            <a:rPr lang="ru-RU" sz="2000" dirty="0" smtClean="0">
              <a:solidFill>
                <a:srgbClr val="663300"/>
              </a:solidFill>
              <a:latin typeface="Segoe Print" panose="02000600000000000000" pitchFamily="2" charset="0"/>
            </a:rPr>
            <a:t>Положить основы его мировоззрения</a:t>
          </a:r>
          <a:endParaRPr lang="ru-RU" sz="2000" dirty="0">
            <a:solidFill>
              <a:srgbClr val="663300"/>
            </a:solidFill>
            <a:latin typeface="Segoe Print" panose="02000600000000000000" pitchFamily="2" charset="0"/>
          </a:endParaRPr>
        </a:p>
      </dgm:t>
    </dgm:pt>
    <dgm:pt modelId="{618630AE-DC13-433A-8A59-2044254A10A4}" type="parTrans" cxnId="{B8038A3F-C560-4485-B4D8-3293C7A7BAF5}">
      <dgm:prSet/>
      <dgm:spPr/>
      <dgm:t>
        <a:bodyPr/>
        <a:lstStyle/>
        <a:p>
          <a:endParaRPr lang="ru-RU"/>
        </a:p>
      </dgm:t>
    </dgm:pt>
    <dgm:pt modelId="{965D9B82-E00D-4D9F-910A-48874D7D07B0}" type="sibTrans" cxnId="{B8038A3F-C560-4485-B4D8-3293C7A7BAF5}">
      <dgm:prSet/>
      <dgm:spPr/>
      <dgm:t>
        <a:bodyPr/>
        <a:lstStyle/>
        <a:p>
          <a:endParaRPr lang="ru-RU"/>
        </a:p>
      </dgm:t>
    </dgm:pt>
    <dgm:pt modelId="{4FC7BB07-11BA-4CA3-9B41-4E4519E5CBB3}">
      <dgm:prSet phldrT="[Текст]" custT="1"/>
      <dgm:spPr/>
      <dgm:t>
        <a:bodyPr/>
        <a:lstStyle/>
        <a:p>
          <a:r>
            <a:rPr lang="ru-RU" sz="2000" dirty="0" smtClean="0">
              <a:solidFill>
                <a:srgbClr val="663300"/>
              </a:solidFill>
              <a:latin typeface="Segoe Print" panose="02000600000000000000" pitchFamily="2" charset="0"/>
            </a:rPr>
            <a:t>Подготовить к изучению наук</a:t>
          </a:r>
          <a:endParaRPr lang="ru-RU" sz="2000" dirty="0">
            <a:solidFill>
              <a:srgbClr val="663300"/>
            </a:solidFill>
            <a:latin typeface="Segoe Print" panose="02000600000000000000" pitchFamily="2" charset="0"/>
          </a:endParaRPr>
        </a:p>
      </dgm:t>
    </dgm:pt>
    <dgm:pt modelId="{F7822F1B-4A76-4D01-84D7-A0600E255BC3}" type="parTrans" cxnId="{633BA68E-D987-4E47-AD3D-F204852FEE20}">
      <dgm:prSet/>
      <dgm:spPr/>
      <dgm:t>
        <a:bodyPr/>
        <a:lstStyle/>
        <a:p>
          <a:endParaRPr lang="ru-RU"/>
        </a:p>
      </dgm:t>
    </dgm:pt>
    <dgm:pt modelId="{DC4DBA58-2DF4-43BA-8CC0-7AB0297EA778}" type="sibTrans" cxnId="{633BA68E-D987-4E47-AD3D-F204852FEE20}">
      <dgm:prSet/>
      <dgm:spPr/>
      <dgm:t>
        <a:bodyPr/>
        <a:lstStyle/>
        <a:p>
          <a:endParaRPr lang="ru-RU"/>
        </a:p>
      </dgm:t>
    </dgm:pt>
    <dgm:pt modelId="{50248936-244D-4FE0-8BF3-71CCFC016FAE}" type="pres">
      <dgm:prSet presAssocID="{D0E9A482-DA4C-475E-A923-908EA47DF0BB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27F6604B-89DB-4E9D-8F62-FE711F190F98}" type="pres">
      <dgm:prSet presAssocID="{1FE04ABD-9459-4815-90D1-2E0CD09B9F72}" presName="posSpace" presStyleCnt="0"/>
      <dgm:spPr/>
    </dgm:pt>
    <dgm:pt modelId="{4C8CE81D-3A72-4A57-AB06-50D726C10CFC}" type="pres">
      <dgm:prSet presAssocID="{1FE04ABD-9459-4815-90D1-2E0CD09B9F72}" presName="vertFlow" presStyleCnt="0"/>
      <dgm:spPr/>
    </dgm:pt>
    <dgm:pt modelId="{2748A7A6-79D8-4AC7-9790-3260585C72B7}" type="pres">
      <dgm:prSet presAssocID="{1FE04ABD-9459-4815-90D1-2E0CD09B9F72}" presName="topSpace" presStyleCnt="0"/>
      <dgm:spPr/>
    </dgm:pt>
    <dgm:pt modelId="{94CDFE5C-34EF-4C5D-B12C-36DA2147A7E4}" type="pres">
      <dgm:prSet presAssocID="{1FE04ABD-9459-4815-90D1-2E0CD09B9F72}" presName="firstComp" presStyleCnt="0"/>
      <dgm:spPr/>
    </dgm:pt>
    <dgm:pt modelId="{BADB852C-EA0D-4C39-AF5E-D24CB8417503}" type="pres">
      <dgm:prSet presAssocID="{1FE04ABD-9459-4815-90D1-2E0CD09B9F72}" presName="firstChild" presStyleLbl="bgAccFollowNode1" presStyleIdx="0" presStyleCnt="5" custScaleX="101598" custScaleY="15600" custLinFactNeighborX="-4137" custLinFactNeighborY="-41006"/>
      <dgm:spPr/>
      <dgm:t>
        <a:bodyPr/>
        <a:lstStyle/>
        <a:p>
          <a:endParaRPr lang="ru-RU"/>
        </a:p>
      </dgm:t>
    </dgm:pt>
    <dgm:pt modelId="{16E825B2-AC7F-4E56-94B8-08D026A0531B}" type="pres">
      <dgm:prSet presAssocID="{1FE04ABD-9459-4815-90D1-2E0CD09B9F72}" presName="firstChildTx" presStyleLbl="bg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859C48-C1B0-4570-8C9C-265BA684590A}" type="pres">
      <dgm:prSet presAssocID="{D5DB5F52-FBD1-4357-9CD6-56876B4CEDAA}" presName="comp" presStyleCnt="0"/>
      <dgm:spPr/>
    </dgm:pt>
    <dgm:pt modelId="{99521CB0-4335-45BF-898D-90C36BB88DFE}" type="pres">
      <dgm:prSet presAssocID="{D5DB5F52-FBD1-4357-9CD6-56876B4CEDAA}" presName="child" presStyleLbl="bgAccFollowNode1" presStyleIdx="1" presStyleCnt="5" custScaleX="101837" custScaleY="15600" custLinFactNeighborX="-3907" custLinFactNeighborY="-35838"/>
      <dgm:spPr/>
      <dgm:t>
        <a:bodyPr/>
        <a:lstStyle/>
        <a:p>
          <a:endParaRPr lang="ru-RU"/>
        </a:p>
      </dgm:t>
    </dgm:pt>
    <dgm:pt modelId="{25271E97-8182-4BF0-9C11-4946BD6D3BCD}" type="pres">
      <dgm:prSet presAssocID="{D5DB5F52-FBD1-4357-9CD6-56876B4CEDAA}" presName="childTx" presStyleLbl="bg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7C06DD-6513-4BAD-880D-F7163A8064C4}" type="pres">
      <dgm:prSet presAssocID="{2CF92C06-2AC8-49AF-A59E-51CF675B8D5B}" presName="comp" presStyleCnt="0"/>
      <dgm:spPr/>
    </dgm:pt>
    <dgm:pt modelId="{FEB7D8EF-6AAF-48A9-B21E-A69E2E0F2FF5}" type="pres">
      <dgm:prSet presAssocID="{2CF92C06-2AC8-49AF-A59E-51CF675B8D5B}" presName="child" presStyleLbl="bgAccFollowNode1" presStyleIdx="2" presStyleCnt="5" custScaleX="101829" custScaleY="15600" custLinFactNeighborX="-3907" custLinFactNeighborY="-29635"/>
      <dgm:spPr/>
      <dgm:t>
        <a:bodyPr/>
        <a:lstStyle/>
        <a:p>
          <a:endParaRPr lang="ru-RU"/>
        </a:p>
      </dgm:t>
    </dgm:pt>
    <dgm:pt modelId="{349609E5-C49C-475A-B76B-5498C2EACB4F}" type="pres">
      <dgm:prSet presAssocID="{2CF92C06-2AC8-49AF-A59E-51CF675B8D5B}" presName="childTx" presStyleLbl="bg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2766AC-1B99-42C3-8880-C63F2A76AEBD}" type="pres">
      <dgm:prSet presAssocID="{66038147-793D-4213-A4A2-1C95E13E44BD}" presName="comp" presStyleCnt="0"/>
      <dgm:spPr/>
    </dgm:pt>
    <dgm:pt modelId="{FD7F4F64-4ADB-4781-B90E-62A31B161B01}" type="pres">
      <dgm:prSet presAssocID="{66038147-793D-4213-A4A2-1C95E13E44BD}" presName="child" presStyleLbl="bgAccFollowNode1" presStyleIdx="3" presStyleCnt="5" custScaleX="101598" custScaleY="15600" custLinFactNeighborX="-3908" custLinFactNeighborY="-22743"/>
      <dgm:spPr/>
      <dgm:t>
        <a:bodyPr/>
        <a:lstStyle/>
        <a:p>
          <a:endParaRPr lang="ru-RU"/>
        </a:p>
      </dgm:t>
    </dgm:pt>
    <dgm:pt modelId="{4C9619B3-994F-41C3-B573-A25681EF156A}" type="pres">
      <dgm:prSet presAssocID="{66038147-793D-4213-A4A2-1C95E13E44BD}" presName="childTx" presStyleLbl="bg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4E8379-E72F-4BF2-BA52-00961978D951}" type="pres">
      <dgm:prSet presAssocID="{4FC7BB07-11BA-4CA3-9B41-4E4519E5CBB3}" presName="comp" presStyleCnt="0"/>
      <dgm:spPr/>
    </dgm:pt>
    <dgm:pt modelId="{31337583-7002-423D-86DB-F89197B7F1DB}" type="pres">
      <dgm:prSet presAssocID="{4FC7BB07-11BA-4CA3-9B41-4E4519E5CBB3}" presName="child" presStyleLbl="bgAccFollowNode1" presStyleIdx="4" presStyleCnt="5" custScaleX="101598" custScaleY="15600" custLinFactNeighborX="-3907" custLinFactNeighborY="-14817"/>
      <dgm:spPr/>
      <dgm:t>
        <a:bodyPr/>
        <a:lstStyle/>
        <a:p>
          <a:endParaRPr lang="ru-RU"/>
        </a:p>
      </dgm:t>
    </dgm:pt>
    <dgm:pt modelId="{A4D66B72-4A69-42BE-825A-E37B83E1D7BD}" type="pres">
      <dgm:prSet presAssocID="{4FC7BB07-11BA-4CA3-9B41-4E4519E5CBB3}" presName="childTx" presStyleLbl="bg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C3C187-B821-4404-8C0D-53CAE2D3ACBB}" type="pres">
      <dgm:prSet presAssocID="{1FE04ABD-9459-4815-90D1-2E0CD09B9F72}" presName="negSpace" presStyleCnt="0"/>
      <dgm:spPr/>
    </dgm:pt>
    <dgm:pt modelId="{20666BD8-16C1-4A56-AE58-B977DA306314}" type="pres">
      <dgm:prSet presAssocID="{1FE04ABD-9459-4815-90D1-2E0CD09B9F72}" presName="circle" presStyleLbl="node1" presStyleIdx="0" presStyleCnt="1" custScaleX="66001" custScaleY="36149" custLinFactNeighborX="-14577" custLinFactNeighborY="-33102"/>
      <dgm:spPr/>
      <dgm:t>
        <a:bodyPr/>
        <a:lstStyle/>
        <a:p>
          <a:endParaRPr lang="ru-RU"/>
        </a:p>
      </dgm:t>
    </dgm:pt>
  </dgm:ptLst>
  <dgm:cxnLst>
    <dgm:cxn modelId="{01D5E4BB-1A64-439E-B46E-97B36CA1893C}" type="presOf" srcId="{1C86BAAD-0032-4575-9342-4696DC4E6492}" destId="{16E825B2-AC7F-4E56-94B8-08D026A0531B}" srcOrd="1" destOrd="0" presId="urn:microsoft.com/office/officeart/2005/8/layout/hList9"/>
    <dgm:cxn modelId="{1D7A34E4-AC39-4F61-8772-672A98C980A6}" srcId="{1FE04ABD-9459-4815-90D1-2E0CD09B9F72}" destId="{D5DB5F52-FBD1-4357-9CD6-56876B4CEDAA}" srcOrd="1" destOrd="0" parTransId="{A80E0A50-91C6-43B2-91D0-11FB8022A1B6}" sibTransId="{85B92A77-9A35-4517-B5B0-69C7155B2AB2}"/>
    <dgm:cxn modelId="{0BA1B7E7-4523-44CC-8FC1-B51F99BEC32B}" type="presOf" srcId="{2CF92C06-2AC8-49AF-A59E-51CF675B8D5B}" destId="{FEB7D8EF-6AAF-48A9-B21E-A69E2E0F2FF5}" srcOrd="0" destOrd="0" presId="urn:microsoft.com/office/officeart/2005/8/layout/hList9"/>
    <dgm:cxn modelId="{7D46F9CD-95C7-466B-A040-2DD88A09DE4B}" srcId="{1FE04ABD-9459-4815-90D1-2E0CD09B9F72}" destId="{1C86BAAD-0032-4575-9342-4696DC4E6492}" srcOrd="0" destOrd="0" parTransId="{7B535049-AF56-476E-AE87-CCD8E10B403D}" sibTransId="{6428DEB7-7F3E-4BF7-B674-1EB6878229D0}"/>
    <dgm:cxn modelId="{55549DA0-1795-4645-9676-76295254B6B5}" type="presOf" srcId="{2CF92C06-2AC8-49AF-A59E-51CF675B8D5B}" destId="{349609E5-C49C-475A-B76B-5498C2EACB4F}" srcOrd="1" destOrd="0" presId="urn:microsoft.com/office/officeart/2005/8/layout/hList9"/>
    <dgm:cxn modelId="{2E37902B-0F3B-40B7-AFFF-18CD08E38445}" type="presOf" srcId="{1FE04ABD-9459-4815-90D1-2E0CD09B9F72}" destId="{20666BD8-16C1-4A56-AE58-B977DA306314}" srcOrd="0" destOrd="0" presId="urn:microsoft.com/office/officeart/2005/8/layout/hList9"/>
    <dgm:cxn modelId="{974B99FA-FCA5-47B9-86BC-77A9EB268422}" type="presOf" srcId="{66038147-793D-4213-A4A2-1C95E13E44BD}" destId="{4C9619B3-994F-41C3-B573-A25681EF156A}" srcOrd="1" destOrd="0" presId="urn:microsoft.com/office/officeart/2005/8/layout/hList9"/>
    <dgm:cxn modelId="{B8038A3F-C560-4485-B4D8-3293C7A7BAF5}" srcId="{1FE04ABD-9459-4815-90D1-2E0CD09B9F72}" destId="{66038147-793D-4213-A4A2-1C95E13E44BD}" srcOrd="3" destOrd="0" parTransId="{618630AE-DC13-433A-8A59-2044254A10A4}" sibTransId="{965D9B82-E00D-4D9F-910A-48874D7D07B0}"/>
    <dgm:cxn modelId="{3D728F1C-4421-4971-890E-E324BC417B57}" type="presOf" srcId="{D0E9A482-DA4C-475E-A923-908EA47DF0BB}" destId="{50248936-244D-4FE0-8BF3-71CCFC016FAE}" srcOrd="0" destOrd="0" presId="urn:microsoft.com/office/officeart/2005/8/layout/hList9"/>
    <dgm:cxn modelId="{C4D24C83-6565-4034-90E3-3BA0D7DAE098}" srcId="{1FE04ABD-9459-4815-90D1-2E0CD09B9F72}" destId="{2CF92C06-2AC8-49AF-A59E-51CF675B8D5B}" srcOrd="2" destOrd="0" parTransId="{9A910740-2FD6-496B-B62D-A932B59336DA}" sibTransId="{DAE35E91-D8C5-4AC5-936C-7D78D5C6570A}"/>
    <dgm:cxn modelId="{D17DA802-7488-48B9-BD72-C546122E692F}" type="presOf" srcId="{4FC7BB07-11BA-4CA3-9B41-4E4519E5CBB3}" destId="{31337583-7002-423D-86DB-F89197B7F1DB}" srcOrd="0" destOrd="0" presId="urn:microsoft.com/office/officeart/2005/8/layout/hList9"/>
    <dgm:cxn modelId="{633BA68E-D987-4E47-AD3D-F204852FEE20}" srcId="{1FE04ABD-9459-4815-90D1-2E0CD09B9F72}" destId="{4FC7BB07-11BA-4CA3-9B41-4E4519E5CBB3}" srcOrd="4" destOrd="0" parTransId="{F7822F1B-4A76-4D01-84D7-A0600E255BC3}" sibTransId="{DC4DBA58-2DF4-43BA-8CC0-7AB0297EA778}"/>
    <dgm:cxn modelId="{43A5CB39-503F-4411-985B-BF6A72A42FFC}" type="presOf" srcId="{66038147-793D-4213-A4A2-1C95E13E44BD}" destId="{FD7F4F64-4ADB-4781-B90E-62A31B161B01}" srcOrd="0" destOrd="0" presId="urn:microsoft.com/office/officeart/2005/8/layout/hList9"/>
    <dgm:cxn modelId="{DAD89415-D3D8-4F81-8425-4672F4D11FF4}" type="presOf" srcId="{D5DB5F52-FBD1-4357-9CD6-56876B4CEDAA}" destId="{99521CB0-4335-45BF-898D-90C36BB88DFE}" srcOrd="0" destOrd="0" presId="urn:microsoft.com/office/officeart/2005/8/layout/hList9"/>
    <dgm:cxn modelId="{217ABBB8-ED5B-4BC1-AB0E-5122885E5AC8}" type="presOf" srcId="{1C86BAAD-0032-4575-9342-4696DC4E6492}" destId="{BADB852C-EA0D-4C39-AF5E-D24CB8417503}" srcOrd="0" destOrd="0" presId="urn:microsoft.com/office/officeart/2005/8/layout/hList9"/>
    <dgm:cxn modelId="{4B386E4D-3087-4FDF-B8C4-CB3AB7459BED}" srcId="{D0E9A482-DA4C-475E-A923-908EA47DF0BB}" destId="{1FE04ABD-9459-4815-90D1-2E0CD09B9F72}" srcOrd="0" destOrd="0" parTransId="{2D73EE5B-E37C-40BE-B822-436AC908140D}" sibTransId="{B6D7FE09-56A2-42F7-8817-0C19D894E8C0}"/>
    <dgm:cxn modelId="{3E01BAE7-5965-47F7-BFBC-1875625CEFC8}" type="presOf" srcId="{D5DB5F52-FBD1-4357-9CD6-56876B4CEDAA}" destId="{25271E97-8182-4BF0-9C11-4946BD6D3BCD}" srcOrd="1" destOrd="0" presId="urn:microsoft.com/office/officeart/2005/8/layout/hList9"/>
    <dgm:cxn modelId="{C8CEB1FD-93AE-40AB-B081-B0800F3B81ED}" type="presOf" srcId="{4FC7BB07-11BA-4CA3-9B41-4E4519E5CBB3}" destId="{A4D66B72-4A69-42BE-825A-E37B83E1D7BD}" srcOrd="1" destOrd="0" presId="urn:microsoft.com/office/officeart/2005/8/layout/hList9"/>
    <dgm:cxn modelId="{A3B33B46-C1C8-4396-8B5C-DDC4C3932B63}" type="presParOf" srcId="{50248936-244D-4FE0-8BF3-71CCFC016FAE}" destId="{27F6604B-89DB-4E9D-8F62-FE711F190F98}" srcOrd="0" destOrd="0" presId="urn:microsoft.com/office/officeart/2005/8/layout/hList9"/>
    <dgm:cxn modelId="{59C345A0-4870-44FB-8921-EBEF5BE56F79}" type="presParOf" srcId="{50248936-244D-4FE0-8BF3-71CCFC016FAE}" destId="{4C8CE81D-3A72-4A57-AB06-50D726C10CFC}" srcOrd="1" destOrd="0" presId="urn:microsoft.com/office/officeart/2005/8/layout/hList9"/>
    <dgm:cxn modelId="{64D3C2A9-1116-45BB-A0D9-5562DD014E10}" type="presParOf" srcId="{4C8CE81D-3A72-4A57-AB06-50D726C10CFC}" destId="{2748A7A6-79D8-4AC7-9790-3260585C72B7}" srcOrd="0" destOrd="0" presId="urn:microsoft.com/office/officeart/2005/8/layout/hList9"/>
    <dgm:cxn modelId="{5A658491-851A-478C-953F-6AE4B6EFDE46}" type="presParOf" srcId="{4C8CE81D-3A72-4A57-AB06-50D726C10CFC}" destId="{94CDFE5C-34EF-4C5D-B12C-36DA2147A7E4}" srcOrd="1" destOrd="0" presId="urn:microsoft.com/office/officeart/2005/8/layout/hList9"/>
    <dgm:cxn modelId="{6F9A1B30-7877-4A2A-B894-0F92655FD384}" type="presParOf" srcId="{94CDFE5C-34EF-4C5D-B12C-36DA2147A7E4}" destId="{BADB852C-EA0D-4C39-AF5E-D24CB8417503}" srcOrd="0" destOrd="0" presId="urn:microsoft.com/office/officeart/2005/8/layout/hList9"/>
    <dgm:cxn modelId="{D4A915D5-F637-4C52-85A5-B8B760E32096}" type="presParOf" srcId="{94CDFE5C-34EF-4C5D-B12C-36DA2147A7E4}" destId="{16E825B2-AC7F-4E56-94B8-08D026A0531B}" srcOrd="1" destOrd="0" presId="urn:microsoft.com/office/officeart/2005/8/layout/hList9"/>
    <dgm:cxn modelId="{53CDA2CB-F92B-480D-977D-12BB62D4CC4F}" type="presParOf" srcId="{4C8CE81D-3A72-4A57-AB06-50D726C10CFC}" destId="{5B859C48-C1B0-4570-8C9C-265BA684590A}" srcOrd="2" destOrd="0" presId="urn:microsoft.com/office/officeart/2005/8/layout/hList9"/>
    <dgm:cxn modelId="{6F3CF3E4-0D01-4E8E-9E06-D186A50BE164}" type="presParOf" srcId="{5B859C48-C1B0-4570-8C9C-265BA684590A}" destId="{99521CB0-4335-45BF-898D-90C36BB88DFE}" srcOrd="0" destOrd="0" presId="urn:microsoft.com/office/officeart/2005/8/layout/hList9"/>
    <dgm:cxn modelId="{65AB1353-A9F4-4C6E-9CDD-EA9C54B49383}" type="presParOf" srcId="{5B859C48-C1B0-4570-8C9C-265BA684590A}" destId="{25271E97-8182-4BF0-9C11-4946BD6D3BCD}" srcOrd="1" destOrd="0" presId="urn:microsoft.com/office/officeart/2005/8/layout/hList9"/>
    <dgm:cxn modelId="{EC4685E9-11DF-4E6F-B04C-FD7CF7868C8C}" type="presParOf" srcId="{4C8CE81D-3A72-4A57-AB06-50D726C10CFC}" destId="{2C7C06DD-6513-4BAD-880D-F7163A8064C4}" srcOrd="3" destOrd="0" presId="urn:microsoft.com/office/officeart/2005/8/layout/hList9"/>
    <dgm:cxn modelId="{A61693FC-6DBE-4BE2-AD45-8F07C9FD5BA9}" type="presParOf" srcId="{2C7C06DD-6513-4BAD-880D-F7163A8064C4}" destId="{FEB7D8EF-6AAF-48A9-B21E-A69E2E0F2FF5}" srcOrd="0" destOrd="0" presId="urn:microsoft.com/office/officeart/2005/8/layout/hList9"/>
    <dgm:cxn modelId="{C9BD2A56-9B32-49C0-8EFC-4DD4B3D53C5B}" type="presParOf" srcId="{2C7C06DD-6513-4BAD-880D-F7163A8064C4}" destId="{349609E5-C49C-475A-B76B-5498C2EACB4F}" srcOrd="1" destOrd="0" presId="urn:microsoft.com/office/officeart/2005/8/layout/hList9"/>
    <dgm:cxn modelId="{EC3AE9C7-41C1-4596-95B9-40CB82DC33FE}" type="presParOf" srcId="{4C8CE81D-3A72-4A57-AB06-50D726C10CFC}" destId="{E72766AC-1B99-42C3-8880-C63F2A76AEBD}" srcOrd="4" destOrd="0" presId="urn:microsoft.com/office/officeart/2005/8/layout/hList9"/>
    <dgm:cxn modelId="{E3BA2E31-A370-46A0-9E05-F64F201939BC}" type="presParOf" srcId="{E72766AC-1B99-42C3-8880-C63F2A76AEBD}" destId="{FD7F4F64-4ADB-4781-B90E-62A31B161B01}" srcOrd="0" destOrd="0" presId="urn:microsoft.com/office/officeart/2005/8/layout/hList9"/>
    <dgm:cxn modelId="{94807432-43E3-4184-9E18-4C346AFC5DBF}" type="presParOf" srcId="{E72766AC-1B99-42C3-8880-C63F2A76AEBD}" destId="{4C9619B3-994F-41C3-B573-A25681EF156A}" srcOrd="1" destOrd="0" presId="urn:microsoft.com/office/officeart/2005/8/layout/hList9"/>
    <dgm:cxn modelId="{5E0629FC-446E-44F4-854F-9BD4EC3292C3}" type="presParOf" srcId="{4C8CE81D-3A72-4A57-AB06-50D726C10CFC}" destId="{684E8379-E72F-4BF2-BA52-00961978D951}" srcOrd="5" destOrd="0" presId="urn:microsoft.com/office/officeart/2005/8/layout/hList9"/>
    <dgm:cxn modelId="{FA096FB8-1CFA-4A59-AA50-D621F344D23F}" type="presParOf" srcId="{684E8379-E72F-4BF2-BA52-00961978D951}" destId="{31337583-7002-423D-86DB-F89197B7F1DB}" srcOrd="0" destOrd="0" presId="urn:microsoft.com/office/officeart/2005/8/layout/hList9"/>
    <dgm:cxn modelId="{03A7A8D7-75EE-445D-8519-11C2C4E645A6}" type="presParOf" srcId="{684E8379-E72F-4BF2-BA52-00961978D951}" destId="{A4D66B72-4A69-42BE-825A-E37B83E1D7BD}" srcOrd="1" destOrd="0" presId="urn:microsoft.com/office/officeart/2005/8/layout/hList9"/>
    <dgm:cxn modelId="{E1E96D25-4BEE-4A33-9C8A-DDF9C9DAFC0D}" type="presParOf" srcId="{50248936-244D-4FE0-8BF3-71CCFC016FAE}" destId="{D2C3C187-B821-4404-8C0D-53CAE2D3ACBB}" srcOrd="2" destOrd="0" presId="urn:microsoft.com/office/officeart/2005/8/layout/hList9"/>
    <dgm:cxn modelId="{7B058CCE-979A-4128-BF3B-9D1581D8BF96}" type="presParOf" srcId="{50248936-244D-4FE0-8BF3-71CCFC016FAE}" destId="{20666BD8-16C1-4A56-AE58-B977DA306314}" srcOrd="3" destOrd="0" presId="urn:microsoft.com/office/officeart/2005/8/layout/hList9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76C53D-B384-43BD-A542-8DB0516F0515}" type="doc">
      <dgm:prSet loTypeId="urn:microsoft.com/office/officeart/2005/8/layout/process4" loCatId="list" qsTypeId="urn:microsoft.com/office/officeart/2005/8/quickstyle/3d4" qsCatId="3D" csTypeId="urn:microsoft.com/office/officeart/2005/8/colors/accent4_4" csCatId="accent4" phldr="1"/>
      <dgm:spPr/>
      <dgm:t>
        <a:bodyPr/>
        <a:lstStyle/>
        <a:p>
          <a:endParaRPr lang="ru-RU"/>
        </a:p>
      </dgm:t>
    </dgm:pt>
    <dgm:pt modelId="{39EC9622-13CF-4CA6-91C3-2EF3CEE4F3A5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ru-RU" sz="2400" dirty="0" smtClean="0">
              <a:solidFill>
                <a:srgbClr val="663300"/>
              </a:solidFill>
              <a:latin typeface="Segoe Print" panose="02000600000000000000" pitchFamily="2" charset="0"/>
            </a:rPr>
            <a:t>Год первый (издание 1864г.)</a:t>
          </a:r>
          <a:endParaRPr lang="ru-RU" sz="2400" dirty="0">
            <a:solidFill>
              <a:srgbClr val="663300"/>
            </a:solidFill>
            <a:latin typeface="Segoe Print" panose="02000600000000000000" pitchFamily="2" charset="0"/>
          </a:endParaRPr>
        </a:p>
      </dgm:t>
    </dgm:pt>
    <dgm:pt modelId="{A8816FF0-39E4-4CF9-8920-BCF5AD5540F7}" type="parTrans" cxnId="{FD7904A9-3E33-42CC-82BB-26EA2EE730C7}">
      <dgm:prSet/>
      <dgm:spPr/>
      <dgm:t>
        <a:bodyPr/>
        <a:lstStyle/>
        <a:p>
          <a:endParaRPr lang="ru-RU" sz="2400">
            <a:solidFill>
              <a:srgbClr val="663300"/>
            </a:solidFill>
            <a:latin typeface="Segoe Print" panose="02000600000000000000" pitchFamily="2" charset="0"/>
          </a:endParaRPr>
        </a:p>
      </dgm:t>
    </dgm:pt>
    <dgm:pt modelId="{3B9D5956-1F7D-4C46-A82E-00E9E6FA5E22}" type="sibTrans" cxnId="{FD7904A9-3E33-42CC-82BB-26EA2EE730C7}">
      <dgm:prSet/>
      <dgm:spPr/>
      <dgm:t>
        <a:bodyPr/>
        <a:lstStyle/>
        <a:p>
          <a:endParaRPr lang="ru-RU" sz="2400">
            <a:solidFill>
              <a:srgbClr val="663300"/>
            </a:solidFill>
            <a:latin typeface="Segoe Print" panose="02000600000000000000" pitchFamily="2" charset="0"/>
          </a:endParaRPr>
        </a:p>
      </dgm:t>
    </dgm:pt>
    <dgm:pt modelId="{B180A112-197F-4016-8C58-1488F60714D3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663300"/>
              </a:solidFill>
              <a:latin typeface="Segoe Print" panose="02000600000000000000" pitchFamily="2" charset="0"/>
            </a:rPr>
            <a:t>Азбука с прописями и образцами для первоначальной рисовки</a:t>
          </a:r>
          <a:endParaRPr lang="ru-RU" sz="1800" dirty="0">
            <a:solidFill>
              <a:srgbClr val="663300"/>
            </a:solidFill>
            <a:latin typeface="Segoe Print" panose="02000600000000000000" pitchFamily="2" charset="0"/>
          </a:endParaRPr>
        </a:p>
      </dgm:t>
    </dgm:pt>
    <dgm:pt modelId="{556F6A1E-0944-4A66-9EC9-FB6BC5DF5E57}" type="parTrans" cxnId="{1062C7AD-FC1E-4815-8050-60C92ADA6373}">
      <dgm:prSet/>
      <dgm:spPr/>
      <dgm:t>
        <a:bodyPr/>
        <a:lstStyle/>
        <a:p>
          <a:endParaRPr lang="ru-RU" sz="2400">
            <a:solidFill>
              <a:srgbClr val="663300"/>
            </a:solidFill>
            <a:latin typeface="Segoe Print" panose="02000600000000000000" pitchFamily="2" charset="0"/>
          </a:endParaRPr>
        </a:p>
      </dgm:t>
    </dgm:pt>
    <dgm:pt modelId="{59A2F1E1-2C13-4731-917B-CE1CD10623C5}" type="sibTrans" cxnId="{1062C7AD-FC1E-4815-8050-60C92ADA6373}">
      <dgm:prSet/>
      <dgm:spPr/>
      <dgm:t>
        <a:bodyPr/>
        <a:lstStyle/>
        <a:p>
          <a:endParaRPr lang="ru-RU" sz="2400">
            <a:solidFill>
              <a:srgbClr val="663300"/>
            </a:solidFill>
            <a:latin typeface="Segoe Print" panose="02000600000000000000" pitchFamily="2" charset="0"/>
          </a:endParaRPr>
        </a:p>
      </dgm:t>
    </dgm:pt>
    <dgm:pt modelId="{1CC3AD6F-EFBC-4D4A-AED0-D6BDCF038268}">
      <dgm:prSet phldrT="[Текст]" custT="1"/>
      <dgm:spPr/>
      <dgm:t>
        <a:bodyPr/>
        <a:lstStyle/>
        <a:p>
          <a:r>
            <a:rPr lang="ru-RU" sz="2000" dirty="0" smtClean="0">
              <a:solidFill>
                <a:srgbClr val="663300"/>
              </a:solidFill>
              <a:latin typeface="Segoe Print" panose="02000600000000000000" pitchFamily="2" charset="0"/>
            </a:rPr>
            <a:t>Первая после Азбуки книга для чтения</a:t>
          </a:r>
          <a:endParaRPr lang="ru-RU" sz="2000" dirty="0">
            <a:solidFill>
              <a:srgbClr val="663300"/>
            </a:solidFill>
            <a:latin typeface="Segoe Print" panose="02000600000000000000" pitchFamily="2" charset="0"/>
          </a:endParaRPr>
        </a:p>
      </dgm:t>
    </dgm:pt>
    <dgm:pt modelId="{C7AB7B8A-3AFE-4ED0-8E01-422037122158}" type="parTrans" cxnId="{3B6E03E4-F01E-4563-9C0F-45456A738236}">
      <dgm:prSet/>
      <dgm:spPr/>
      <dgm:t>
        <a:bodyPr/>
        <a:lstStyle/>
        <a:p>
          <a:endParaRPr lang="ru-RU" sz="2400">
            <a:solidFill>
              <a:srgbClr val="663300"/>
            </a:solidFill>
            <a:latin typeface="Segoe Print" panose="02000600000000000000" pitchFamily="2" charset="0"/>
          </a:endParaRPr>
        </a:p>
      </dgm:t>
    </dgm:pt>
    <dgm:pt modelId="{EC5BEA4B-6C1E-4DBC-A392-7CB2648ED253}" type="sibTrans" cxnId="{3B6E03E4-F01E-4563-9C0F-45456A738236}">
      <dgm:prSet/>
      <dgm:spPr/>
      <dgm:t>
        <a:bodyPr/>
        <a:lstStyle/>
        <a:p>
          <a:endParaRPr lang="ru-RU" sz="2400">
            <a:solidFill>
              <a:srgbClr val="663300"/>
            </a:solidFill>
            <a:latin typeface="Segoe Print" panose="02000600000000000000" pitchFamily="2" charset="0"/>
          </a:endParaRPr>
        </a:p>
      </dgm:t>
    </dgm:pt>
    <dgm:pt modelId="{07184F6E-31D3-48B7-979B-C4ED6FD9DEBC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ru-RU" sz="2400" dirty="0" smtClean="0">
              <a:solidFill>
                <a:srgbClr val="663300"/>
              </a:solidFill>
              <a:latin typeface="Segoe Print" panose="02000600000000000000" pitchFamily="2" charset="0"/>
            </a:rPr>
            <a:t>Год второй (издание 1864г.)</a:t>
          </a:r>
          <a:endParaRPr lang="ru-RU" sz="2400" dirty="0">
            <a:solidFill>
              <a:srgbClr val="663300"/>
            </a:solidFill>
            <a:latin typeface="Segoe Print" panose="02000600000000000000" pitchFamily="2" charset="0"/>
          </a:endParaRPr>
        </a:p>
      </dgm:t>
    </dgm:pt>
    <dgm:pt modelId="{3B155616-5403-4B20-AE15-F9B24CCDA24B}" type="parTrans" cxnId="{741BFFCA-A581-4923-9DA4-3220020261B9}">
      <dgm:prSet/>
      <dgm:spPr/>
      <dgm:t>
        <a:bodyPr/>
        <a:lstStyle/>
        <a:p>
          <a:endParaRPr lang="ru-RU" sz="2400">
            <a:solidFill>
              <a:srgbClr val="663300"/>
            </a:solidFill>
            <a:latin typeface="Segoe Print" panose="02000600000000000000" pitchFamily="2" charset="0"/>
          </a:endParaRPr>
        </a:p>
      </dgm:t>
    </dgm:pt>
    <dgm:pt modelId="{661A8B9E-4D5F-4A34-A5EC-575FC5B8D65B}" type="sibTrans" cxnId="{741BFFCA-A581-4923-9DA4-3220020261B9}">
      <dgm:prSet/>
      <dgm:spPr/>
      <dgm:t>
        <a:bodyPr/>
        <a:lstStyle/>
        <a:p>
          <a:endParaRPr lang="ru-RU" sz="2400">
            <a:solidFill>
              <a:srgbClr val="663300"/>
            </a:solidFill>
            <a:latin typeface="Segoe Print" panose="02000600000000000000" pitchFamily="2" charset="0"/>
          </a:endParaRPr>
        </a:p>
      </dgm:t>
    </dgm:pt>
    <dgm:pt modelId="{485BD886-EF19-4DF8-AE63-1A0AC09778C8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663300"/>
              </a:solidFill>
              <a:latin typeface="Segoe Print" panose="02000600000000000000" pitchFamily="2" charset="0"/>
            </a:rPr>
            <a:t>Вторая после Азбуки книга для чтения</a:t>
          </a:r>
          <a:endParaRPr lang="ru-RU" sz="1800" dirty="0">
            <a:solidFill>
              <a:srgbClr val="663300"/>
            </a:solidFill>
            <a:latin typeface="Segoe Print" panose="02000600000000000000" pitchFamily="2" charset="0"/>
          </a:endParaRPr>
        </a:p>
      </dgm:t>
    </dgm:pt>
    <dgm:pt modelId="{21B9FD73-90CC-4DCC-9558-D3E2F3B3C201}" type="parTrans" cxnId="{BA4FF67B-E56D-4C95-BDED-AC1C06C1B4A4}">
      <dgm:prSet/>
      <dgm:spPr/>
      <dgm:t>
        <a:bodyPr/>
        <a:lstStyle/>
        <a:p>
          <a:endParaRPr lang="ru-RU" sz="2400">
            <a:solidFill>
              <a:srgbClr val="663300"/>
            </a:solidFill>
            <a:latin typeface="Segoe Print" panose="02000600000000000000" pitchFamily="2" charset="0"/>
          </a:endParaRPr>
        </a:p>
      </dgm:t>
    </dgm:pt>
    <dgm:pt modelId="{5205DE36-90D4-42E3-890C-17F0100D3D11}" type="sibTrans" cxnId="{BA4FF67B-E56D-4C95-BDED-AC1C06C1B4A4}">
      <dgm:prSet/>
      <dgm:spPr/>
      <dgm:t>
        <a:bodyPr/>
        <a:lstStyle/>
        <a:p>
          <a:endParaRPr lang="ru-RU" sz="2400">
            <a:solidFill>
              <a:srgbClr val="663300"/>
            </a:solidFill>
            <a:latin typeface="Segoe Print" panose="02000600000000000000" pitchFamily="2" charset="0"/>
          </a:endParaRPr>
        </a:p>
      </dgm:t>
    </dgm:pt>
    <dgm:pt modelId="{4A0FEC02-00AA-4B58-8DEF-E20CB934BC35}">
      <dgm:prSet phldrT="[Текст]" custT="1"/>
      <dgm:spPr/>
      <dgm:t>
        <a:bodyPr/>
        <a:lstStyle/>
        <a:p>
          <a:r>
            <a:rPr lang="ru-RU" sz="2000" dirty="0" smtClean="0">
              <a:solidFill>
                <a:srgbClr val="663300"/>
              </a:solidFill>
              <a:latin typeface="Segoe Print" panose="02000600000000000000" pitchFamily="2" charset="0"/>
            </a:rPr>
            <a:t>Церковнославянское чтение</a:t>
          </a:r>
          <a:endParaRPr lang="ru-RU" sz="2000" dirty="0">
            <a:solidFill>
              <a:srgbClr val="663300"/>
            </a:solidFill>
            <a:latin typeface="Segoe Print" panose="02000600000000000000" pitchFamily="2" charset="0"/>
          </a:endParaRPr>
        </a:p>
      </dgm:t>
    </dgm:pt>
    <dgm:pt modelId="{D3ECA5A3-2528-4C25-BD63-85D78F6014D0}" type="parTrans" cxnId="{76F65EE1-080A-46D1-9879-2FEA70B328F7}">
      <dgm:prSet/>
      <dgm:spPr/>
      <dgm:t>
        <a:bodyPr/>
        <a:lstStyle/>
        <a:p>
          <a:endParaRPr lang="ru-RU" sz="2400">
            <a:solidFill>
              <a:srgbClr val="663300"/>
            </a:solidFill>
            <a:latin typeface="Segoe Print" panose="02000600000000000000" pitchFamily="2" charset="0"/>
          </a:endParaRPr>
        </a:p>
      </dgm:t>
    </dgm:pt>
    <dgm:pt modelId="{249E0AFF-0A92-424B-9A87-5DE358B785CD}" type="sibTrans" cxnId="{76F65EE1-080A-46D1-9879-2FEA70B328F7}">
      <dgm:prSet/>
      <dgm:spPr/>
      <dgm:t>
        <a:bodyPr/>
        <a:lstStyle/>
        <a:p>
          <a:endParaRPr lang="ru-RU" sz="2400">
            <a:solidFill>
              <a:srgbClr val="663300"/>
            </a:solidFill>
            <a:latin typeface="Segoe Print" panose="02000600000000000000" pitchFamily="2" charset="0"/>
          </a:endParaRPr>
        </a:p>
      </dgm:t>
    </dgm:pt>
    <dgm:pt modelId="{AEEF32F5-F8A9-4840-B177-4BE1CFF83D71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ru-RU" sz="2400" dirty="0" smtClean="0">
              <a:solidFill>
                <a:srgbClr val="663300"/>
              </a:solidFill>
              <a:latin typeface="Segoe Print" panose="02000600000000000000" pitchFamily="2" charset="0"/>
            </a:rPr>
            <a:t>Год третий (издание 1870г.)</a:t>
          </a:r>
          <a:endParaRPr lang="ru-RU" sz="2400" dirty="0">
            <a:solidFill>
              <a:srgbClr val="663300"/>
            </a:solidFill>
            <a:latin typeface="Segoe Print" panose="02000600000000000000" pitchFamily="2" charset="0"/>
          </a:endParaRPr>
        </a:p>
      </dgm:t>
    </dgm:pt>
    <dgm:pt modelId="{A52A44E8-0B95-4887-B0E6-80FED51B6EA3}" type="parTrans" cxnId="{AED1340D-6B61-4236-90BC-1E4D55EE26C7}">
      <dgm:prSet/>
      <dgm:spPr/>
      <dgm:t>
        <a:bodyPr/>
        <a:lstStyle/>
        <a:p>
          <a:endParaRPr lang="ru-RU" sz="2400">
            <a:solidFill>
              <a:srgbClr val="663300"/>
            </a:solidFill>
            <a:latin typeface="Segoe Print" panose="02000600000000000000" pitchFamily="2" charset="0"/>
          </a:endParaRPr>
        </a:p>
      </dgm:t>
    </dgm:pt>
    <dgm:pt modelId="{A5AD999A-5B78-4B3E-B99B-08F7C9D73482}" type="sibTrans" cxnId="{AED1340D-6B61-4236-90BC-1E4D55EE26C7}">
      <dgm:prSet/>
      <dgm:spPr/>
      <dgm:t>
        <a:bodyPr/>
        <a:lstStyle/>
        <a:p>
          <a:endParaRPr lang="ru-RU" sz="2400">
            <a:solidFill>
              <a:srgbClr val="663300"/>
            </a:solidFill>
            <a:latin typeface="Segoe Print" panose="02000600000000000000" pitchFamily="2" charset="0"/>
          </a:endParaRPr>
        </a:p>
      </dgm:t>
    </dgm:pt>
    <dgm:pt modelId="{900697F6-E9C8-4907-9251-2BEC02004B5B}">
      <dgm:prSet phldrT="[Текст]" custT="1"/>
      <dgm:spPr/>
      <dgm:t>
        <a:bodyPr/>
        <a:lstStyle/>
        <a:p>
          <a:r>
            <a:rPr lang="ru-RU" sz="2000" dirty="0" smtClean="0">
              <a:solidFill>
                <a:srgbClr val="663300"/>
              </a:solidFill>
              <a:latin typeface="Segoe Print" panose="02000600000000000000" pitchFamily="2" charset="0"/>
            </a:rPr>
            <a:t>Первоначальная практическая грамматика</a:t>
          </a:r>
          <a:endParaRPr lang="ru-RU" sz="2000" dirty="0">
            <a:solidFill>
              <a:srgbClr val="663300"/>
            </a:solidFill>
            <a:latin typeface="Segoe Print" panose="02000600000000000000" pitchFamily="2" charset="0"/>
          </a:endParaRPr>
        </a:p>
      </dgm:t>
    </dgm:pt>
    <dgm:pt modelId="{4A0E3778-59B1-4B4D-BD67-C1547D936EB3}" type="parTrans" cxnId="{77700A26-CDD0-442F-890E-1A09AB4D7341}">
      <dgm:prSet/>
      <dgm:spPr/>
      <dgm:t>
        <a:bodyPr/>
        <a:lstStyle/>
        <a:p>
          <a:endParaRPr lang="ru-RU" sz="2400">
            <a:solidFill>
              <a:srgbClr val="663300"/>
            </a:solidFill>
            <a:latin typeface="Segoe Print" panose="02000600000000000000" pitchFamily="2" charset="0"/>
          </a:endParaRPr>
        </a:p>
      </dgm:t>
    </dgm:pt>
    <dgm:pt modelId="{709B4185-9E05-4784-9CCD-FB17DA3FB382}" type="sibTrans" cxnId="{77700A26-CDD0-442F-890E-1A09AB4D7341}">
      <dgm:prSet/>
      <dgm:spPr/>
      <dgm:t>
        <a:bodyPr/>
        <a:lstStyle/>
        <a:p>
          <a:endParaRPr lang="ru-RU" sz="2400">
            <a:solidFill>
              <a:srgbClr val="663300"/>
            </a:solidFill>
            <a:latin typeface="Segoe Print" panose="02000600000000000000" pitchFamily="2" charset="0"/>
          </a:endParaRPr>
        </a:p>
      </dgm:t>
    </dgm:pt>
    <dgm:pt modelId="{52C9DCB8-4D7E-4350-B129-875D9DF87977}">
      <dgm:prSet phldrT="[Текст]" custT="1"/>
      <dgm:spPr/>
      <dgm:t>
        <a:bodyPr/>
        <a:lstStyle/>
        <a:p>
          <a:r>
            <a:rPr lang="ru-RU" sz="2000" dirty="0" smtClean="0">
              <a:solidFill>
                <a:srgbClr val="663300"/>
              </a:solidFill>
              <a:latin typeface="Segoe Print" panose="02000600000000000000" pitchFamily="2" charset="0"/>
            </a:rPr>
            <a:t>Хрестоматия</a:t>
          </a:r>
          <a:r>
            <a:rPr lang="ru-RU" sz="2400" dirty="0" smtClean="0">
              <a:solidFill>
                <a:srgbClr val="663300"/>
              </a:solidFill>
              <a:latin typeface="Segoe Print" panose="02000600000000000000" pitchFamily="2" charset="0"/>
            </a:rPr>
            <a:t> </a:t>
          </a:r>
          <a:endParaRPr lang="ru-RU" sz="2400" dirty="0">
            <a:solidFill>
              <a:srgbClr val="663300"/>
            </a:solidFill>
            <a:latin typeface="Segoe Print" panose="02000600000000000000" pitchFamily="2" charset="0"/>
          </a:endParaRPr>
        </a:p>
      </dgm:t>
    </dgm:pt>
    <dgm:pt modelId="{E5242726-CB40-4E8E-96C7-FAB29BC5F23F}" type="parTrans" cxnId="{669F0BF9-D3DB-4BEA-A540-4691A2B54340}">
      <dgm:prSet/>
      <dgm:spPr/>
      <dgm:t>
        <a:bodyPr/>
        <a:lstStyle/>
        <a:p>
          <a:endParaRPr lang="ru-RU" sz="2400">
            <a:solidFill>
              <a:srgbClr val="663300"/>
            </a:solidFill>
            <a:latin typeface="Segoe Print" panose="02000600000000000000" pitchFamily="2" charset="0"/>
          </a:endParaRPr>
        </a:p>
      </dgm:t>
    </dgm:pt>
    <dgm:pt modelId="{9757E565-997E-48DF-A07E-72F4ED07480B}" type="sibTrans" cxnId="{669F0BF9-D3DB-4BEA-A540-4691A2B54340}">
      <dgm:prSet/>
      <dgm:spPr/>
      <dgm:t>
        <a:bodyPr/>
        <a:lstStyle/>
        <a:p>
          <a:endParaRPr lang="ru-RU" sz="2400">
            <a:solidFill>
              <a:srgbClr val="663300"/>
            </a:solidFill>
            <a:latin typeface="Segoe Print" panose="02000600000000000000" pitchFamily="2" charset="0"/>
          </a:endParaRPr>
        </a:p>
      </dgm:t>
    </dgm:pt>
    <dgm:pt modelId="{7D95787B-D9F6-4464-91B4-A6A293D186E6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ru-RU" sz="1800" dirty="0" smtClean="0">
              <a:solidFill>
                <a:srgbClr val="663300"/>
              </a:solidFill>
              <a:latin typeface="Segoe Print" panose="02000600000000000000" pitchFamily="2" charset="0"/>
            </a:rPr>
            <a:t>Советы родителям и наставникам о преподавании родного языка по учебнику «Родное слово» с приложениями</a:t>
          </a:r>
          <a:endParaRPr lang="ru-RU" sz="1800" dirty="0">
            <a:solidFill>
              <a:srgbClr val="663300"/>
            </a:solidFill>
            <a:latin typeface="Segoe Print" panose="02000600000000000000" pitchFamily="2" charset="0"/>
          </a:endParaRPr>
        </a:p>
      </dgm:t>
    </dgm:pt>
    <dgm:pt modelId="{AEDC7E3E-61AD-4F09-8A7D-922A8A852D9C}" type="parTrans" cxnId="{D6E5CEB7-1F30-45A2-88A1-CFF3BA61E8B7}">
      <dgm:prSet/>
      <dgm:spPr/>
      <dgm:t>
        <a:bodyPr/>
        <a:lstStyle/>
        <a:p>
          <a:endParaRPr lang="ru-RU"/>
        </a:p>
      </dgm:t>
    </dgm:pt>
    <dgm:pt modelId="{9A41C44C-D094-4DE8-8D6A-6BE1119D01ED}" type="sibTrans" cxnId="{D6E5CEB7-1F30-45A2-88A1-CFF3BA61E8B7}">
      <dgm:prSet/>
      <dgm:spPr/>
      <dgm:t>
        <a:bodyPr/>
        <a:lstStyle/>
        <a:p>
          <a:endParaRPr lang="ru-RU"/>
        </a:p>
      </dgm:t>
    </dgm:pt>
    <dgm:pt modelId="{7F86488D-A5E7-4489-94A2-A37BDDB452AC}" type="pres">
      <dgm:prSet presAssocID="{0F76C53D-B384-43BD-A542-8DB0516F051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4A0BEC-039E-409B-8A45-5CF7C411DA40}" type="pres">
      <dgm:prSet presAssocID="{7D95787B-D9F6-4464-91B4-A6A293D186E6}" presName="boxAndChildren" presStyleCnt="0"/>
      <dgm:spPr/>
    </dgm:pt>
    <dgm:pt modelId="{C39E0E47-68E9-42A6-ADD4-4769ABD07402}" type="pres">
      <dgm:prSet presAssocID="{7D95787B-D9F6-4464-91B4-A6A293D186E6}" presName="parentTextBox" presStyleLbl="node1" presStyleIdx="0" presStyleCnt="4" custScaleY="56598"/>
      <dgm:spPr/>
      <dgm:t>
        <a:bodyPr/>
        <a:lstStyle/>
        <a:p>
          <a:endParaRPr lang="ru-RU"/>
        </a:p>
      </dgm:t>
    </dgm:pt>
    <dgm:pt modelId="{F1B270C5-3B93-40CF-9A63-A026B738B73A}" type="pres">
      <dgm:prSet presAssocID="{A5AD999A-5B78-4B3E-B99B-08F7C9D73482}" presName="sp" presStyleCnt="0"/>
      <dgm:spPr/>
    </dgm:pt>
    <dgm:pt modelId="{544ECDC9-A283-4ADD-8B7D-2A1FA33AED8B}" type="pres">
      <dgm:prSet presAssocID="{AEEF32F5-F8A9-4840-B177-4BE1CFF83D71}" presName="arrowAndChildren" presStyleCnt="0"/>
      <dgm:spPr/>
    </dgm:pt>
    <dgm:pt modelId="{70D28675-AB82-478E-B45D-BE82BE53CEDA}" type="pres">
      <dgm:prSet presAssocID="{AEEF32F5-F8A9-4840-B177-4BE1CFF83D71}" presName="parentTextArrow" presStyleLbl="node1" presStyleIdx="0" presStyleCnt="4"/>
      <dgm:spPr/>
      <dgm:t>
        <a:bodyPr/>
        <a:lstStyle/>
        <a:p>
          <a:endParaRPr lang="ru-RU"/>
        </a:p>
      </dgm:t>
    </dgm:pt>
    <dgm:pt modelId="{C6E8BDEA-D5F1-4681-A563-847C1A37D890}" type="pres">
      <dgm:prSet presAssocID="{AEEF32F5-F8A9-4840-B177-4BE1CFF83D71}" presName="arrow" presStyleLbl="node1" presStyleIdx="1" presStyleCnt="4"/>
      <dgm:spPr/>
      <dgm:t>
        <a:bodyPr/>
        <a:lstStyle/>
        <a:p>
          <a:endParaRPr lang="ru-RU"/>
        </a:p>
      </dgm:t>
    </dgm:pt>
    <dgm:pt modelId="{1E8757BC-9AF2-4A6F-AA2F-4A1A03338864}" type="pres">
      <dgm:prSet presAssocID="{AEEF32F5-F8A9-4840-B177-4BE1CFF83D71}" presName="descendantArrow" presStyleCnt="0"/>
      <dgm:spPr/>
    </dgm:pt>
    <dgm:pt modelId="{CB55581E-8FF6-4165-8C9E-42100CEF9BC7}" type="pres">
      <dgm:prSet presAssocID="{900697F6-E9C8-4907-9251-2BEC02004B5B}" presName="childTextArrow" presStyleLbl="fg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4DB022-8A18-45AD-8FCD-8275E41C557B}" type="pres">
      <dgm:prSet presAssocID="{52C9DCB8-4D7E-4350-B129-875D9DF87977}" presName="childTextArrow" presStyleLbl="fgAccFollowNode1" presStyleIdx="1" presStyleCnt="6" custScaleX="496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C5FDD6-AF3E-4E98-9B67-7DABB376C2E3}" type="pres">
      <dgm:prSet presAssocID="{661A8B9E-4D5F-4A34-A5EC-575FC5B8D65B}" presName="sp" presStyleCnt="0"/>
      <dgm:spPr/>
    </dgm:pt>
    <dgm:pt modelId="{3B9178B0-F64D-44C1-8DC1-D5A031A58312}" type="pres">
      <dgm:prSet presAssocID="{07184F6E-31D3-48B7-979B-C4ED6FD9DEBC}" presName="arrowAndChildren" presStyleCnt="0"/>
      <dgm:spPr/>
    </dgm:pt>
    <dgm:pt modelId="{3BA8795B-06C8-4AF2-B7C1-A0E1FE07E7AB}" type="pres">
      <dgm:prSet presAssocID="{07184F6E-31D3-48B7-979B-C4ED6FD9DEBC}" presName="parentTextArrow" presStyleLbl="node1" presStyleIdx="1" presStyleCnt="4"/>
      <dgm:spPr/>
      <dgm:t>
        <a:bodyPr/>
        <a:lstStyle/>
        <a:p>
          <a:endParaRPr lang="ru-RU"/>
        </a:p>
      </dgm:t>
    </dgm:pt>
    <dgm:pt modelId="{C17B658B-B4A1-4873-B233-C4C6753786F6}" type="pres">
      <dgm:prSet presAssocID="{07184F6E-31D3-48B7-979B-C4ED6FD9DEBC}" presName="arrow" presStyleLbl="node1" presStyleIdx="2" presStyleCnt="4"/>
      <dgm:spPr/>
      <dgm:t>
        <a:bodyPr/>
        <a:lstStyle/>
        <a:p>
          <a:endParaRPr lang="ru-RU"/>
        </a:p>
      </dgm:t>
    </dgm:pt>
    <dgm:pt modelId="{0EE4BAC0-3FF6-403D-AE2C-728990C7D02B}" type="pres">
      <dgm:prSet presAssocID="{07184F6E-31D3-48B7-979B-C4ED6FD9DEBC}" presName="descendantArrow" presStyleCnt="0"/>
      <dgm:spPr/>
    </dgm:pt>
    <dgm:pt modelId="{A1C00D4F-90E2-45A3-9C7F-615861CBCCE7}" type="pres">
      <dgm:prSet presAssocID="{485BD886-EF19-4DF8-AE63-1A0AC09778C8}" presName="childTextArrow" presStyleLbl="fg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5DD1FA-11F2-4325-9257-9C1BEBEFDD54}" type="pres">
      <dgm:prSet presAssocID="{4A0FEC02-00AA-4B58-8DEF-E20CB934BC35}" presName="childTextArrow" presStyleLbl="fg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CBCC66-A8D5-4D46-955D-BC539EFD1263}" type="pres">
      <dgm:prSet presAssocID="{3B9D5956-1F7D-4C46-A82E-00E9E6FA5E22}" presName="sp" presStyleCnt="0"/>
      <dgm:spPr/>
    </dgm:pt>
    <dgm:pt modelId="{A33F81B6-15C0-43A6-8CB2-90234FE4C5BD}" type="pres">
      <dgm:prSet presAssocID="{39EC9622-13CF-4CA6-91C3-2EF3CEE4F3A5}" presName="arrowAndChildren" presStyleCnt="0"/>
      <dgm:spPr/>
    </dgm:pt>
    <dgm:pt modelId="{A0A12CC1-074E-481A-965C-6FFC7EF2ADD7}" type="pres">
      <dgm:prSet presAssocID="{39EC9622-13CF-4CA6-91C3-2EF3CEE4F3A5}" presName="parentTextArrow" presStyleLbl="node1" presStyleIdx="2" presStyleCnt="4"/>
      <dgm:spPr/>
      <dgm:t>
        <a:bodyPr/>
        <a:lstStyle/>
        <a:p>
          <a:endParaRPr lang="ru-RU"/>
        </a:p>
      </dgm:t>
    </dgm:pt>
    <dgm:pt modelId="{668D08B5-164E-4633-896E-F6D80B3D7713}" type="pres">
      <dgm:prSet presAssocID="{39EC9622-13CF-4CA6-91C3-2EF3CEE4F3A5}" presName="arrow" presStyleLbl="node1" presStyleIdx="3" presStyleCnt="4" custLinFactNeighborX="-369" custLinFactNeighborY="-5072"/>
      <dgm:spPr/>
      <dgm:t>
        <a:bodyPr/>
        <a:lstStyle/>
        <a:p>
          <a:endParaRPr lang="ru-RU"/>
        </a:p>
      </dgm:t>
    </dgm:pt>
    <dgm:pt modelId="{546B9D2D-771D-4F53-82ED-96C425986F4C}" type="pres">
      <dgm:prSet presAssocID="{39EC9622-13CF-4CA6-91C3-2EF3CEE4F3A5}" presName="descendantArrow" presStyleCnt="0"/>
      <dgm:spPr/>
    </dgm:pt>
    <dgm:pt modelId="{3158098D-CB44-4455-8CF2-830422DBFD9F}" type="pres">
      <dgm:prSet presAssocID="{B180A112-197F-4016-8C58-1488F60714D3}" presName="childTextArrow" presStyleLbl="f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A697AC-0C9E-48D7-92D3-051A82EF4253}" type="pres">
      <dgm:prSet presAssocID="{1CC3AD6F-EFBC-4D4A-AED0-D6BDCF038268}" presName="childTextArrow" presStyleLbl="f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E80F274-7590-4021-BF7C-1F6F4DF2B933}" type="presOf" srcId="{900697F6-E9C8-4907-9251-2BEC02004B5B}" destId="{CB55581E-8FF6-4165-8C9E-42100CEF9BC7}" srcOrd="0" destOrd="0" presId="urn:microsoft.com/office/officeart/2005/8/layout/process4"/>
    <dgm:cxn modelId="{AED1340D-6B61-4236-90BC-1E4D55EE26C7}" srcId="{0F76C53D-B384-43BD-A542-8DB0516F0515}" destId="{AEEF32F5-F8A9-4840-B177-4BE1CFF83D71}" srcOrd="2" destOrd="0" parTransId="{A52A44E8-0B95-4887-B0E6-80FED51B6EA3}" sibTransId="{A5AD999A-5B78-4B3E-B99B-08F7C9D73482}"/>
    <dgm:cxn modelId="{7C694BFB-CF53-4B01-B870-5AC266E504B2}" type="presOf" srcId="{B180A112-197F-4016-8C58-1488F60714D3}" destId="{3158098D-CB44-4455-8CF2-830422DBFD9F}" srcOrd="0" destOrd="0" presId="urn:microsoft.com/office/officeart/2005/8/layout/process4"/>
    <dgm:cxn modelId="{C2BB8ACC-9DD9-4C7A-BAB7-F9EB77331BEE}" type="presOf" srcId="{485BD886-EF19-4DF8-AE63-1A0AC09778C8}" destId="{A1C00D4F-90E2-45A3-9C7F-615861CBCCE7}" srcOrd="0" destOrd="0" presId="urn:microsoft.com/office/officeart/2005/8/layout/process4"/>
    <dgm:cxn modelId="{54B8D0FF-E78B-4D08-A945-B0E857FEA5F8}" type="presOf" srcId="{1CC3AD6F-EFBC-4D4A-AED0-D6BDCF038268}" destId="{B0A697AC-0C9E-48D7-92D3-051A82EF4253}" srcOrd="0" destOrd="0" presId="urn:microsoft.com/office/officeart/2005/8/layout/process4"/>
    <dgm:cxn modelId="{8C76FB3B-206A-4A3E-9C8E-37E5B76C4441}" type="presOf" srcId="{4A0FEC02-00AA-4B58-8DEF-E20CB934BC35}" destId="{FB5DD1FA-11F2-4325-9257-9C1BEBEFDD54}" srcOrd="0" destOrd="0" presId="urn:microsoft.com/office/officeart/2005/8/layout/process4"/>
    <dgm:cxn modelId="{93C43B09-D009-4AE1-9ADA-382739FA3508}" type="presOf" srcId="{07184F6E-31D3-48B7-979B-C4ED6FD9DEBC}" destId="{3BA8795B-06C8-4AF2-B7C1-A0E1FE07E7AB}" srcOrd="0" destOrd="0" presId="urn:microsoft.com/office/officeart/2005/8/layout/process4"/>
    <dgm:cxn modelId="{1062C7AD-FC1E-4815-8050-60C92ADA6373}" srcId="{39EC9622-13CF-4CA6-91C3-2EF3CEE4F3A5}" destId="{B180A112-197F-4016-8C58-1488F60714D3}" srcOrd="0" destOrd="0" parTransId="{556F6A1E-0944-4A66-9EC9-FB6BC5DF5E57}" sibTransId="{59A2F1E1-2C13-4731-917B-CE1CD10623C5}"/>
    <dgm:cxn modelId="{BA4FF67B-E56D-4C95-BDED-AC1C06C1B4A4}" srcId="{07184F6E-31D3-48B7-979B-C4ED6FD9DEBC}" destId="{485BD886-EF19-4DF8-AE63-1A0AC09778C8}" srcOrd="0" destOrd="0" parTransId="{21B9FD73-90CC-4DCC-9558-D3E2F3B3C201}" sibTransId="{5205DE36-90D4-42E3-890C-17F0100D3D11}"/>
    <dgm:cxn modelId="{669F0BF9-D3DB-4BEA-A540-4691A2B54340}" srcId="{AEEF32F5-F8A9-4840-B177-4BE1CFF83D71}" destId="{52C9DCB8-4D7E-4350-B129-875D9DF87977}" srcOrd="1" destOrd="0" parTransId="{E5242726-CB40-4E8E-96C7-FAB29BC5F23F}" sibTransId="{9757E565-997E-48DF-A07E-72F4ED07480B}"/>
    <dgm:cxn modelId="{D6E5CEB7-1F30-45A2-88A1-CFF3BA61E8B7}" srcId="{0F76C53D-B384-43BD-A542-8DB0516F0515}" destId="{7D95787B-D9F6-4464-91B4-A6A293D186E6}" srcOrd="3" destOrd="0" parTransId="{AEDC7E3E-61AD-4F09-8A7D-922A8A852D9C}" sibTransId="{9A41C44C-D094-4DE8-8D6A-6BE1119D01ED}"/>
    <dgm:cxn modelId="{0150807B-7141-4A22-89BE-98FE506E15C0}" type="presOf" srcId="{39EC9622-13CF-4CA6-91C3-2EF3CEE4F3A5}" destId="{668D08B5-164E-4633-896E-F6D80B3D7713}" srcOrd="1" destOrd="0" presId="urn:microsoft.com/office/officeart/2005/8/layout/process4"/>
    <dgm:cxn modelId="{EBB85DB5-FE38-4CEB-AB55-FF5F40E89B2F}" type="presOf" srcId="{07184F6E-31D3-48B7-979B-C4ED6FD9DEBC}" destId="{C17B658B-B4A1-4873-B233-C4C6753786F6}" srcOrd="1" destOrd="0" presId="urn:microsoft.com/office/officeart/2005/8/layout/process4"/>
    <dgm:cxn modelId="{76F65EE1-080A-46D1-9879-2FEA70B328F7}" srcId="{07184F6E-31D3-48B7-979B-C4ED6FD9DEBC}" destId="{4A0FEC02-00AA-4B58-8DEF-E20CB934BC35}" srcOrd="1" destOrd="0" parTransId="{D3ECA5A3-2528-4C25-BD63-85D78F6014D0}" sibTransId="{249E0AFF-0A92-424B-9A87-5DE358B785CD}"/>
    <dgm:cxn modelId="{C208DD51-A266-4315-B89A-C61B81D06E99}" type="presOf" srcId="{7D95787B-D9F6-4464-91B4-A6A293D186E6}" destId="{C39E0E47-68E9-42A6-ADD4-4769ABD07402}" srcOrd="0" destOrd="0" presId="urn:microsoft.com/office/officeart/2005/8/layout/process4"/>
    <dgm:cxn modelId="{3B6E03E4-F01E-4563-9C0F-45456A738236}" srcId="{39EC9622-13CF-4CA6-91C3-2EF3CEE4F3A5}" destId="{1CC3AD6F-EFBC-4D4A-AED0-D6BDCF038268}" srcOrd="1" destOrd="0" parTransId="{C7AB7B8A-3AFE-4ED0-8E01-422037122158}" sibTransId="{EC5BEA4B-6C1E-4DBC-A392-7CB2648ED253}"/>
    <dgm:cxn modelId="{FD7904A9-3E33-42CC-82BB-26EA2EE730C7}" srcId="{0F76C53D-B384-43BD-A542-8DB0516F0515}" destId="{39EC9622-13CF-4CA6-91C3-2EF3CEE4F3A5}" srcOrd="0" destOrd="0" parTransId="{A8816FF0-39E4-4CF9-8920-BCF5AD5540F7}" sibTransId="{3B9D5956-1F7D-4C46-A82E-00E9E6FA5E22}"/>
    <dgm:cxn modelId="{FC54CE33-2503-4867-A9BB-A6BA3AB60B0B}" type="presOf" srcId="{52C9DCB8-4D7E-4350-B129-875D9DF87977}" destId="{1D4DB022-8A18-45AD-8FCD-8275E41C557B}" srcOrd="0" destOrd="0" presId="urn:microsoft.com/office/officeart/2005/8/layout/process4"/>
    <dgm:cxn modelId="{741BFFCA-A581-4923-9DA4-3220020261B9}" srcId="{0F76C53D-B384-43BD-A542-8DB0516F0515}" destId="{07184F6E-31D3-48B7-979B-C4ED6FD9DEBC}" srcOrd="1" destOrd="0" parTransId="{3B155616-5403-4B20-AE15-F9B24CCDA24B}" sibTransId="{661A8B9E-4D5F-4A34-A5EC-575FC5B8D65B}"/>
    <dgm:cxn modelId="{54D53C9A-129B-4E6D-9042-6771E11E73B5}" type="presOf" srcId="{0F76C53D-B384-43BD-A542-8DB0516F0515}" destId="{7F86488D-A5E7-4489-94A2-A37BDDB452AC}" srcOrd="0" destOrd="0" presId="urn:microsoft.com/office/officeart/2005/8/layout/process4"/>
    <dgm:cxn modelId="{7EEF539F-61CB-44DC-8B70-C8B7A5A177D4}" type="presOf" srcId="{AEEF32F5-F8A9-4840-B177-4BE1CFF83D71}" destId="{C6E8BDEA-D5F1-4681-A563-847C1A37D890}" srcOrd="1" destOrd="0" presId="urn:microsoft.com/office/officeart/2005/8/layout/process4"/>
    <dgm:cxn modelId="{86E257DD-3931-45B8-A84B-1B51D86E7E63}" type="presOf" srcId="{AEEF32F5-F8A9-4840-B177-4BE1CFF83D71}" destId="{70D28675-AB82-478E-B45D-BE82BE53CEDA}" srcOrd="0" destOrd="0" presId="urn:microsoft.com/office/officeart/2005/8/layout/process4"/>
    <dgm:cxn modelId="{12A951B3-3620-4F60-8961-9E3F7DCCD737}" type="presOf" srcId="{39EC9622-13CF-4CA6-91C3-2EF3CEE4F3A5}" destId="{A0A12CC1-074E-481A-965C-6FFC7EF2ADD7}" srcOrd="0" destOrd="0" presId="urn:microsoft.com/office/officeart/2005/8/layout/process4"/>
    <dgm:cxn modelId="{77700A26-CDD0-442F-890E-1A09AB4D7341}" srcId="{AEEF32F5-F8A9-4840-B177-4BE1CFF83D71}" destId="{900697F6-E9C8-4907-9251-2BEC02004B5B}" srcOrd="0" destOrd="0" parTransId="{4A0E3778-59B1-4B4D-BD67-C1547D936EB3}" sibTransId="{709B4185-9E05-4784-9CCD-FB17DA3FB382}"/>
    <dgm:cxn modelId="{47675794-63E2-41B9-B716-4C5DDE8C1097}" type="presParOf" srcId="{7F86488D-A5E7-4489-94A2-A37BDDB452AC}" destId="{524A0BEC-039E-409B-8A45-5CF7C411DA40}" srcOrd="0" destOrd="0" presId="urn:microsoft.com/office/officeart/2005/8/layout/process4"/>
    <dgm:cxn modelId="{EBC5127C-A966-445A-804F-70D6788E1028}" type="presParOf" srcId="{524A0BEC-039E-409B-8A45-5CF7C411DA40}" destId="{C39E0E47-68E9-42A6-ADD4-4769ABD07402}" srcOrd="0" destOrd="0" presId="urn:microsoft.com/office/officeart/2005/8/layout/process4"/>
    <dgm:cxn modelId="{37880C4F-BC8C-4834-851D-445AB6E206C3}" type="presParOf" srcId="{7F86488D-A5E7-4489-94A2-A37BDDB452AC}" destId="{F1B270C5-3B93-40CF-9A63-A026B738B73A}" srcOrd="1" destOrd="0" presId="urn:microsoft.com/office/officeart/2005/8/layout/process4"/>
    <dgm:cxn modelId="{CC590C57-4135-4807-A22B-25D113A8521D}" type="presParOf" srcId="{7F86488D-A5E7-4489-94A2-A37BDDB452AC}" destId="{544ECDC9-A283-4ADD-8B7D-2A1FA33AED8B}" srcOrd="2" destOrd="0" presId="urn:microsoft.com/office/officeart/2005/8/layout/process4"/>
    <dgm:cxn modelId="{D79CD9B8-7A1F-47AF-97BD-7E05A7745D50}" type="presParOf" srcId="{544ECDC9-A283-4ADD-8B7D-2A1FA33AED8B}" destId="{70D28675-AB82-478E-B45D-BE82BE53CEDA}" srcOrd="0" destOrd="0" presId="urn:microsoft.com/office/officeart/2005/8/layout/process4"/>
    <dgm:cxn modelId="{037DDDE6-D345-4CC9-A54E-391BEC841841}" type="presParOf" srcId="{544ECDC9-A283-4ADD-8B7D-2A1FA33AED8B}" destId="{C6E8BDEA-D5F1-4681-A563-847C1A37D890}" srcOrd="1" destOrd="0" presId="urn:microsoft.com/office/officeart/2005/8/layout/process4"/>
    <dgm:cxn modelId="{F6DDB12D-BE4A-4A20-895D-83A47412DE05}" type="presParOf" srcId="{544ECDC9-A283-4ADD-8B7D-2A1FA33AED8B}" destId="{1E8757BC-9AF2-4A6F-AA2F-4A1A03338864}" srcOrd="2" destOrd="0" presId="urn:microsoft.com/office/officeart/2005/8/layout/process4"/>
    <dgm:cxn modelId="{1A1C2AE7-BBE2-4CB4-A6F9-CF94B9860C29}" type="presParOf" srcId="{1E8757BC-9AF2-4A6F-AA2F-4A1A03338864}" destId="{CB55581E-8FF6-4165-8C9E-42100CEF9BC7}" srcOrd="0" destOrd="0" presId="urn:microsoft.com/office/officeart/2005/8/layout/process4"/>
    <dgm:cxn modelId="{1BE6A787-0C81-4299-A27A-9E08111134B0}" type="presParOf" srcId="{1E8757BC-9AF2-4A6F-AA2F-4A1A03338864}" destId="{1D4DB022-8A18-45AD-8FCD-8275E41C557B}" srcOrd="1" destOrd="0" presId="urn:microsoft.com/office/officeart/2005/8/layout/process4"/>
    <dgm:cxn modelId="{0163C51C-761A-4EF9-BDD3-DA609C2FDE16}" type="presParOf" srcId="{7F86488D-A5E7-4489-94A2-A37BDDB452AC}" destId="{AFC5FDD6-AF3E-4E98-9B67-7DABB376C2E3}" srcOrd="3" destOrd="0" presId="urn:microsoft.com/office/officeart/2005/8/layout/process4"/>
    <dgm:cxn modelId="{CE8F897C-1116-42CD-8F62-4B8164BA76FD}" type="presParOf" srcId="{7F86488D-A5E7-4489-94A2-A37BDDB452AC}" destId="{3B9178B0-F64D-44C1-8DC1-D5A031A58312}" srcOrd="4" destOrd="0" presId="urn:microsoft.com/office/officeart/2005/8/layout/process4"/>
    <dgm:cxn modelId="{C6A598A9-529B-4126-967D-DA314B83C14F}" type="presParOf" srcId="{3B9178B0-F64D-44C1-8DC1-D5A031A58312}" destId="{3BA8795B-06C8-4AF2-B7C1-A0E1FE07E7AB}" srcOrd="0" destOrd="0" presId="urn:microsoft.com/office/officeart/2005/8/layout/process4"/>
    <dgm:cxn modelId="{C0E8F1A3-75B0-4722-97D1-67694C110442}" type="presParOf" srcId="{3B9178B0-F64D-44C1-8DC1-D5A031A58312}" destId="{C17B658B-B4A1-4873-B233-C4C6753786F6}" srcOrd="1" destOrd="0" presId="urn:microsoft.com/office/officeart/2005/8/layout/process4"/>
    <dgm:cxn modelId="{BA0FE90D-2B30-4758-8BBB-009912A0C1E6}" type="presParOf" srcId="{3B9178B0-F64D-44C1-8DC1-D5A031A58312}" destId="{0EE4BAC0-3FF6-403D-AE2C-728990C7D02B}" srcOrd="2" destOrd="0" presId="urn:microsoft.com/office/officeart/2005/8/layout/process4"/>
    <dgm:cxn modelId="{F1ADCA7D-A651-480A-AA57-42B080E2CD31}" type="presParOf" srcId="{0EE4BAC0-3FF6-403D-AE2C-728990C7D02B}" destId="{A1C00D4F-90E2-45A3-9C7F-615861CBCCE7}" srcOrd="0" destOrd="0" presId="urn:microsoft.com/office/officeart/2005/8/layout/process4"/>
    <dgm:cxn modelId="{2516B349-C6BA-4DA3-997E-220907B81F98}" type="presParOf" srcId="{0EE4BAC0-3FF6-403D-AE2C-728990C7D02B}" destId="{FB5DD1FA-11F2-4325-9257-9C1BEBEFDD54}" srcOrd="1" destOrd="0" presId="urn:microsoft.com/office/officeart/2005/8/layout/process4"/>
    <dgm:cxn modelId="{9043DAAC-0B27-4CF3-9047-DDC8B18CC013}" type="presParOf" srcId="{7F86488D-A5E7-4489-94A2-A37BDDB452AC}" destId="{0FCBCC66-A8D5-4D46-955D-BC539EFD1263}" srcOrd="5" destOrd="0" presId="urn:microsoft.com/office/officeart/2005/8/layout/process4"/>
    <dgm:cxn modelId="{096353AA-716B-4E61-8261-18255471401D}" type="presParOf" srcId="{7F86488D-A5E7-4489-94A2-A37BDDB452AC}" destId="{A33F81B6-15C0-43A6-8CB2-90234FE4C5BD}" srcOrd="6" destOrd="0" presId="urn:microsoft.com/office/officeart/2005/8/layout/process4"/>
    <dgm:cxn modelId="{9396D36E-8F98-4117-8F9F-ED81B9BCF952}" type="presParOf" srcId="{A33F81B6-15C0-43A6-8CB2-90234FE4C5BD}" destId="{A0A12CC1-074E-481A-965C-6FFC7EF2ADD7}" srcOrd="0" destOrd="0" presId="urn:microsoft.com/office/officeart/2005/8/layout/process4"/>
    <dgm:cxn modelId="{2C1572E1-ACC8-41A6-9065-1F4E3840F6B0}" type="presParOf" srcId="{A33F81B6-15C0-43A6-8CB2-90234FE4C5BD}" destId="{668D08B5-164E-4633-896E-F6D80B3D7713}" srcOrd="1" destOrd="0" presId="urn:microsoft.com/office/officeart/2005/8/layout/process4"/>
    <dgm:cxn modelId="{CEBB2164-7870-4E0C-91E1-CD932926FE5B}" type="presParOf" srcId="{A33F81B6-15C0-43A6-8CB2-90234FE4C5BD}" destId="{546B9D2D-771D-4F53-82ED-96C425986F4C}" srcOrd="2" destOrd="0" presId="urn:microsoft.com/office/officeart/2005/8/layout/process4"/>
    <dgm:cxn modelId="{5B52E012-3933-417E-B911-B194F5B1D566}" type="presParOf" srcId="{546B9D2D-771D-4F53-82ED-96C425986F4C}" destId="{3158098D-CB44-4455-8CF2-830422DBFD9F}" srcOrd="0" destOrd="0" presId="urn:microsoft.com/office/officeart/2005/8/layout/process4"/>
    <dgm:cxn modelId="{4E5D50FD-26C4-42C4-97C7-6B9207DA046E}" type="presParOf" srcId="{546B9D2D-771D-4F53-82ED-96C425986F4C}" destId="{B0A697AC-0C9E-48D7-92D3-051A82EF4253}" srcOrd="1" destOrd="0" presId="urn:microsoft.com/office/officeart/2005/8/layout/process4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E0E9942-1460-4F33-A559-0B85C2961FF7}" type="doc">
      <dgm:prSet loTypeId="urn:microsoft.com/office/officeart/2005/8/layout/hierarchy4" loCatId="hierarchy" qsTypeId="urn:microsoft.com/office/officeart/2005/8/quickstyle/simple3" qsCatId="simple" csTypeId="urn:microsoft.com/office/officeart/2005/8/colors/accent4_4" csCatId="accent4" phldr="1"/>
      <dgm:spPr/>
      <dgm:t>
        <a:bodyPr/>
        <a:lstStyle/>
        <a:p>
          <a:endParaRPr lang="ru-RU"/>
        </a:p>
      </dgm:t>
    </dgm:pt>
    <dgm:pt modelId="{2607D7EF-1315-4F74-AB9F-D900BBECEC8B}">
      <dgm:prSet phldrT="[Текст]" custT="1"/>
      <dgm:spPr/>
      <dgm:t>
        <a:bodyPr/>
        <a:lstStyle/>
        <a:p>
          <a:r>
            <a:rPr lang="ru-RU" sz="2400" dirty="0" smtClean="0">
              <a:solidFill>
                <a:srgbClr val="663300"/>
              </a:solidFill>
              <a:latin typeface="Segoe Print" panose="02000600000000000000" pitchFamily="2" charset="0"/>
            </a:rPr>
            <a:t>Содержание книги</a:t>
          </a:r>
          <a:endParaRPr lang="ru-RU" sz="2400" dirty="0">
            <a:solidFill>
              <a:srgbClr val="663300"/>
            </a:solidFill>
            <a:latin typeface="Segoe Print" panose="02000600000000000000" pitchFamily="2" charset="0"/>
          </a:endParaRPr>
        </a:p>
      </dgm:t>
    </dgm:pt>
    <dgm:pt modelId="{F7F231BD-1526-4D41-8D7A-5DE49F0166A8}" type="parTrans" cxnId="{A2F26B09-EEB5-4D3A-939B-A20E20DABEC0}">
      <dgm:prSet/>
      <dgm:spPr/>
      <dgm:t>
        <a:bodyPr/>
        <a:lstStyle/>
        <a:p>
          <a:endParaRPr lang="ru-RU" sz="2400">
            <a:solidFill>
              <a:srgbClr val="663300"/>
            </a:solidFill>
            <a:latin typeface="Segoe Print" panose="02000600000000000000" pitchFamily="2" charset="0"/>
          </a:endParaRPr>
        </a:p>
      </dgm:t>
    </dgm:pt>
    <dgm:pt modelId="{4E0E83D7-0983-4DF3-B0CC-6F88397B3712}" type="sibTrans" cxnId="{A2F26B09-EEB5-4D3A-939B-A20E20DABEC0}">
      <dgm:prSet/>
      <dgm:spPr/>
      <dgm:t>
        <a:bodyPr/>
        <a:lstStyle/>
        <a:p>
          <a:endParaRPr lang="ru-RU" sz="2400">
            <a:solidFill>
              <a:srgbClr val="663300"/>
            </a:solidFill>
            <a:latin typeface="Segoe Print" panose="02000600000000000000" pitchFamily="2" charset="0"/>
          </a:endParaRPr>
        </a:p>
      </dgm:t>
    </dgm:pt>
    <dgm:pt modelId="{701E5FB7-ECB6-4863-8AAF-8C1275FDA1F2}">
      <dgm:prSet phldrT="[Текст]" custT="1"/>
      <dgm:spPr/>
      <dgm:t>
        <a:bodyPr/>
        <a:lstStyle/>
        <a:p>
          <a:r>
            <a:rPr lang="ru-RU" sz="2000" dirty="0" smtClean="0">
              <a:solidFill>
                <a:srgbClr val="663300"/>
              </a:solidFill>
              <a:latin typeface="Segoe Print" panose="02000600000000000000" pitchFamily="2" charset="0"/>
            </a:rPr>
            <a:t>Часть </a:t>
          </a:r>
          <a:r>
            <a:rPr lang="en-US" sz="2000" dirty="0" smtClean="0">
              <a:solidFill>
                <a:srgbClr val="663300"/>
              </a:solidFill>
              <a:latin typeface="Segoe Print" panose="02000600000000000000" pitchFamily="2" charset="0"/>
            </a:rPr>
            <a:t>I</a:t>
          </a:r>
          <a:r>
            <a:rPr lang="ru-RU" sz="2000" dirty="0" smtClean="0">
              <a:solidFill>
                <a:srgbClr val="663300"/>
              </a:solidFill>
              <a:latin typeface="Segoe Print" panose="02000600000000000000" pitchFamily="2" charset="0"/>
            </a:rPr>
            <a:t> «Детский мир»</a:t>
          </a:r>
          <a:endParaRPr lang="ru-RU" sz="2000" dirty="0">
            <a:solidFill>
              <a:srgbClr val="663300"/>
            </a:solidFill>
            <a:latin typeface="Segoe Print" panose="02000600000000000000" pitchFamily="2" charset="0"/>
          </a:endParaRPr>
        </a:p>
      </dgm:t>
    </dgm:pt>
    <dgm:pt modelId="{1C4BF12B-B6D2-4CBC-9463-7E1AC219EBE7}" type="parTrans" cxnId="{9795CE84-1549-4F10-AB94-2746581BAF0C}">
      <dgm:prSet/>
      <dgm:spPr/>
      <dgm:t>
        <a:bodyPr/>
        <a:lstStyle/>
        <a:p>
          <a:endParaRPr lang="ru-RU" sz="2400">
            <a:solidFill>
              <a:srgbClr val="663300"/>
            </a:solidFill>
            <a:latin typeface="Segoe Print" panose="02000600000000000000" pitchFamily="2" charset="0"/>
          </a:endParaRPr>
        </a:p>
      </dgm:t>
    </dgm:pt>
    <dgm:pt modelId="{B8C671D9-9B60-4D10-AAE9-010638AF0A8A}" type="sibTrans" cxnId="{9795CE84-1549-4F10-AB94-2746581BAF0C}">
      <dgm:prSet/>
      <dgm:spPr/>
      <dgm:t>
        <a:bodyPr/>
        <a:lstStyle/>
        <a:p>
          <a:endParaRPr lang="ru-RU" sz="2400">
            <a:solidFill>
              <a:srgbClr val="663300"/>
            </a:solidFill>
            <a:latin typeface="Segoe Print" panose="02000600000000000000" pitchFamily="2" charset="0"/>
          </a:endParaRPr>
        </a:p>
      </dgm:t>
    </dgm:pt>
    <dgm:pt modelId="{BF645EB8-667A-4719-97DD-FB245CCB126C}">
      <dgm:prSet phldrT="[Текст]" custT="1"/>
      <dgm:spPr/>
      <dgm:t>
        <a:bodyPr/>
        <a:lstStyle/>
        <a:p>
          <a:r>
            <a:rPr lang="ru-RU" sz="2400" dirty="0" smtClean="0">
              <a:solidFill>
                <a:srgbClr val="663300"/>
              </a:solidFill>
              <a:latin typeface="Segoe Print" panose="02000600000000000000" pitchFamily="2" charset="0"/>
            </a:rPr>
            <a:t>Часть </a:t>
          </a:r>
          <a:r>
            <a:rPr lang="en-US" sz="2400" dirty="0" smtClean="0">
              <a:solidFill>
                <a:srgbClr val="663300"/>
              </a:solidFill>
              <a:latin typeface="Segoe Print" panose="02000600000000000000" pitchFamily="2" charset="0"/>
            </a:rPr>
            <a:t>II</a:t>
          </a:r>
          <a:r>
            <a:rPr lang="ru-RU" sz="2400" dirty="0" smtClean="0">
              <a:solidFill>
                <a:srgbClr val="663300"/>
              </a:solidFill>
              <a:latin typeface="Segoe Print" panose="02000600000000000000" pitchFamily="2" charset="0"/>
            </a:rPr>
            <a:t> «Детский мир»</a:t>
          </a:r>
          <a:endParaRPr lang="ru-RU" sz="2400" dirty="0">
            <a:solidFill>
              <a:srgbClr val="663300"/>
            </a:solidFill>
            <a:latin typeface="Segoe Print" panose="02000600000000000000" pitchFamily="2" charset="0"/>
          </a:endParaRPr>
        </a:p>
      </dgm:t>
    </dgm:pt>
    <dgm:pt modelId="{D35E79E9-B3CA-495D-AAC3-AB530A407D18}" type="parTrans" cxnId="{E94B4804-26DC-4F32-9900-5A650D7BACB3}">
      <dgm:prSet/>
      <dgm:spPr/>
      <dgm:t>
        <a:bodyPr/>
        <a:lstStyle/>
        <a:p>
          <a:endParaRPr lang="ru-RU" sz="2400">
            <a:solidFill>
              <a:srgbClr val="663300"/>
            </a:solidFill>
            <a:latin typeface="Segoe Print" panose="02000600000000000000" pitchFamily="2" charset="0"/>
          </a:endParaRPr>
        </a:p>
      </dgm:t>
    </dgm:pt>
    <dgm:pt modelId="{2EF75E50-2084-472C-9C65-50A41FD8DD18}" type="sibTrans" cxnId="{E94B4804-26DC-4F32-9900-5A650D7BACB3}">
      <dgm:prSet/>
      <dgm:spPr/>
      <dgm:t>
        <a:bodyPr/>
        <a:lstStyle/>
        <a:p>
          <a:endParaRPr lang="ru-RU" sz="2400">
            <a:solidFill>
              <a:srgbClr val="663300"/>
            </a:solidFill>
            <a:latin typeface="Segoe Print" panose="02000600000000000000" pitchFamily="2" charset="0"/>
          </a:endParaRPr>
        </a:p>
      </dgm:t>
    </dgm:pt>
    <dgm:pt modelId="{E7C5BC5A-042D-40F0-BD5F-5B2C63E8901A}">
      <dgm:prSet phldrT="[Текст]" custT="1"/>
      <dgm:spPr/>
      <dgm:t>
        <a:bodyPr vert="vert270"/>
        <a:lstStyle/>
        <a:p>
          <a:r>
            <a:rPr lang="ru-RU" sz="2400" dirty="0" smtClean="0">
              <a:solidFill>
                <a:srgbClr val="663300"/>
              </a:solidFill>
              <a:latin typeface="Segoe Print" panose="02000600000000000000" pitchFamily="2" charset="0"/>
            </a:rPr>
            <a:t>Из природы</a:t>
          </a:r>
          <a:endParaRPr lang="ru-RU" sz="2400" dirty="0">
            <a:solidFill>
              <a:srgbClr val="663300"/>
            </a:solidFill>
            <a:latin typeface="Segoe Print" panose="02000600000000000000" pitchFamily="2" charset="0"/>
          </a:endParaRPr>
        </a:p>
      </dgm:t>
    </dgm:pt>
    <dgm:pt modelId="{30590678-3639-4741-BA0D-88D191C52FCD}" type="parTrans" cxnId="{47F611C3-7CCA-4237-A9FB-41EA20858B80}">
      <dgm:prSet/>
      <dgm:spPr/>
      <dgm:t>
        <a:bodyPr/>
        <a:lstStyle/>
        <a:p>
          <a:endParaRPr lang="ru-RU"/>
        </a:p>
      </dgm:t>
    </dgm:pt>
    <dgm:pt modelId="{B6FDEEFB-ACB7-488D-9FED-442A9F08C8EE}" type="sibTrans" cxnId="{47F611C3-7CCA-4237-A9FB-41EA20858B80}">
      <dgm:prSet/>
      <dgm:spPr/>
      <dgm:t>
        <a:bodyPr/>
        <a:lstStyle/>
        <a:p>
          <a:endParaRPr lang="ru-RU"/>
        </a:p>
      </dgm:t>
    </dgm:pt>
    <dgm:pt modelId="{9221DE16-B548-4A32-B11D-85D41B13F0BD}">
      <dgm:prSet phldrT="[Текст]" custT="1"/>
      <dgm:spPr/>
      <dgm:t>
        <a:bodyPr vert="vert270"/>
        <a:lstStyle/>
        <a:p>
          <a:r>
            <a:rPr lang="ru-RU" sz="2400" dirty="0" smtClean="0">
              <a:solidFill>
                <a:srgbClr val="663300"/>
              </a:solidFill>
              <a:latin typeface="Segoe Print" panose="02000600000000000000" pitchFamily="2" charset="0"/>
            </a:rPr>
            <a:t>Первое знакомство с детским миром</a:t>
          </a:r>
          <a:endParaRPr lang="ru-RU" sz="2400" dirty="0">
            <a:solidFill>
              <a:srgbClr val="663300"/>
            </a:solidFill>
            <a:latin typeface="Segoe Print" panose="02000600000000000000" pitchFamily="2" charset="0"/>
          </a:endParaRPr>
        </a:p>
      </dgm:t>
    </dgm:pt>
    <dgm:pt modelId="{00497079-6789-4D73-949D-0A91081B7AC5}" type="parTrans" cxnId="{F4EFF067-F3FA-4A33-8399-6CC2C3C89907}">
      <dgm:prSet/>
      <dgm:spPr/>
      <dgm:t>
        <a:bodyPr/>
        <a:lstStyle/>
        <a:p>
          <a:endParaRPr lang="ru-RU"/>
        </a:p>
      </dgm:t>
    </dgm:pt>
    <dgm:pt modelId="{5965AC58-0B26-4714-B09D-28D3BE39A1D2}" type="sibTrans" cxnId="{F4EFF067-F3FA-4A33-8399-6CC2C3C89907}">
      <dgm:prSet/>
      <dgm:spPr/>
      <dgm:t>
        <a:bodyPr/>
        <a:lstStyle/>
        <a:p>
          <a:endParaRPr lang="ru-RU"/>
        </a:p>
      </dgm:t>
    </dgm:pt>
    <dgm:pt modelId="{F5EA6017-9CA9-4CC1-813F-5679EAA6B60B}">
      <dgm:prSet phldrT="[Текст]" custT="1"/>
      <dgm:spPr/>
      <dgm:t>
        <a:bodyPr vert="vert270"/>
        <a:lstStyle/>
        <a:p>
          <a:r>
            <a:rPr lang="ru-RU" sz="2400" dirty="0" smtClean="0">
              <a:solidFill>
                <a:srgbClr val="663300"/>
              </a:solidFill>
              <a:latin typeface="Segoe Print" panose="02000600000000000000" pitchFamily="2" charset="0"/>
            </a:rPr>
            <a:t>Первое знакомство с Родиной</a:t>
          </a:r>
          <a:endParaRPr lang="ru-RU" sz="2400" dirty="0">
            <a:solidFill>
              <a:srgbClr val="663300"/>
            </a:solidFill>
            <a:latin typeface="Segoe Print" panose="02000600000000000000" pitchFamily="2" charset="0"/>
          </a:endParaRPr>
        </a:p>
      </dgm:t>
    </dgm:pt>
    <dgm:pt modelId="{0E9EC87D-AC65-4973-80A6-3E545D01A475}" type="parTrans" cxnId="{D9304FB0-6C59-47E2-86A1-E220CC0CC06C}">
      <dgm:prSet/>
      <dgm:spPr/>
    </dgm:pt>
    <dgm:pt modelId="{F84AF452-FA5A-4BE2-8BC0-D56A4DF4A00B}" type="sibTrans" cxnId="{D9304FB0-6C59-47E2-86A1-E220CC0CC06C}">
      <dgm:prSet/>
      <dgm:spPr/>
    </dgm:pt>
    <dgm:pt modelId="{3E08DE20-F352-4F2E-A1B8-6E735143C43C}">
      <dgm:prSet phldrT="[Текст]" custT="1"/>
      <dgm:spPr/>
      <dgm:t>
        <a:bodyPr vert="vert270"/>
        <a:lstStyle/>
        <a:p>
          <a:r>
            <a:rPr lang="ru-RU" sz="2400" dirty="0" smtClean="0">
              <a:solidFill>
                <a:srgbClr val="663300"/>
              </a:solidFill>
              <a:latin typeface="Segoe Print" panose="02000600000000000000" pitchFamily="2" charset="0"/>
            </a:rPr>
            <a:t>Первые уроки логики</a:t>
          </a:r>
          <a:endParaRPr lang="ru-RU" sz="2400" dirty="0">
            <a:solidFill>
              <a:srgbClr val="663300"/>
            </a:solidFill>
            <a:latin typeface="Segoe Print" panose="02000600000000000000" pitchFamily="2" charset="0"/>
          </a:endParaRPr>
        </a:p>
      </dgm:t>
    </dgm:pt>
    <dgm:pt modelId="{41491842-39F1-402F-9E1A-EF101D65F66A}" type="parTrans" cxnId="{E7D002A9-9809-48B3-B1D6-530B79FB42D0}">
      <dgm:prSet/>
      <dgm:spPr/>
    </dgm:pt>
    <dgm:pt modelId="{3F811F60-59FC-424E-AD1C-051760AB360E}" type="sibTrans" cxnId="{E7D002A9-9809-48B3-B1D6-530B79FB42D0}">
      <dgm:prSet/>
      <dgm:spPr/>
    </dgm:pt>
    <dgm:pt modelId="{4D5B10B4-BA3E-480C-931A-6ACD7BE5FD3A}">
      <dgm:prSet phldrT="[Текст]" custT="1"/>
      <dgm:spPr/>
      <dgm:t>
        <a:bodyPr vert="vert270"/>
        <a:lstStyle/>
        <a:p>
          <a:r>
            <a:rPr lang="ru-RU" sz="2400" dirty="0" smtClean="0">
              <a:solidFill>
                <a:srgbClr val="663300"/>
              </a:solidFill>
              <a:latin typeface="Segoe Print" panose="02000600000000000000" pitchFamily="2" charset="0"/>
            </a:rPr>
            <a:t>Из природы</a:t>
          </a:r>
          <a:endParaRPr lang="ru-RU" sz="2400" dirty="0">
            <a:solidFill>
              <a:srgbClr val="663300"/>
            </a:solidFill>
            <a:latin typeface="Segoe Print" panose="02000600000000000000" pitchFamily="2" charset="0"/>
          </a:endParaRPr>
        </a:p>
      </dgm:t>
    </dgm:pt>
    <dgm:pt modelId="{B434B6D5-127F-4D45-8F64-97E7B6C7DE43}" type="parTrans" cxnId="{4197C399-3E21-4BE0-8AF3-CF2ABF1221EE}">
      <dgm:prSet/>
      <dgm:spPr/>
    </dgm:pt>
    <dgm:pt modelId="{E03401AB-A35C-4EED-8D75-FAAFBA79CADC}" type="sibTrans" cxnId="{4197C399-3E21-4BE0-8AF3-CF2ABF1221EE}">
      <dgm:prSet/>
      <dgm:spPr/>
    </dgm:pt>
    <dgm:pt modelId="{C55DB51B-1DA9-414E-B801-FAA67FA86B9F}">
      <dgm:prSet phldrT="[Текст]" custT="1"/>
      <dgm:spPr/>
      <dgm:t>
        <a:bodyPr vert="vert270"/>
        <a:lstStyle/>
        <a:p>
          <a:r>
            <a:rPr lang="ru-RU" sz="2400" dirty="0" smtClean="0">
              <a:solidFill>
                <a:srgbClr val="663300"/>
              </a:solidFill>
              <a:latin typeface="Segoe Print" panose="02000600000000000000" pitchFamily="2" charset="0"/>
            </a:rPr>
            <a:t>Из Русской истории</a:t>
          </a:r>
          <a:endParaRPr lang="ru-RU" sz="2400" dirty="0">
            <a:solidFill>
              <a:srgbClr val="663300"/>
            </a:solidFill>
            <a:latin typeface="Segoe Print" panose="02000600000000000000" pitchFamily="2" charset="0"/>
          </a:endParaRPr>
        </a:p>
      </dgm:t>
    </dgm:pt>
    <dgm:pt modelId="{B4D8075E-5202-4B8E-AE93-059F67BB3186}" type="parTrans" cxnId="{9574EC25-D4C0-4B7E-86C5-CAB45C8307C6}">
      <dgm:prSet/>
      <dgm:spPr/>
    </dgm:pt>
    <dgm:pt modelId="{B9EA242D-1F34-4845-9C74-7D4A90806484}" type="sibTrans" cxnId="{9574EC25-D4C0-4B7E-86C5-CAB45C8307C6}">
      <dgm:prSet/>
      <dgm:spPr/>
    </dgm:pt>
    <dgm:pt modelId="{FCAEAB69-3687-4F00-A691-471DC100808A}">
      <dgm:prSet phldrT="[Текст]" custT="1"/>
      <dgm:spPr/>
      <dgm:t>
        <a:bodyPr vert="vert270"/>
        <a:lstStyle/>
        <a:p>
          <a:r>
            <a:rPr lang="ru-RU" sz="2400" dirty="0" smtClean="0">
              <a:solidFill>
                <a:srgbClr val="663300"/>
              </a:solidFill>
              <a:latin typeface="Segoe Print" panose="02000600000000000000" pitchFamily="2" charset="0"/>
            </a:rPr>
            <a:t>Из географии</a:t>
          </a:r>
          <a:endParaRPr lang="ru-RU" sz="2400" dirty="0">
            <a:solidFill>
              <a:srgbClr val="663300"/>
            </a:solidFill>
            <a:latin typeface="Segoe Print" panose="02000600000000000000" pitchFamily="2" charset="0"/>
          </a:endParaRPr>
        </a:p>
      </dgm:t>
    </dgm:pt>
    <dgm:pt modelId="{FD09EFDC-DAFC-44F1-8EE9-2B7A65B873CC}" type="parTrans" cxnId="{78EB6427-C9BB-4F0F-9860-C5D188A5B583}">
      <dgm:prSet/>
      <dgm:spPr/>
    </dgm:pt>
    <dgm:pt modelId="{5F629328-690A-4DD9-B356-3E0EFA011094}" type="sibTrans" cxnId="{78EB6427-C9BB-4F0F-9860-C5D188A5B583}">
      <dgm:prSet/>
      <dgm:spPr/>
    </dgm:pt>
    <dgm:pt modelId="{36D2B4DF-0084-4A63-8BE7-72495F9D328F}" type="pres">
      <dgm:prSet presAssocID="{AE0E9942-1460-4F33-A559-0B85C2961FF7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406EC1D-E2B6-4784-BC07-D8C0238A3325}" type="pres">
      <dgm:prSet presAssocID="{2607D7EF-1315-4F74-AB9F-D900BBECEC8B}" presName="vertOne" presStyleCnt="0"/>
      <dgm:spPr/>
    </dgm:pt>
    <dgm:pt modelId="{100CD5ED-2EC2-4F58-B8B5-E8FDF3124007}" type="pres">
      <dgm:prSet presAssocID="{2607D7EF-1315-4F74-AB9F-D900BBECEC8B}" presName="txOne" presStyleLbl="node0" presStyleIdx="0" presStyleCnt="1" custScaleY="183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91A7688-A527-45DD-A358-CE8E2CBE51EE}" type="pres">
      <dgm:prSet presAssocID="{2607D7EF-1315-4F74-AB9F-D900BBECEC8B}" presName="parTransOne" presStyleCnt="0"/>
      <dgm:spPr/>
    </dgm:pt>
    <dgm:pt modelId="{6D969489-62BE-49B4-8CC7-8740C1EF175A}" type="pres">
      <dgm:prSet presAssocID="{2607D7EF-1315-4F74-AB9F-D900BBECEC8B}" presName="horzOne" presStyleCnt="0"/>
      <dgm:spPr/>
    </dgm:pt>
    <dgm:pt modelId="{3778323A-0627-4748-BD70-784844891E4D}" type="pres">
      <dgm:prSet presAssocID="{701E5FB7-ECB6-4863-8AAF-8C1275FDA1F2}" presName="vertTwo" presStyleCnt="0"/>
      <dgm:spPr/>
    </dgm:pt>
    <dgm:pt modelId="{3F3EE045-D46D-4B47-BC42-1BC226EA3D27}" type="pres">
      <dgm:prSet presAssocID="{701E5FB7-ECB6-4863-8AAF-8C1275FDA1F2}" presName="txTwo" presStyleLbl="node2" presStyleIdx="0" presStyleCnt="2" custScaleY="13472" custLinFactNeighborX="-77" custLinFactNeighborY="-26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2F3B378-8239-48CE-BD19-20C5CBAEB8E6}" type="pres">
      <dgm:prSet presAssocID="{701E5FB7-ECB6-4863-8AAF-8C1275FDA1F2}" presName="parTransTwo" presStyleCnt="0"/>
      <dgm:spPr/>
    </dgm:pt>
    <dgm:pt modelId="{8CACEBB5-6271-4BC1-8AD5-F8B4452F2634}" type="pres">
      <dgm:prSet presAssocID="{701E5FB7-ECB6-4863-8AAF-8C1275FDA1F2}" presName="horzTwo" presStyleCnt="0"/>
      <dgm:spPr/>
    </dgm:pt>
    <dgm:pt modelId="{261BF20D-CE16-4550-B7E8-C4B698E72C10}" type="pres">
      <dgm:prSet presAssocID="{9221DE16-B548-4A32-B11D-85D41B13F0BD}" presName="vertThree" presStyleCnt="0"/>
      <dgm:spPr/>
    </dgm:pt>
    <dgm:pt modelId="{CDFE9E29-A3DE-414E-A31C-306DD1642E31}" type="pres">
      <dgm:prSet presAssocID="{9221DE16-B548-4A32-B11D-85D41B13F0BD}" presName="txThree" presStyleLbl="node3" presStyleIdx="0" presStyleCnt="7" custScaleX="444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667D57A-E1F4-4528-B8E0-E4EB2BB27B51}" type="pres">
      <dgm:prSet presAssocID="{9221DE16-B548-4A32-B11D-85D41B13F0BD}" presName="horzThree" presStyleCnt="0"/>
      <dgm:spPr/>
    </dgm:pt>
    <dgm:pt modelId="{D02922E3-B917-47CC-85A4-5F387BD431DC}" type="pres">
      <dgm:prSet presAssocID="{5965AC58-0B26-4714-B09D-28D3BE39A1D2}" presName="sibSpaceThree" presStyleCnt="0"/>
      <dgm:spPr/>
    </dgm:pt>
    <dgm:pt modelId="{41A3DD93-D434-428C-B266-781D5A53C98C}" type="pres">
      <dgm:prSet presAssocID="{E7C5BC5A-042D-40F0-BD5F-5B2C63E8901A}" presName="vertThree" presStyleCnt="0"/>
      <dgm:spPr/>
    </dgm:pt>
    <dgm:pt modelId="{EB97600B-40E4-44ED-9C00-FA4C9858DCE9}" type="pres">
      <dgm:prSet presAssocID="{E7C5BC5A-042D-40F0-BD5F-5B2C63E8901A}" presName="txThree" presStyleLbl="node3" presStyleIdx="1" presStyleCnt="7" custScaleX="444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DE91961-70E3-4BC4-9B5F-745843A70328}" type="pres">
      <dgm:prSet presAssocID="{E7C5BC5A-042D-40F0-BD5F-5B2C63E8901A}" presName="horzThree" presStyleCnt="0"/>
      <dgm:spPr/>
    </dgm:pt>
    <dgm:pt modelId="{31B25474-1789-41E4-93D6-2C2196AEEA44}" type="pres">
      <dgm:prSet presAssocID="{B6FDEEFB-ACB7-488D-9FED-442A9F08C8EE}" presName="sibSpaceThree" presStyleCnt="0"/>
      <dgm:spPr/>
    </dgm:pt>
    <dgm:pt modelId="{DDAEA54A-D902-4783-A358-F66A6CC4DD3B}" type="pres">
      <dgm:prSet presAssocID="{F5EA6017-9CA9-4CC1-813F-5679EAA6B60B}" presName="vertThree" presStyleCnt="0"/>
      <dgm:spPr/>
    </dgm:pt>
    <dgm:pt modelId="{34CC272A-AC8E-4472-8DED-818DFC435510}" type="pres">
      <dgm:prSet presAssocID="{F5EA6017-9CA9-4CC1-813F-5679EAA6B60B}" presName="txThree" presStyleLbl="node3" presStyleIdx="2" presStyleCnt="7" custScaleX="444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AD0D775-60C0-4252-B191-60701509FDB3}" type="pres">
      <dgm:prSet presAssocID="{F5EA6017-9CA9-4CC1-813F-5679EAA6B60B}" presName="horzThree" presStyleCnt="0"/>
      <dgm:spPr/>
    </dgm:pt>
    <dgm:pt modelId="{CF4673D4-515A-4134-9C2E-B639887A9DD3}" type="pres">
      <dgm:prSet presAssocID="{B8C671D9-9B60-4D10-AAE9-010638AF0A8A}" presName="sibSpaceTwo" presStyleCnt="0"/>
      <dgm:spPr/>
    </dgm:pt>
    <dgm:pt modelId="{96CC0BB7-30FB-47DA-BF0C-C263AC227F9B}" type="pres">
      <dgm:prSet presAssocID="{BF645EB8-667A-4719-97DD-FB245CCB126C}" presName="vertTwo" presStyleCnt="0"/>
      <dgm:spPr/>
    </dgm:pt>
    <dgm:pt modelId="{1AD6FE88-4FDF-4844-8F80-12DDA30C910B}" type="pres">
      <dgm:prSet presAssocID="{BF645EB8-667A-4719-97DD-FB245CCB126C}" presName="txTwo" presStyleLbl="node2" presStyleIdx="1" presStyleCnt="2" custScaleY="1347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F1A53CB-699D-4BAB-A1B5-725966FF340B}" type="pres">
      <dgm:prSet presAssocID="{BF645EB8-667A-4719-97DD-FB245CCB126C}" presName="parTransTwo" presStyleCnt="0"/>
      <dgm:spPr/>
    </dgm:pt>
    <dgm:pt modelId="{D27E89D7-1AE3-49F3-B2C9-0EF70B439573}" type="pres">
      <dgm:prSet presAssocID="{BF645EB8-667A-4719-97DD-FB245CCB126C}" presName="horzTwo" presStyleCnt="0"/>
      <dgm:spPr/>
    </dgm:pt>
    <dgm:pt modelId="{2E6A7328-D7DF-4741-A768-94FA8063B534}" type="pres">
      <dgm:prSet presAssocID="{4D5B10B4-BA3E-480C-931A-6ACD7BE5FD3A}" presName="vertThree" presStyleCnt="0"/>
      <dgm:spPr/>
    </dgm:pt>
    <dgm:pt modelId="{3F764971-652D-4781-AEB0-5E4EFA278B79}" type="pres">
      <dgm:prSet presAssocID="{4D5B10B4-BA3E-480C-931A-6ACD7BE5FD3A}" presName="txThree" presStyleLbl="node3" presStyleIdx="3" presStyleCnt="7" custScaleX="444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30BD538-CBAF-4C98-B88F-BEE4DC532857}" type="pres">
      <dgm:prSet presAssocID="{4D5B10B4-BA3E-480C-931A-6ACD7BE5FD3A}" presName="horzThree" presStyleCnt="0"/>
      <dgm:spPr/>
    </dgm:pt>
    <dgm:pt modelId="{F5B9BB6F-55D2-45C8-A864-C3F9EC102EAF}" type="pres">
      <dgm:prSet presAssocID="{E03401AB-A35C-4EED-8D75-FAAFBA79CADC}" presName="sibSpaceThree" presStyleCnt="0"/>
      <dgm:spPr/>
    </dgm:pt>
    <dgm:pt modelId="{34478130-1E57-4824-B58D-699A3A5817E1}" type="pres">
      <dgm:prSet presAssocID="{C55DB51B-1DA9-414E-B801-FAA67FA86B9F}" presName="vertThree" presStyleCnt="0"/>
      <dgm:spPr/>
    </dgm:pt>
    <dgm:pt modelId="{9C035ECC-33AA-4333-BCC5-4C2D00097C2A}" type="pres">
      <dgm:prSet presAssocID="{C55DB51B-1DA9-414E-B801-FAA67FA86B9F}" presName="txThree" presStyleLbl="node3" presStyleIdx="4" presStyleCnt="7" custScaleX="444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A2E2953-9FF9-4B3B-87BF-AE8E02684CF1}" type="pres">
      <dgm:prSet presAssocID="{C55DB51B-1DA9-414E-B801-FAA67FA86B9F}" presName="horzThree" presStyleCnt="0"/>
      <dgm:spPr/>
    </dgm:pt>
    <dgm:pt modelId="{F8F94F17-AE78-4B40-B612-EDBC85924C41}" type="pres">
      <dgm:prSet presAssocID="{B9EA242D-1F34-4845-9C74-7D4A90806484}" presName="sibSpaceThree" presStyleCnt="0"/>
      <dgm:spPr/>
    </dgm:pt>
    <dgm:pt modelId="{054D38DF-9150-452F-A85E-AA4BA7099A06}" type="pres">
      <dgm:prSet presAssocID="{FCAEAB69-3687-4F00-A691-471DC100808A}" presName="vertThree" presStyleCnt="0"/>
      <dgm:spPr/>
    </dgm:pt>
    <dgm:pt modelId="{1B4BBB33-B8BE-4F0C-8684-D70AEDA0A684}" type="pres">
      <dgm:prSet presAssocID="{FCAEAB69-3687-4F00-A691-471DC100808A}" presName="txThree" presStyleLbl="node3" presStyleIdx="5" presStyleCnt="7" custScaleX="444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C261E8-55A6-4771-8421-B85DB0925EA1}" type="pres">
      <dgm:prSet presAssocID="{FCAEAB69-3687-4F00-A691-471DC100808A}" presName="horzThree" presStyleCnt="0"/>
      <dgm:spPr/>
    </dgm:pt>
    <dgm:pt modelId="{C55163B8-2C2F-4F4C-BD1E-6448EC5328F0}" type="pres">
      <dgm:prSet presAssocID="{5F629328-690A-4DD9-B356-3E0EFA011094}" presName="sibSpaceThree" presStyleCnt="0"/>
      <dgm:spPr/>
    </dgm:pt>
    <dgm:pt modelId="{05A3F97E-2118-48B9-A8F4-1ECC58BFC3B4}" type="pres">
      <dgm:prSet presAssocID="{3E08DE20-F352-4F2E-A1B8-6E735143C43C}" presName="vertThree" presStyleCnt="0"/>
      <dgm:spPr/>
    </dgm:pt>
    <dgm:pt modelId="{8E07885B-FEFB-4363-BAB8-249747837F6B}" type="pres">
      <dgm:prSet presAssocID="{3E08DE20-F352-4F2E-A1B8-6E735143C43C}" presName="txThree" presStyleLbl="node3" presStyleIdx="6" presStyleCnt="7" custScaleX="444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4B22142-7562-40DD-8E36-8326BAB2DA66}" type="pres">
      <dgm:prSet presAssocID="{3E08DE20-F352-4F2E-A1B8-6E735143C43C}" presName="horzThree" presStyleCnt="0"/>
      <dgm:spPr/>
    </dgm:pt>
  </dgm:ptLst>
  <dgm:cxnLst>
    <dgm:cxn modelId="{D5F104CD-4433-46B0-B7E1-A48DA33D6F6A}" type="presOf" srcId="{E7C5BC5A-042D-40F0-BD5F-5B2C63E8901A}" destId="{EB97600B-40E4-44ED-9C00-FA4C9858DCE9}" srcOrd="0" destOrd="0" presId="urn:microsoft.com/office/officeart/2005/8/layout/hierarchy4"/>
    <dgm:cxn modelId="{520813A4-77D5-42DF-8F82-33E1C30F7EE6}" type="presOf" srcId="{FCAEAB69-3687-4F00-A691-471DC100808A}" destId="{1B4BBB33-B8BE-4F0C-8684-D70AEDA0A684}" srcOrd="0" destOrd="0" presId="urn:microsoft.com/office/officeart/2005/8/layout/hierarchy4"/>
    <dgm:cxn modelId="{E94B4804-26DC-4F32-9900-5A650D7BACB3}" srcId="{2607D7EF-1315-4F74-AB9F-D900BBECEC8B}" destId="{BF645EB8-667A-4719-97DD-FB245CCB126C}" srcOrd="1" destOrd="0" parTransId="{D35E79E9-B3CA-495D-AAC3-AB530A407D18}" sibTransId="{2EF75E50-2084-472C-9C65-50A41FD8DD18}"/>
    <dgm:cxn modelId="{F4EFF067-F3FA-4A33-8399-6CC2C3C89907}" srcId="{701E5FB7-ECB6-4863-8AAF-8C1275FDA1F2}" destId="{9221DE16-B548-4A32-B11D-85D41B13F0BD}" srcOrd="0" destOrd="0" parTransId="{00497079-6789-4D73-949D-0A91081B7AC5}" sibTransId="{5965AC58-0B26-4714-B09D-28D3BE39A1D2}"/>
    <dgm:cxn modelId="{1B9F5ADB-A3F3-41A8-A4FC-579D6CACA25C}" type="presOf" srcId="{BF645EB8-667A-4719-97DD-FB245CCB126C}" destId="{1AD6FE88-4FDF-4844-8F80-12DDA30C910B}" srcOrd="0" destOrd="0" presId="urn:microsoft.com/office/officeart/2005/8/layout/hierarchy4"/>
    <dgm:cxn modelId="{A2F26B09-EEB5-4D3A-939B-A20E20DABEC0}" srcId="{AE0E9942-1460-4F33-A559-0B85C2961FF7}" destId="{2607D7EF-1315-4F74-AB9F-D900BBECEC8B}" srcOrd="0" destOrd="0" parTransId="{F7F231BD-1526-4D41-8D7A-5DE49F0166A8}" sibTransId="{4E0E83D7-0983-4DF3-B0CC-6F88397B3712}"/>
    <dgm:cxn modelId="{FE2B0CB0-AAC5-47B6-AE03-57EDF648CBF1}" type="presOf" srcId="{F5EA6017-9CA9-4CC1-813F-5679EAA6B60B}" destId="{34CC272A-AC8E-4472-8DED-818DFC435510}" srcOrd="0" destOrd="0" presId="urn:microsoft.com/office/officeart/2005/8/layout/hierarchy4"/>
    <dgm:cxn modelId="{7ADC6F2C-C0FE-49BB-B23B-6D91F73144B1}" type="presOf" srcId="{C55DB51B-1DA9-414E-B801-FAA67FA86B9F}" destId="{9C035ECC-33AA-4333-BCC5-4C2D00097C2A}" srcOrd="0" destOrd="0" presId="urn:microsoft.com/office/officeart/2005/8/layout/hierarchy4"/>
    <dgm:cxn modelId="{D98227EB-DBF4-42F7-A729-89D30AD68F3B}" type="presOf" srcId="{AE0E9942-1460-4F33-A559-0B85C2961FF7}" destId="{36D2B4DF-0084-4A63-8BE7-72495F9D328F}" srcOrd="0" destOrd="0" presId="urn:microsoft.com/office/officeart/2005/8/layout/hierarchy4"/>
    <dgm:cxn modelId="{9574EC25-D4C0-4B7E-86C5-CAB45C8307C6}" srcId="{BF645EB8-667A-4719-97DD-FB245CCB126C}" destId="{C55DB51B-1DA9-414E-B801-FAA67FA86B9F}" srcOrd="1" destOrd="0" parTransId="{B4D8075E-5202-4B8E-AE93-059F67BB3186}" sibTransId="{B9EA242D-1F34-4845-9C74-7D4A90806484}"/>
    <dgm:cxn modelId="{E87A04D0-FBC5-49D4-99E7-888C77B30CEF}" type="presOf" srcId="{3E08DE20-F352-4F2E-A1B8-6E735143C43C}" destId="{8E07885B-FEFB-4363-BAB8-249747837F6B}" srcOrd="0" destOrd="0" presId="urn:microsoft.com/office/officeart/2005/8/layout/hierarchy4"/>
    <dgm:cxn modelId="{4F0C619A-FD79-4279-8FCA-A16E9FC28FA7}" type="presOf" srcId="{4D5B10B4-BA3E-480C-931A-6ACD7BE5FD3A}" destId="{3F764971-652D-4781-AEB0-5E4EFA278B79}" srcOrd="0" destOrd="0" presId="urn:microsoft.com/office/officeart/2005/8/layout/hierarchy4"/>
    <dgm:cxn modelId="{E7D002A9-9809-48B3-B1D6-530B79FB42D0}" srcId="{BF645EB8-667A-4719-97DD-FB245CCB126C}" destId="{3E08DE20-F352-4F2E-A1B8-6E735143C43C}" srcOrd="3" destOrd="0" parTransId="{41491842-39F1-402F-9E1A-EF101D65F66A}" sibTransId="{3F811F60-59FC-424E-AD1C-051760AB360E}"/>
    <dgm:cxn modelId="{4580FA4C-C7AC-47DD-9C02-1B57715065C9}" type="presOf" srcId="{9221DE16-B548-4A32-B11D-85D41B13F0BD}" destId="{CDFE9E29-A3DE-414E-A31C-306DD1642E31}" srcOrd="0" destOrd="0" presId="urn:microsoft.com/office/officeart/2005/8/layout/hierarchy4"/>
    <dgm:cxn modelId="{1464C5F7-39B7-4158-84EF-0B0532B50202}" type="presOf" srcId="{701E5FB7-ECB6-4863-8AAF-8C1275FDA1F2}" destId="{3F3EE045-D46D-4B47-BC42-1BC226EA3D27}" srcOrd="0" destOrd="0" presId="urn:microsoft.com/office/officeart/2005/8/layout/hierarchy4"/>
    <dgm:cxn modelId="{9795CE84-1549-4F10-AB94-2746581BAF0C}" srcId="{2607D7EF-1315-4F74-AB9F-D900BBECEC8B}" destId="{701E5FB7-ECB6-4863-8AAF-8C1275FDA1F2}" srcOrd="0" destOrd="0" parTransId="{1C4BF12B-B6D2-4CBC-9463-7E1AC219EBE7}" sibTransId="{B8C671D9-9B60-4D10-AAE9-010638AF0A8A}"/>
    <dgm:cxn modelId="{D9304FB0-6C59-47E2-86A1-E220CC0CC06C}" srcId="{701E5FB7-ECB6-4863-8AAF-8C1275FDA1F2}" destId="{F5EA6017-9CA9-4CC1-813F-5679EAA6B60B}" srcOrd="2" destOrd="0" parTransId="{0E9EC87D-AC65-4973-80A6-3E545D01A475}" sibTransId="{F84AF452-FA5A-4BE2-8BC0-D56A4DF4A00B}"/>
    <dgm:cxn modelId="{78EB6427-C9BB-4F0F-9860-C5D188A5B583}" srcId="{BF645EB8-667A-4719-97DD-FB245CCB126C}" destId="{FCAEAB69-3687-4F00-A691-471DC100808A}" srcOrd="2" destOrd="0" parTransId="{FD09EFDC-DAFC-44F1-8EE9-2B7A65B873CC}" sibTransId="{5F629328-690A-4DD9-B356-3E0EFA011094}"/>
    <dgm:cxn modelId="{4197C399-3E21-4BE0-8AF3-CF2ABF1221EE}" srcId="{BF645EB8-667A-4719-97DD-FB245CCB126C}" destId="{4D5B10B4-BA3E-480C-931A-6ACD7BE5FD3A}" srcOrd="0" destOrd="0" parTransId="{B434B6D5-127F-4D45-8F64-97E7B6C7DE43}" sibTransId="{E03401AB-A35C-4EED-8D75-FAAFBA79CADC}"/>
    <dgm:cxn modelId="{47F611C3-7CCA-4237-A9FB-41EA20858B80}" srcId="{701E5FB7-ECB6-4863-8AAF-8C1275FDA1F2}" destId="{E7C5BC5A-042D-40F0-BD5F-5B2C63E8901A}" srcOrd="1" destOrd="0" parTransId="{30590678-3639-4741-BA0D-88D191C52FCD}" sibTransId="{B6FDEEFB-ACB7-488D-9FED-442A9F08C8EE}"/>
    <dgm:cxn modelId="{5DC45A58-C2A1-442B-BDF9-4382AC2759EF}" type="presOf" srcId="{2607D7EF-1315-4F74-AB9F-D900BBECEC8B}" destId="{100CD5ED-2EC2-4F58-B8B5-E8FDF3124007}" srcOrd="0" destOrd="0" presId="urn:microsoft.com/office/officeart/2005/8/layout/hierarchy4"/>
    <dgm:cxn modelId="{2E480C96-6249-457B-907F-6D031881AB7E}" type="presParOf" srcId="{36D2B4DF-0084-4A63-8BE7-72495F9D328F}" destId="{1406EC1D-E2B6-4784-BC07-D8C0238A3325}" srcOrd="0" destOrd="0" presId="urn:microsoft.com/office/officeart/2005/8/layout/hierarchy4"/>
    <dgm:cxn modelId="{8EA18C5F-2251-486F-BAF9-E5660E8C5D78}" type="presParOf" srcId="{1406EC1D-E2B6-4784-BC07-D8C0238A3325}" destId="{100CD5ED-2EC2-4F58-B8B5-E8FDF3124007}" srcOrd="0" destOrd="0" presId="urn:microsoft.com/office/officeart/2005/8/layout/hierarchy4"/>
    <dgm:cxn modelId="{ED43AB16-23D7-48CB-9419-8127B8C67B85}" type="presParOf" srcId="{1406EC1D-E2B6-4784-BC07-D8C0238A3325}" destId="{F91A7688-A527-45DD-A358-CE8E2CBE51EE}" srcOrd="1" destOrd="0" presId="urn:microsoft.com/office/officeart/2005/8/layout/hierarchy4"/>
    <dgm:cxn modelId="{4EF5A51E-8404-4A68-8867-90E814F58966}" type="presParOf" srcId="{1406EC1D-E2B6-4784-BC07-D8C0238A3325}" destId="{6D969489-62BE-49B4-8CC7-8740C1EF175A}" srcOrd="2" destOrd="0" presId="urn:microsoft.com/office/officeart/2005/8/layout/hierarchy4"/>
    <dgm:cxn modelId="{C4537421-8D10-461F-99B5-4445DC4C6547}" type="presParOf" srcId="{6D969489-62BE-49B4-8CC7-8740C1EF175A}" destId="{3778323A-0627-4748-BD70-784844891E4D}" srcOrd="0" destOrd="0" presId="urn:microsoft.com/office/officeart/2005/8/layout/hierarchy4"/>
    <dgm:cxn modelId="{941BD366-D978-4E7C-A69B-3EED467DA7AA}" type="presParOf" srcId="{3778323A-0627-4748-BD70-784844891E4D}" destId="{3F3EE045-D46D-4B47-BC42-1BC226EA3D27}" srcOrd="0" destOrd="0" presId="urn:microsoft.com/office/officeart/2005/8/layout/hierarchy4"/>
    <dgm:cxn modelId="{E0A0DE41-4E4D-423E-B864-CA1A5CFDF8CF}" type="presParOf" srcId="{3778323A-0627-4748-BD70-784844891E4D}" destId="{12F3B378-8239-48CE-BD19-20C5CBAEB8E6}" srcOrd="1" destOrd="0" presId="urn:microsoft.com/office/officeart/2005/8/layout/hierarchy4"/>
    <dgm:cxn modelId="{5206A560-8DE5-4119-B67C-43B5BC691346}" type="presParOf" srcId="{3778323A-0627-4748-BD70-784844891E4D}" destId="{8CACEBB5-6271-4BC1-8AD5-F8B4452F2634}" srcOrd="2" destOrd="0" presId="urn:microsoft.com/office/officeart/2005/8/layout/hierarchy4"/>
    <dgm:cxn modelId="{24C79991-889B-43FB-B0EC-B7912441715B}" type="presParOf" srcId="{8CACEBB5-6271-4BC1-8AD5-F8B4452F2634}" destId="{261BF20D-CE16-4550-B7E8-C4B698E72C10}" srcOrd="0" destOrd="0" presId="urn:microsoft.com/office/officeart/2005/8/layout/hierarchy4"/>
    <dgm:cxn modelId="{F1C5A630-5731-451F-AA71-1A36B1324C8A}" type="presParOf" srcId="{261BF20D-CE16-4550-B7E8-C4B698E72C10}" destId="{CDFE9E29-A3DE-414E-A31C-306DD1642E31}" srcOrd="0" destOrd="0" presId="urn:microsoft.com/office/officeart/2005/8/layout/hierarchy4"/>
    <dgm:cxn modelId="{B53BF74D-C8A8-45AE-B683-3C8EC46D0293}" type="presParOf" srcId="{261BF20D-CE16-4550-B7E8-C4B698E72C10}" destId="{5667D57A-E1F4-4528-B8E0-E4EB2BB27B51}" srcOrd="1" destOrd="0" presId="urn:microsoft.com/office/officeart/2005/8/layout/hierarchy4"/>
    <dgm:cxn modelId="{6EBE35FA-0F63-4253-A340-4DFD31964597}" type="presParOf" srcId="{8CACEBB5-6271-4BC1-8AD5-F8B4452F2634}" destId="{D02922E3-B917-47CC-85A4-5F387BD431DC}" srcOrd="1" destOrd="0" presId="urn:microsoft.com/office/officeart/2005/8/layout/hierarchy4"/>
    <dgm:cxn modelId="{FF1ECB54-5C8D-4862-852A-2D4AB5047332}" type="presParOf" srcId="{8CACEBB5-6271-4BC1-8AD5-F8B4452F2634}" destId="{41A3DD93-D434-428C-B266-781D5A53C98C}" srcOrd="2" destOrd="0" presId="urn:microsoft.com/office/officeart/2005/8/layout/hierarchy4"/>
    <dgm:cxn modelId="{11D76445-AC39-4726-9904-3D411250D8A0}" type="presParOf" srcId="{41A3DD93-D434-428C-B266-781D5A53C98C}" destId="{EB97600B-40E4-44ED-9C00-FA4C9858DCE9}" srcOrd="0" destOrd="0" presId="urn:microsoft.com/office/officeart/2005/8/layout/hierarchy4"/>
    <dgm:cxn modelId="{0A2BBB7B-461D-4732-B327-9E69DA91E8B6}" type="presParOf" srcId="{41A3DD93-D434-428C-B266-781D5A53C98C}" destId="{5DE91961-70E3-4BC4-9B5F-745843A70328}" srcOrd="1" destOrd="0" presId="urn:microsoft.com/office/officeart/2005/8/layout/hierarchy4"/>
    <dgm:cxn modelId="{6E6333ED-935F-4AD9-A60B-F1062A6B5CAB}" type="presParOf" srcId="{8CACEBB5-6271-4BC1-8AD5-F8B4452F2634}" destId="{31B25474-1789-41E4-93D6-2C2196AEEA44}" srcOrd="3" destOrd="0" presId="urn:microsoft.com/office/officeart/2005/8/layout/hierarchy4"/>
    <dgm:cxn modelId="{78A34B29-20C5-484C-9B74-365C14D0CF97}" type="presParOf" srcId="{8CACEBB5-6271-4BC1-8AD5-F8B4452F2634}" destId="{DDAEA54A-D902-4783-A358-F66A6CC4DD3B}" srcOrd="4" destOrd="0" presId="urn:microsoft.com/office/officeart/2005/8/layout/hierarchy4"/>
    <dgm:cxn modelId="{925F22AE-C5E7-4B7C-982F-99B430DE2320}" type="presParOf" srcId="{DDAEA54A-D902-4783-A358-F66A6CC4DD3B}" destId="{34CC272A-AC8E-4472-8DED-818DFC435510}" srcOrd="0" destOrd="0" presId="urn:microsoft.com/office/officeart/2005/8/layout/hierarchy4"/>
    <dgm:cxn modelId="{A466B3BD-2C01-43C6-8050-5B599C4A22CC}" type="presParOf" srcId="{DDAEA54A-D902-4783-A358-F66A6CC4DD3B}" destId="{4AD0D775-60C0-4252-B191-60701509FDB3}" srcOrd="1" destOrd="0" presId="urn:microsoft.com/office/officeart/2005/8/layout/hierarchy4"/>
    <dgm:cxn modelId="{B3ADC7E5-72D6-42DB-A39D-D0498ADE2034}" type="presParOf" srcId="{6D969489-62BE-49B4-8CC7-8740C1EF175A}" destId="{CF4673D4-515A-4134-9C2E-B639887A9DD3}" srcOrd="1" destOrd="0" presId="urn:microsoft.com/office/officeart/2005/8/layout/hierarchy4"/>
    <dgm:cxn modelId="{E92D1E1B-6784-4B83-89F1-4EFB07E08445}" type="presParOf" srcId="{6D969489-62BE-49B4-8CC7-8740C1EF175A}" destId="{96CC0BB7-30FB-47DA-BF0C-C263AC227F9B}" srcOrd="2" destOrd="0" presId="urn:microsoft.com/office/officeart/2005/8/layout/hierarchy4"/>
    <dgm:cxn modelId="{1AC39DF9-8156-461C-8E13-9DD1C16C4D7E}" type="presParOf" srcId="{96CC0BB7-30FB-47DA-BF0C-C263AC227F9B}" destId="{1AD6FE88-4FDF-4844-8F80-12DDA30C910B}" srcOrd="0" destOrd="0" presId="urn:microsoft.com/office/officeart/2005/8/layout/hierarchy4"/>
    <dgm:cxn modelId="{F5DDE40C-D962-43A9-9C96-317810095930}" type="presParOf" srcId="{96CC0BB7-30FB-47DA-BF0C-C263AC227F9B}" destId="{FF1A53CB-699D-4BAB-A1B5-725966FF340B}" srcOrd="1" destOrd="0" presId="urn:microsoft.com/office/officeart/2005/8/layout/hierarchy4"/>
    <dgm:cxn modelId="{D3D82966-B8A2-466B-B780-C57AB5A246E8}" type="presParOf" srcId="{96CC0BB7-30FB-47DA-BF0C-C263AC227F9B}" destId="{D27E89D7-1AE3-49F3-B2C9-0EF70B439573}" srcOrd="2" destOrd="0" presId="urn:microsoft.com/office/officeart/2005/8/layout/hierarchy4"/>
    <dgm:cxn modelId="{43EDC2BF-CBA2-4B51-B1EF-92D79121C976}" type="presParOf" srcId="{D27E89D7-1AE3-49F3-B2C9-0EF70B439573}" destId="{2E6A7328-D7DF-4741-A768-94FA8063B534}" srcOrd="0" destOrd="0" presId="urn:microsoft.com/office/officeart/2005/8/layout/hierarchy4"/>
    <dgm:cxn modelId="{0CA016FD-4493-43B6-8DE9-53DB7D6E5328}" type="presParOf" srcId="{2E6A7328-D7DF-4741-A768-94FA8063B534}" destId="{3F764971-652D-4781-AEB0-5E4EFA278B79}" srcOrd="0" destOrd="0" presId="urn:microsoft.com/office/officeart/2005/8/layout/hierarchy4"/>
    <dgm:cxn modelId="{5356A397-1B99-4063-A6DB-F3F417A94D82}" type="presParOf" srcId="{2E6A7328-D7DF-4741-A768-94FA8063B534}" destId="{230BD538-CBAF-4C98-B88F-BEE4DC532857}" srcOrd="1" destOrd="0" presId="urn:microsoft.com/office/officeart/2005/8/layout/hierarchy4"/>
    <dgm:cxn modelId="{8A528C64-828C-4DC2-B12D-F8CE9D102628}" type="presParOf" srcId="{D27E89D7-1AE3-49F3-B2C9-0EF70B439573}" destId="{F5B9BB6F-55D2-45C8-A864-C3F9EC102EAF}" srcOrd="1" destOrd="0" presId="urn:microsoft.com/office/officeart/2005/8/layout/hierarchy4"/>
    <dgm:cxn modelId="{9E3EF5D9-95F5-4121-9914-31C7A157AE0C}" type="presParOf" srcId="{D27E89D7-1AE3-49F3-B2C9-0EF70B439573}" destId="{34478130-1E57-4824-B58D-699A3A5817E1}" srcOrd="2" destOrd="0" presId="urn:microsoft.com/office/officeart/2005/8/layout/hierarchy4"/>
    <dgm:cxn modelId="{3A1DC457-FED0-4B10-83AC-DD119B4F3186}" type="presParOf" srcId="{34478130-1E57-4824-B58D-699A3A5817E1}" destId="{9C035ECC-33AA-4333-BCC5-4C2D00097C2A}" srcOrd="0" destOrd="0" presId="urn:microsoft.com/office/officeart/2005/8/layout/hierarchy4"/>
    <dgm:cxn modelId="{4574762C-D8E8-4F25-B80D-1DA3C1512467}" type="presParOf" srcId="{34478130-1E57-4824-B58D-699A3A5817E1}" destId="{7A2E2953-9FF9-4B3B-87BF-AE8E02684CF1}" srcOrd="1" destOrd="0" presId="urn:microsoft.com/office/officeart/2005/8/layout/hierarchy4"/>
    <dgm:cxn modelId="{01E29434-F3EB-4F43-BDE0-CC1119A19968}" type="presParOf" srcId="{D27E89D7-1AE3-49F3-B2C9-0EF70B439573}" destId="{F8F94F17-AE78-4B40-B612-EDBC85924C41}" srcOrd="3" destOrd="0" presId="urn:microsoft.com/office/officeart/2005/8/layout/hierarchy4"/>
    <dgm:cxn modelId="{3E8DFF34-956A-486A-B068-009AFAC8B157}" type="presParOf" srcId="{D27E89D7-1AE3-49F3-B2C9-0EF70B439573}" destId="{054D38DF-9150-452F-A85E-AA4BA7099A06}" srcOrd="4" destOrd="0" presId="urn:microsoft.com/office/officeart/2005/8/layout/hierarchy4"/>
    <dgm:cxn modelId="{B9946634-1658-471B-AC00-51584B58450E}" type="presParOf" srcId="{054D38DF-9150-452F-A85E-AA4BA7099A06}" destId="{1B4BBB33-B8BE-4F0C-8684-D70AEDA0A684}" srcOrd="0" destOrd="0" presId="urn:microsoft.com/office/officeart/2005/8/layout/hierarchy4"/>
    <dgm:cxn modelId="{8BA4D5C5-8F02-403E-9A90-98A8D2C602BB}" type="presParOf" srcId="{054D38DF-9150-452F-A85E-AA4BA7099A06}" destId="{75C261E8-55A6-4771-8421-B85DB0925EA1}" srcOrd="1" destOrd="0" presId="urn:microsoft.com/office/officeart/2005/8/layout/hierarchy4"/>
    <dgm:cxn modelId="{14A57C41-1D11-41CB-8F7E-8F524F77D199}" type="presParOf" srcId="{D27E89D7-1AE3-49F3-B2C9-0EF70B439573}" destId="{C55163B8-2C2F-4F4C-BD1E-6448EC5328F0}" srcOrd="5" destOrd="0" presId="urn:microsoft.com/office/officeart/2005/8/layout/hierarchy4"/>
    <dgm:cxn modelId="{FC935230-06EE-4632-A814-7363C32379F9}" type="presParOf" srcId="{D27E89D7-1AE3-49F3-B2C9-0EF70B439573}" destId="{05A3F97E-2118-48B9-A8F4-1ECC58BFC3B4}" srcOrd="6" destOrd="0" presId="urn:microsoft.com/office/officeart/2005/8/layout/hierarchy4"/>
    <dgm:cxn modelId="{076BDF58-07F5-4136-BA51-8F9799705214}" type="presParOf" srcId="{05A3F97E-2118-48B9-A8F4-1ECC58BFC3B4}" destId="{8E07885B-FEFB-4363-BAB8-249747837F6B}" srcOrd="0" destOrd="0" presId="urn:microsoft.com/office/officeart/2005/8/layout/hierarchy4"/>
    <dgm:cxn modelId="{BDEBAFD8-3C55-4274-8046-8C55F1AA3DF9}" type="presParOf" srcId="{05A3F97E-2118-48B9-A8F4-1ECC58BFC3B4}" destId="{D4B22142-7562-40DD-8E36-8326BAB2DA66}" srcOrd="1" destOrd="0" presId="urn:microsoft.com/office/officeart/2005/8/layout/hierarchy4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5B5407-4016-47CD-9FE7-2BFF370EBDA8}">
      <dsp:nvSpPr>
        <dsp:cNvPr id="0" name=""/>
        <dsp:cNvSpPr/>
      </dsp:nvSpPr>
      <dsp:spPr>
        <a:xfrm>
          <a:off x="-7541867" y="-1160401"/>
          <a:ext cx="9035928" cy="9035928"/>
        </a:xfrm>
        <a:prstGeom prst="blockArc">
          <a:avLst>
            <a:gd name="adj1" fmla="val 18900000"/>
            <a:gd name="adj2" fmla="val 2700000"/>
            <a:gd name="adj3" fmla="val 239"/>
          </a:avLst>
        </a:prstGeom>
        <a:noFill/>
        <a:ln w="12700" cap="flat" cmpd="sng" algn="ctr">
          <a:solidFill>
            <a:schemeClr val="accent4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BC8DF1-6D36-4002-9401-BF57787D131A}">
      <dsp:nvSpPr>
        <dsp:cNvPr id="0" name=""/>
        <dsp:cNvSpPr/>
      </dsp:nvSpPr>
      <dsp:spPr>
        <a:xfrm>
          <a:off x="806322" y="516258"/>
          <a:ext cx="8104536" cy="1033054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19987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rgbClr val="663300"/>
              </a:solidFill>
              <a:latin typeface="Segoe Print" panose="02000600000000000000" pitchFamily="2" charset="0"/>
            </a:rPr>
            <a:t>Небольшой объем</a:t>
          </a:r>
          <a:endParaRPr lang="ru-RU" sz="2800" kern="1200" dirty="0">
            <a:solidFill>
              <a:srgbClr val="663300"/>
            </a:solidFill>
            <a:latin typeface="Segoe Print" panose="02000600000000000000" pitchFamily="2" charset="0"/>
          </a:endParaRPr>
        </a:p>
      </dsp:txBody>
      <dsp:txXfrm>
        <a:off x="806322" y="516258"/>
        <a:ext cx="8104536" cy="1033054"/>
      </dsp:txXfrm>
    </dsp:sp>
    <dsp:sp modelId="{DC1CE949-D59B-489B-A76A-89C6372806B0}">
      <dsp:nvSpPr>
        <dsp:cNvPr id="0" name=""/>
        <dsp:cNvSpPr/>
      </dsp:nvSpPr>
      <dsp:spPr>
        <a:xfrm>
          <a:off x="45155" y="387126"/>
          <a:ext cx="1522335" cy="129131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8167F5A-FE9E-4B72-8968-7498701533DD}">
      <dsp:nvSpPr>
        <dsp:cNvPr id="0" name=""/>
        <dsp:cNvSpPr/>
      </dsp:nvSpPr>
      <dsp:spPr>
        <a:xfrm>
          <a:off x="1398596" y="2066109"/>
          <a:ext cx="7512262" cy="1033054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171094"/>
                <a:satOff val="0"/>
                <a:lumOff val="1129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80000"/>
                <a:hueOff val="-171094"/>
                <a:satOff val="0"/>
                <a:lumOff val="1129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80000"/>
                <a:hueOff val="-171094"/>
                <a:satOff val="0"/>
                <a:lumOff val="1129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19987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rgbClr val="663300"/>
              </a:solidFill>
              <a:latin typeface="Segoe Print" panose="02000600000000000000" pitchFamily="2" charset="0"/>
            </a:rPr>
            <a:t>Разнообразная тематика для развития кругозора</a:t>
          </a:r>
          <a:endParaRPr lang="ru-RU" sz="2800" kern="1200" dirty="0">
            <a:solidFill>
              <a:srgbClr val="663300"/>
            </a:solidFill>
            <a:latin typeface="Segoe Print" panose="02000600000000000000" pitchFamily="2" charset="0"/>
          </a:endParaRPr>
        </a:p>
      </dsp:txBody>
      <dsp:txXfrm>
        <a:off x="1398596" y="2066109"/>
        <a:ext cx="7512262" cy="1033054"/>
      </dsp:txXfrm>
    </dsp:sp>
    <dsp:sp modelId="{AC9DEC79-004F-403A-9E92-C27F49BDD065}">
      <dsp:nvSpPr>
        <dsp:cNvPr id="0" name=""/>
        <dsp:cNvSpPr/>
      </dsp:nvSpPr>
      <dsp:spPr>
        <a:xfrm>
          <a:off x="639779" y="1936977"/>
          <a:ext cx="1517635" cy="1291318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accent4">
              <a:shade val="80000"/>
              <a:hueOff val="-171094"/>
              <a:satOff val="0"/>
              <a:lumOff val="1129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6C48EC0-FCC4-4FFE-BFC6-D67D88C4F659}">
      <dsp:nvSpPr>
        <dsp:cNvPr id="0" name=""/>
        <dsp:cNvSpPr/>
      </dsp:nvSpPr>
      <dsp:spPr>
        <a:xfrm>
          <a:off x="1398596" y="3615960"/>
          <a:ext cx="7512262" cy="1033054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342189"/>
                <a:satOff val="0"/>
                <a:lumOff val="225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80000"/>
                <a:hueOff val="-342189"/>
                <a:satOff val="0"/>
                <a:lumOff val="225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80000"/>
                <a:hueOff val="-342189"/>
                <a:satOff val="0"/>
                <a:lumOff val="225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19987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rgbClr val="663300"/>
              </a:solidFill>
              <a:latin typeface="Segoe Print" panose="02000600000000000000" pitchFamily="2" charset="0"/>
            </a:rPr>
            <a:t>Тематика приближена к детской жизни</a:t>
          </a:r>
          <a:endParaRPr lang="ru-RU" sz="2800" kern="1200" dirty="0">
            <a:solidFill>
              <a:srgbClr val="663300"/>
            </a:solidFill>
            <a:latin typeface="Segoe Print" panose="02000600000000000000" pitchFamily="2" charset="0"/>
          </a:endParaRPr>
        </a:p>
      </dsp:txBody>
      <dsp:txXfrm>
        <a:off x="1398596" y="3615960"/>
        <a:ext cx="7512262" cy="1033054"/>
      </dsp:txXfrm>
    </dsp:sp>
    <dsp:sp modelId="{7608BD0D-9413-47D7-BA8B-3A7699F5F62D}">
      <dsp:nvSpPr>
        <dsp:cNvPr id="0" name=""/>
        <dsp:cNvSpPr/>
      </dsp:nvSpPr>
      <dsp:spPr>
        <a:xfrm>
          <a:off x="611208" y="3486828"/>
          <a:ext cx="1574775" cy="1291318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6350" cap="flat" cmpd="sng" algn="ctr">
          <a:solidFill>
            <a:schemeClr val="accent4">
              <a:shade val="80000"/>
              <a:hueOff val="-342189"/>
              <a:satOff val="0"/>
              <a:lumOff val="2258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FAF054B-0ADA-41F3-97E8-BE987FB47A4E}">
      <dsp:nvSpPr>
        <dsp:cNvPr id="0" name=""/>
        <dsp:cNvSpPr/>
      </dsp:nvSpPr>
      <dsp:spPr>
        <a:xfrm>
          <a:off x="806322" y="5165811"/>
          <a:ext cx="8104536" cy="1033054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513283"/>
                <a:satOff val="0"/>
                <a:lumOff val="3387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80000"/>
                <a:hueOff val="-513283"/>
                <a:satOff val="0"/>
                <a:lumOff val="3387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80000"/>
                <a:hueOff val="-513283"/>
                <a:satOff val="0"/>
                <a:lumOff val="3387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19987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rgbClr val="663300"/>
              </a:solidFill>
              <a:latin typeface="Segoe Print" panose="02000600000000000000" pitchFamily="2" charset="0"/>
            </a:rPr>
            <a:t>Понятны и интересны детям</a:t>
          </a:r>
          <a:endParaRPr lang="ru-RU" sz="2800" kern="1200" dirty="0">
            <a:solidFill>
              <a:srgbClr val="663300"/>
            </a:solidFill>
            <a:latin typeface="Segoe Print" panose="02000600000000000000" pitchFamily="2" charset="0"/>
          </a:endParaRPr>
        </a:p>
      </dsp:txBody>
      <dsp:txXfrm>
        <a:off x="806322" y="5165811"/>
        <a:ext cx="8104536" cy="1033054"/>
      </dsp:txXfrm>
    </dsp:sp>
    <dsp:sp modelId="{D1E23FE1-52B4-48A0-8E67-6690AEB7BF17}">
      <dsp:nvSpPr>
        <dsp:cNvPr id="0" name=""/>
        <dsp:cNvSpPr/>
      </dsp:nvSpPr>
      <dsp:spPr>
        <a:xfrm>
          <a:off x="83881" y="5036679"/>
          <a:ext cx="1444882" cy="1291318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6350" cap="flat" cmpd="sng" algn="ctr">
          <a:solidFill>
            <a:schemeClr val="accent4">
              <a:shade val="80000"/>
              <a:hueOff val="-513283"/>
              <a:satOff val="0"/>
              <a:lumOff val="3387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DB852C-EA0D-4C39-AF5E-D24CB8417503}">
      <dsp:nvSpPr>
        <dsp:cNvPr id="0" name=""/>
        <dsp:cNvSpPr/>
      </dsp:nvSpPr>
      <dsp:spPr>
        <a:xfrm>
          <a:off x="3410821" y="325998"/>
          <a:ext cx="7293474" cy="733489"/>
        </a:xfrm>
        <a:prstGeom prst="rect">
          <a:avLst/>
        </a:prstGeom>
        <a:solidFill>
          <a:schemeClr val="accent4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663300"/>
              </a:solidFill>
              <a:latin typeface="Segoe Print" panose="02000600000000000000" pitchFamily="2" charset="0"/>
            </a:rPr>
            <a:t>Развивать логическую мысль</a:t>
          </a:r>
          <a:endParaRPr lang="ru-RU" sz="2000" kern="1200" dirty="0">
            <a:solidFill>
              <a:srgbClr val="663300"/>
            </a:solidFill>
            <a:latin typeface="Segoe Print" panose="02000600000000000000" pitchFamily="2" charset="0"/>
          </a:endParaRPr>
        </a:p>
      </dsp:txBody>
      <dsp:txXfrm>
        <a:off x="4577777" y="325998"/>
        <a:ext cx="6126518" cy="733489"/>
      </dsp:txXfrm>
    </dsp:sp>
    <dsp:sp modelId="{99521CB0-4335-45BF-898D-90C36BB88DFE}">
      <dsp:nvSpPr>
        <dsp:cNvPr id="0" name=""/>
        <dsp:cNvSpPr/>
      </dsp:nvSpPr>
      <dsp:spPr>
        <a:xfrm>
          <a:off x="3418754" y="1302480"/>
          <a:ext cx="7310631" cy="733489"/>
        </a:xfrm>
        <a:prstGeom prst="rect">
          <a:avLst/>
        </a:prstGeom>
        <a:solidFill>
          <a:schemeClr val="accent4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663300"/>
              </a:solidFill>
              <a:latin typeface="Segoe Print" panose="02000600000000000000" pitchFamily="2" charset="0"/>
            </a:rPr>
            <a:t>Развивать речь</a:t>
          </a:r>
          <a:endParaRPr lang="ru-RU" sz="2000" kern="1200" dirty="0">
            <a:solidFill>
              <a:srgbClr val="663300"/>
            </a:solidFill>
            <a:latin typeface="Segoe Print" panose="02000600000000000000" pitchFamily="2" charset="0"/>
          </a:endParaRPr>
        </a:p>
      </dsp:txBody>
      <dsp:txXfrm>
        <a:off x="4588455" y="1302480"/>
        <a:ext cx="6140930" cy="733489"/>
      </dsp:txXfrm>
    </dsp:sp>
    <dsp:sp modelId="{FEB7D8EF-6AAF-48A9-B21E-A69E2E0F2FF5}">
      <dsp:nvSpPr>
        <dsp:cNvPr id="0" name=""/>
        <dsp:cNvSpPr/>
      </dsp:nvSpPr>
      <dsp:spPr>
        <a:xfrm>
          <a:off x="3419041" y="2327626"/>
          <a:ext cx="7310057" cy="733489"/>
        </a:xfrm>
        <a:prstGeom prst="rect">
          <a:avLst/>
        </a:prstGeom>
        <a:solidFill>
          <a:schemeClr val="accent4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5128" rIns="135128" bIns="135128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rgbClr val="663300"/>
              </a:solidFill>
              <a:latin typeface="Segoe Print" panose="02000600000000000000" pitchFamily="2" charset="0"/>
            </a:rPr>
            <a:t>Научиться разбираться в окружающем мире</a:t>
          </a:r>
          <a:endParaRPr lang="ru-RU" sz="1900" kern="1200" dirty="0">
            <a:solidFill>
              <a:srgbClr val="663300"/>
            </a:solidFill>
            <a:latin typeface="Segoe Print" panose="02000600000000000000" pitchFamily="2" charset="0"/>
          </a:endParaRPr>
        </a:p>
      </dsp:txBody>
      <dsp:txXfrm>
        <a:off x="4588650" y="2327626"/>
        <a:ext cx="6140448" cy="733489"/>
      </dsp:txXfrm>
    </dsp:sp>
    <dsp:sp modelId="{FD7F4F64-4ADB-4781-B90E-62A31B161B01}">
      <dsp:nvSpPr>
        <dsp:cNvPr id="0" name=""/>
        <dsp:cNvSpPr/>
      </dsp:nvSpPr>
      <dsp:spPr>
        <a:xfrm>
          <a:off x="3427260" y="3385168"/>
          <a:ext cx="7293474" cy="733489"/>
        </a:xfrm>
        <a:prstGeom prst="rect">
          <a:avLst/>
        </a:prstGeom>
        <a:solidFill>
          <a:schemeClr val="accent4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663300"/>
              </a:solidFill>
              <a:latin typeface="Segoe Print" panose="02000600000000000000" pitchFamily="2" charset="0"/>
            </a:rPr>
            <a:t>Положить основы его мировоззрения</a:t>
          </a:r>
          <a:endParaRPr lang="ru-RU" sz="2000" kern="1200" dirty="0">
            <a:solidFill>
              <a:srgbClr val="663300"/>
            </a:solidFill>
            <a:latin typeface="Segoe Print" panose="02000600000000000000" pitchFamily="2" charset="0"/>
          </a:endParaRPr>
        </a:p>
      </dsp:txBody>
      <dsp:txXfrm>
        <a:off x="4594216" y="3385168"/>
        <a:ext cx="6126518" cy="733489"/>
      </dsp:txXfrm>
    </dsp:sp>
    <dsp:sp modelId="{31337583-7002-423D-86DB-F89197B7F1DB}">
      <dsp:nvSpPr>
        <dsp:cNvPr id="0" name=""/>
        <dsp:cNvSpPr/>
      </dsp:nvSpPr>
      <dsp:spPr>
        <a:xfrm>
          <a:off x="3427332" y="4491327"/>
          <a:ext cx="7293474" cy="733489"/>
        </a:xfrm>
        <a:prstGeom prst="rect">
          <a:avLst/>
        </a:prstGeom>
        <a:solidFill>
          <a:schemeClr val="accent4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663300"/>
              </a:solidFill>
              <a:latin typeface="Segoe Print" panose="02000600000000000000" pitchFamily="2" charset="0"/>
            </a:rPr>
            <a:t>Подготовить к изучению наук</a:t>
          </a:r>
          <a:endParaRPr lang="ru-RU" sz="2000" kern="1200" dirty="0">
            <a:solidFill>
              <a:srgbClr val="663300"/>
            </a:solidFill>
            <a:latin typeface="Segoe Print" panose="02000600000000000000" pitchFamily="2" charset="0"/>
          </a:endParaRPr>
        </a:p>
      </dsp:txBody>
      <dsp:txXfrm>
        <a:off x="4594288" y="4491327"/>
        <a:ext cx="6126518" cy="733489"/>
      </dsp:txXfrm>
    </dsp:sp>
    <dsp:sp modelId="{20666BD8-16C1-4A56-AE58-B977DA306314}">
      <dsp:nvSpPr>
        <dsp:cNvPr id="0" name=""/>
        <dsp:cNvSpPr/>
      </dsp:nvSpPr>
      <dsp:spPr>
        <a:xfrm>
          <a:off x="0" y="0"/>
          <a:ext cx="3101722" cy="1698825"/>
        </a:xfrm>
        <a:prstGeom prst="ellipse">
          <a:avLst/>
        </a:prstGeom>
        <a:solidFill>
          <a:schemeClr val="accent4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0" kern="1200" dirty="0" smtClean="0">
              <a:solidFill>
                <a:schemeClr val="accent4">
                  <a:lumMod val="20000"/>
                  <a:lumOff val="80000"/>
                </a:schemeClr>
              </a:solidFill>
              <a:latin typeface="Segoe Print" panose="02000600000000000000" pitchFamily="2" charset="0"/>
            </a:rPr>
            <a:t>Задачи:</a:t>
          </a:r>
          <a:endParaRPr lang="ru-RU" sz="4500" kern="1200" dirty="0">
            <a:solidFill>
              <a:schemeClr val="accent4">
                <a:lumMod val="20000"/>
                <a:lumOff val="80000"/>
              </a:schemeClr>
            </a:solidFill>
            <a:latin typeface="Segoe Print" panose="02000600000000000000" pitchFamily="2" charset="0"/>
          </a:endParaRPr>
        </a:p>
      </dsp:txBody>
      <dsp:txXfrm>
        <a:off x="454237" y="248787"/>
        <a:ext cx="2193248" cy="120125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9E0E47-68E9-42A6-ADD4-4769ABD07402}">
      <dsp:nvSpPr>
        <dsp:cNvPr id="0" name=""/>
        <dsp:cNvSpPr/>
      </dsp:nvSpPr>
      <dsp:spPr>
        <a:xfrm>
          <a:off x="0" y="6099874"/>
          <a:ext cx="8879174" cy="755260"/>
        </a:xfrm>
        <a:prstGeom prst="rect">
          <a:avLst/>
        </a:prstGeom>
        <a:solidFill>
          <a:srgbClr val="FFC0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663300"/>
              </a:solidFill>
              <a:latin typeface="Segoe Print" panose="02000600000000000000" pitchFamily="2" charset="0"/>
            </a:rPr>
            <a:t>Советы родителям и наставникам о преподавании родного языка по учебнику «Родное слово» с приложениями</a:t>
          </a:r>
          <a:endParaRPr lang="ru-RU" sz="1800" kern="1200" dirty="0">
            <a:solidFill>
              <a:srgbClr val="663300"/>
            </a:solidFill>
            <a:latin typeface="Segoe Print" panose="02000600000000000000" pitchFamily="2" charset="0"/>
          </a:endParaRPr>
        </a:p>
      </dsp:txBody>
      <dsp:txXfrm>
        <a:off x="0" y="6099874"/>
        <a:ext cx="8879174" cy="755260"/>
      </dsp:txXfrm>
    </dsp:sp>
    <dsp:sp modelId="{C6E8BDEA-D5F1-4681-A563-847C1A37D890}">
      <dsp:nvSpPr>
        <dsp:cNvPr id="0" name=""/>
        <dsp:cNvSpPr/>
      </dsp:nvSpPr>
      <dsp:spPr>
        <a:xfrm rot="10800000">
          <a:off x="0" y="4067537"/>
          <a:ext cx="8879174" cy="2052353"/>
        </a:xfrm>
        <a:prstGeom prst="upArrowCallout">
          <a:avLst/>
        </a:prstGeom>
        <a:solidFill>
          <a:srgbClr val="FFC0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663300"/>
              </a:solidFill>
              <a:latin typeface="Segoe Print" panose="02000600000000000000" pitchFamily="2" charset="0"/>
            </a:rPr>
            <a:t>Год третий (издание 1870г.)</a:t>
          </a:r>
          <a:endParaRPr lang="ru-RU" sz="2400" kern="1200" dirty="0">
            <a:solidFill>
              <a:srgbClr val="663300"/>
            </a:solidFill>
            <a:latin typeface="Segoe Print" panose="02000600000000000000" pitchFamily="2" charset="0"/>
          </a:endParaRPr>
        </a:p>
      </dsp:txBody>
      <dsp:txXfrm rot="-10800000">
        <a:off x="0" y="4067537"/>
        <a:ext cx="8879174" cy="720376"/>
      </dsp:txXfrm>
    </dsp:sp>
    <dsp:sp modelId="{CB55581E-8FF6-4165-8C9E-42100CEF9BC7}">
      <dsp:nvSpPr>
        <dsp:cNvPr id="0" name=""/>
        <dsp:cNvSpPr/>
      </dsp:nvSpPr>
      <dsp:spPr>
        <a:xfrm>
          <a:off x="2241" y="4787913"/>
          <a:ext cx="5931010" cy="613653"/>
        </a:xfrm>
        <a:prstGeom prst="rect">
          <a:avLst/>
        </a:prstGeom>
        <a:solidFill>
          <a:schemeClr val="accent4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663300"/>
              </a:solidFill>
              <a:latin typeface="Segoe Print" panose="02000600000000000000" pitchFamily="2" charset="0"/>
            </a:rPr>
            <a:t>Первоначальная практическая грамматика</a:t>
          </a:r>
          <a:endParaRPr lang="ru-RU" sz="2000" kern="1200" dirty="0">
            <a:solidFill>
              <a:srgbClr val="663300"/>
            </a:solidFill>
            <a:latin typeface="Segoe Print" panose="02000600000000000000" pitchFamily="2" charset="0"/>
          </a:endParaRPr>
        </a:p>
      </dsp:txBody>
      <dsp:txXfrm>
        <a:off x="2241" y="4787913"/>
        <a:ext cx="5931010" cy="613653"/>
      </dsp:txXfrm>
    </dsp:sp>
    <dsp:sp modelId="{1D4DB022-8A18-45AD-8FCD-8275E41C557B}">
      <dsp:nvSpPr>
        <dsp:cNvPr id="0" name=""/>
        <dsp:cNvSpPr/>
      </dsp:nvSpPr>
      <dsp:spPr>
        <a:xfrm>
          <a:off x="5933252" y="4787913"/>
          <a:ext cx="2943679" cy="613653"/>
        </a:xfrm>
        <a:prstGeom prst="rect">
          <a:avLst/>
        </a:prstGeom>
        <a:solidFill>
          <a:schemeClr val="accent4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663300"/>
              </a:solidFill>
              <a:latin typeface="Segoe Print" panose="02000600000000000000" pitchFamily="2" charset="0"/>
            </a:rPr>
            <a:t>Хрестоматия</a:t>
          </a:r>
          <a:r>
            <a:rPr lang="ru-RU" sz="2400" kern="1200" dirty="0" smtClean="0">
              <a:solidFill>
                <a:srgbClr val="663300"/>
              </a:solidFill>
              <a:latin typeface="Segoe Print" panose="02000600000000000000" pitchFamily="2" charset="0"/>
            </a:rPr>
            <a:t> </a:t>
          </a:r>
          <a:endParaRPr lang="ru-RU" sz="2400" kern="1200" dirty="0">
            <a:solidFill>
              <a:srgbClr val="663300"/>
            </a:solidFill>
            <a:latin typeface="Segoe Print" panose="02000600000000000000" pitchFamily="2" charset="0"/>
          </a:endParaRPr>
        </a:p>
      </dsp:txBody>
      <dsp:txXfrm>
        <a:off x="5933252" y="4787913"/>
        <a:ext cx="2943679" cy="613653"/>
      </dsp:txXfrm>
    </dsp:sp>
    <dsp:sp modelId="{C17B658B-B4A1-4873-B233-C4C6753786F6}">
      <dsp:nvSpPr>
        <dsp:cNvPr id="0" name=""/>
        <dsp:cNvSpPr/>
      </dsp:nvSpPr>
      <dsp:spPr>
        <a:xfrm rot="10800000">
          <a:off x="0" y="2035200"/>
          <a:ext cx="8879174" cy="2052353"/>
        </a:xfrm>
        <a:prstGeom prst="upArrowCallout">
          <a:avLst/>
        </a:prstGeom>
        <a:solidFill>
          <a:srgbClr val="FFC0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663300"/>
              </a:solidFill>
              <a:latin typeface="Segoe Print" panose="02000600000000000000" pitchFamily="2" charset="0"/>
            </a:rPr>
            <a:t>Год второй (издание 1864г.)</a:t>
          </a:r>
          <a:endParaRPr lang="ru-RU" sz="2400" kern="1200" dirty="0">
            <a:solidFill>
              <a:srgbClr val="663300"/>
            </a:solidFill>
            <a:latin typeface="Segoe Print" panose="02000600000000000000" pitchFamily="2" charset="0"/>
          </a:endParaRPr>
        </a:p>
      </dsp:txBody>
      <dsp:txXfrm rot="-10800000">
        <a:off x="0" y="2035200"/>
        <a:ext cx="8879174" cy="720376"/>
      </dsp:txXfrm>
    </dsp:sp>
    <dsp:sp modelId="{A1C00D4F-90E2-45A3-9C7F-615861CBCCE7}">
      <dsp:nvSpPr>
        <dsp:cNvPr id="0" name=""/>
        <dsp:cNvSpPr/>
      </dsp:nvSpPr>
      <dsp:spPr>
        <a:xfrm>
          <a:off x="0" y="2755576"/>
          <a:ext cx="4439587" cy="613653"/>
        </a:xfrm>
        <a:prstGeom prst="rect">
          <a:avLst/>
        </a:prstGeom>
        <a:solidFill>
          <a:schemeClr val="accent4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663300"/>
              </a:solidFill>
              <a:latin typeface="Segoe Print" panose="02000600000000000000" pitchFamily="2" charset="0"/>
            </a:rPr>
            <a:t>Вторая после Азбуки книга для чтения</a:t>
          </a:r>
          <a:endParaRPr lang="ru-RU" sz="1800" kern="1200" dirty="0">
            <a:solidFill>
              <a:srgbClr val="663300"/>
            </a:solidFill>
            <a:latin typeface="Segoe Print" panose="02000600000000000000" pitchFamily="2" charset="0"/>
          </a:endParaRPr>
        </a:p>
      </dsp:txBody>
      <dsp:txXfrm>
        <a:off x="0" y="2755576"/>
        <a:ext cx="4439587" cy="613653"/>
      </dsp:txXfrm>
    </dsp:sp>
    <dsp:sp modelId="{FB5DD1FA-11F2-4325-9257-9C1BEBEFDD54}">
      <dsp:nvSpPr>
        <dsp:cNvPr id="0" name=""/>
        <dsp:cNvSpPr/>
      </dsp:nvSpPr>
      <dsp:spPr>
        <a:xfrm>
          <a:off x="4439587" y="2755576"/>
          <a:ext cx="4439587" cy="613653"/>
        </a:xfrm>
        <a:prstGeom prst="rect">
          <a:avLst/>
        </a:prstGeom>
        <a:solidFill>
          <a:schemeClr val="accent4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663300"/>
              </a:solidFill>
              <a:latin typeface="Segoe Print" panose="02000600000000000000" pitchFamily="2" charset="0"/>
            </a:rPr>
            <a:t>Церковнославянское чтение</a:t>
          </a:r>
          <a:endParaRPr lang="ru-RU" sz="2000" kern="1200" dirty="0">
            <a:solidFill>
              <a:srgbClr val="663300"/>
            </a:solidFill>
            <a:latin typeface="Segoe Print" panose="02000600000000000000" pitchFamily="2" charset="0"/>
          </a:endParaRPr>
        </a:p>
      </dsp:txBody>
      <dsp:txXfrm>
        <a:off x="4439587" y="2755576"/>
        <a:ext cx="4439587" cy="613653"/>
      </dsp:txXfrm>
    </dsp:sp>
    <dsp:sp modelId="{668D08B5-164E-4633-896E-F6D80B3D7713}">
      <dsp:nvSpPr>
        <dsp:cNvPr id="0" name=""/>
        <dsp:cNvSpPr/>
      </dsp:nvSpPr>
      <dsp:spPr>
        <a:xfrm rot="10800000">
          <a:off x="0" y="0"/>
          <a:ext cx="8879174" cy="2052353"/>
        </a:xfrm>
        <a:prstGeom prst="upArrowCallout">
          <a:avLst/>
        </a:prstGeom>
        <a:solidFill>
          <a:srgbClr val="FFC0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663300"/>
              </a:solidFill>
              <a:latin typeface="Segoe Print" panose="02000600000000000000" pitchFamily="2" charset="0"/>
            </a:rPr>
            <a:t>Год первый (издание 1864г.)</a:t>
          </a:r>
          <a:endParaRPr lang="ru-RU" sz="2400" kern="1200" dirty="0">
            <a:solidFill>
              <a:srgbClr val="663300"/>
            </a:solidFill>
            <a:latin typeface="Segoe Print" panose="02000600000000000000" pitchFamily="2" charset="0"/>
          </a:endParaRPr>
        </a:p>
      </dsp:txBody>
      <dsp:txXfrm rot="-10800000">
        <a:off x="0" y="0"/>
        <a:ext cx="8879174" cy="720376"/>
      </dsp:txXfrm>
    </dsp:sp>
    <dsp:sp modelId="{3158098D-CB44-4455-8CF2-830422DBFD9F}">
      <dsp:nvSpPr>
        <dsp:cNvPr id="0" name=""/>
        <dsp:cNvSpPr/>
      </dsp:nvSpPr>
      <dsp:spPr>
        <a:xfrm>
          <a:off x="0" y="723239"/>
          <a:ext cx="4439587" cy="613653"/>
        </a:xfrm>
        <a:prstGeom prst="rect">
          <a:avLst/>
        </a:prstGeom>
        <a:solidFill>
          <a:schemeClr val="accent4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663300"/>
              </a:solidFill>
              <a:latin typeface="Segoe Print" panose="02000600000000000000" pitchFamily="2" charset="0"/>
            </a:rPr>
            <a:t>Азбука с прописями и образцами для первоначальной рисовки</a:t>
          </a:r>
          <a:endParaRPr lang="ru-RU" sz="1800" kern="1200" dirty="0">
            <a:solidFill>
              <a:srgbClr val="663300"/>
            </a:solidFill>
            <a:latin typeface="Segoe Print" panose="02000600000000000000" pitchFamily="2" charset="0"/>
          </a:endParaRPr>
        </a:p>
      </dsp:txBody>
      <dsp:txXfrm>
        <a:off x="0" y="723239"/>
        <a:ext cx="4439587" cy="613653"/>
      </dsp:txXfrm>
    </dsp:sp>
    <dsp:sp modelId="{B0A697AC-0C9E-48D7-92D3-051A82EF4253}">
      <dsp:nvSpPr>
        <dsp:cNvPr id="0" name=""/>
        <dsp:cNvSpPr/>
      </dsp:nvSpPr>
      <dsp:spPr>
        <a:xfrm>
          <a:off x="4439587" y="723239"/>
          <a:ext cx="4439587" cy="613653"/>
        </a:xfrm>
        <a:prstGeom prst="rect">
          <a:avLst/>
        </a:prstGeom>
        <a:solidFill>
          <a:schemeClr val="accent4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663300"/>
              </a:solidFill>
              <a:latin typeface="Segoe Print" panose="02000600000000000000" pitchFamily="2" charset="0"/>
            </a:rPr>
            <a:t>Первая после Азбуки книга для чтения</a:t>
          </a:r>
          <a:endParaRPr lang="ru-RU" sz="2000" kern="1200" dirty="0">
            <a:solidFill>
              <a:srgbClr val="663300"/>
            </a:solidFill>
            <a:latin typeface="Segoe Print" panose="02000600000000000000" pitchFamily="2" charset="0"/>
          </a:endParaRPr>
        </a:p>
      </dsp:txBody>
      <dsp:txXfrm>
        <a:off x="4439587" y="723239"/>
        <a:ext cx="4439587" cy="61365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0CD5ED-2EC2-4F58-B8B5-E8FDF3124007}">
      <dsp:nvSpPr>
        <dsp:cNvPr id="0" name=""/>
        <dsp:cNvSpPr/>
      </dsp:nvSpPr>
      <dsp:spPr>
        <a:xfrm>
          <a:off x="7096" y="3659"/>
          <a:ext cx="10329958" cy="7775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shade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shade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663300"/>
              </a:solidFill>
              <a:latin typeface="Segoe Print" panose="02000600000000000000" pitchFamily="2" charset="0"/>
            </a:rPr>
            <a:t>Содержание книги</a:t>
          </a:r>
          <a:endParaRPr lang="ru-RU" sz="2400" kern="1200" dirty="0">
            <a:solidFill>
              <a:srgbClr val="663300"/>
            </a:solidFill>
            <a:latin typeface="Segoe Print" panose="02000600000000000000" pitchFamily="2" charset="0"/>
          </a:endParaRPr>
        </a:p>
      </dsp:txBody>
      <dsp:txXfrm>
        <a:off x="29869" y="26432"/>
        <a:ext cx="10284412" cy="731997"/>
      </dsp:txXfrm>
    </dsp:sp>
    <dsp:sp modelId="{3F3EE045-D46D-4B47-BC42-1BC226EA3D27}">
      <dsp:nvSpPr>
        <dsp:cNvPr id="0" name=""/>
        <dsp:cNvSpPr/>
      </dsp:nvSpPr>
      <dsp:spPr>
        <a:xfrm>
          <a:off x="13874" y="1165977"/>
          <a:ext cx="4291449" cy="5717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663300"/>
              </a:solidFill>
              <a:latin typeface="Segoe Print" panose="02000600000000000000" pitchFamily="2" charset="0"/>
            </a:rPr>
            <a:t>Часть </a:t>
          </a:r>
          <a:r>
            <a:rPr lang="en-US" sz="2000" kern="1200" dirty="0" smtClean="0">
              <a:solidFill>
                <a:srgbClr val="663300"/>
              </a:solidFill>
              <a:latin typeface="Segoe Print" panose="02000600000000000000" pitchFamily="2" charset="0"/>
            </a:rPr>
            <a:t>I</a:t>
          </a:r>
          <a:r>
            <a:rPr lang="ru-RU" sz="2000" kern="1200" dirty="0" smtClean="0">
              <a:solidFill>
                <a:srgbClr val="663300"/>
              </a:solidFill>
              <a:latin typeface="Segoe Print" panose="02000600000000000000" pitchFamily="2" charset="0"/>
            </a:rPr>
            <a:t> «Детский мир»</a:t>
          </a:r>
          <a:endParaRPr lang="ru-RU" sz="2000" kern="1200" dirty="0">
            <a:solidFill>
              <a:srgbClr val="663300"/>
            </a:solidFill>
            <a:latin typeface="Segoe Print" panose="02000600000000000000" pitchFamily="2" charset="0"/>
          </a:endParaRPr>
        </a:p>
      </dsp:txBody>
      <dsp:txXfrm>
        <a:off x="30620" y="1182723"/>
        <a:ext cx="4257957" cy="538259"/>
      </dsp:txXfrm>
    </dsp:sp>
    <dsp:sp modelId="{CDFE9E29-A3DE-414E-A31C-306DD1642E31}">
      <dsp:nvSpPr>
        <dsp:cNvPr id="0" name=""/>
        <dsp:cNvSpPr/>
      </dsp:nvSpPr>
      <dsp:spPr>
        <a:xfrm>
          <a:off x="17179" y="2124563"/>
          <a:ext cx="1345794" cy="42440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tint val="99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tint val="99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tint val="99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vert270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663300"/>
              </a:solidFill>
              <a:latin typeface="Segoe Print" panose="02000600000000000000" pitchFamily="2" charset="0"/>
            </a:rPr>
            <a:t>Первое знакомство с детским миром</a:t>
          </a:r>
          <a:endParaRPr lang="ru-RU" sz="2400" kern="1200" dirty="0">
            <a:solidFill>
              <a:srgbClr val="663300"/>
            </a:solidFill>
            <a:latin typeface="Segoe Print" panose="02000600000000000000" pitchFamily="2" charset="0"/>
          </a:endParaRPr>
        </a:p>
      </dsp:txBody>
      <dsp:txXfrm>
        <a:off x="56596" y="2163980"/>
        <a:ext cx="1266960" cy="4165167"/>
      </dsp:txXfrm>
    </dsp:sp>
    <dsp:sp modelId="{EB97600B-40E4-44ED-9C00-FA4C9858DCE9}">
      <dsp:nvSpPr>
        <dsp:cNvPr id="0" name=""/>
        <dsp:cNvSpPr/>
      </dsp:nvSpPr>
      <dsp:spPr>
        <a:xfrm>
          <a:off x="1490006" y="2124563"/>
          <a:ext cx="1345794" cy="42440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tint val="99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tint val="99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tint val="99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vert270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663300"/>
              </a:solidFill>
              <a:latin typeface="Segoe Print" panose="02000600000000000000" pitchFamily="2" charset="0"/>
            </a:rPr>
            <a:t>Из природы</a:t>
          </a:r>
          <a:endParaRPr lang="ru-RU" sz="2400" kern="1200" dirty="0">
            <a:solidFill>
              <a:srgbClr val="663300"/>
            </a:solidFill>
            <a:latin typeface="Segoe Print" panose="02000600000000000000" pitchFamily="2" charset="0"/>
          </a:endParaRPr>
        </a:p>
      </dsp:txBody>
      <dsp:txXfrm>
        <a:off x="1529423" y="2163980"/>
        <a:ext cx="1266960" cy="4165167"/>
      </dsp:txXfrm>
    </dsp:sp>
    <dsp:sp modelId="{34CC272A-AC8E-4472-8DED-818DFC435510}">
      <dsp:nvSpPr>
        <dsp:cNvPr id="0" name=""/>
        <dsp:cNvSpPr/>
      </dsp:nvSpPr>
      <dsp:spPr>
        <a:xfrm>
          <a:off x="2962834" y="2124563"/>
          <a:ext cx="1345794" cy="42440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tint val="99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tint val="99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tint val="99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vert270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663300"/>
              </a:solidFill>
              <a:latin typeface="Segoe Print" panose="02000600000000000000" pitchFamily="2" charset="0"/>
            </a:rPr>
            <a:t>Первое знакомство с Родиной</a:t>
          </a:r>
          <a:endParaRPr lang="ru-RU" sz="2400" kern="1200" dirty="0">
            <a:solidFill>
              <a:srgbClr val="663300"/>
            </a:solidFill>
            <a:latin typeface="Segoe Print" panose="02000600000000000000" pitchFamily="2" charset="0"/>
          </a:endParaRPr>
        </a:p>
      </dsp:txBody>
      <dsp:txXfrm>
        <a:off x="3002251" y="2163980"/>
        <a:ext cx="1266960" cy="4165167"/>
      </dsp:txXfrm>
    </dsp:sp>
    <dsp:sp modelId="{1AD6FE88-4FDF-4844-8F80-12DDA30C910B}">
      <dsp:nvSpPr>
        <dsp:cNvPr id="0" name=""/>
        <dsp:cNvSpPr/>
      </dsp:nvSpPr>
      <dsp:spPr>
        <a:xfrm>
          <a:off x="4562694" y="1167007"/>
          <a:ext cx="5764276" cy="5717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663300"/>
              </a:solidFill>
              <a:latin typeface="Segoe Print" panose="02000600000000000000" pitchFamily="2" charset="0"/>
            </a:rPr>
            <a:t>Часть </a:t>
          </a:r>
          <a:r>
            <a:rPr lang="en-US" sz="2400" kern="1200" dirty="0" smtClean="0">
              <a:solidFill>
                <a:srgbClr val="663300"/>
              </a:solidFill>
              <a:latin typeface="Segoe Print" panose="02000600000000000000" pitchFamily="2" charset="0"/>
            </a:rPr>
            <a:t>II</a:t>
          </a:r>
          <a:r>
            <a:rPr lang="ru-RU" sz="2400" kern="1200" dirty="0" smtClean="0">
              <a:solidFill>
                <a:srgbClr val="663300"/>
              </a:solidFill>
              <a:latin typeface="Segoe Print" panose="02000600000000000000" pitchFamily="2" charset="0"/>
            </a:rPr>
            <a:t> «Детский мир»</a:t>
          </a:r>
          <a:endParaRPr lang="ru-RU" sz="2400" kern="1200" dirty="0">
            <a:solidFill>
              <a:srgbClr val="663300"/>
            </a:solidFill>
            <a:latin typeface="Segoe Print" panose="02000600000000000000" pitchFamily="2" charset="0"/>
          </a:endParaRPr>
        </a:p>
      </dsp:txBody>
      <dsp:txXfrm>
        <a:off x="4579440" y="1183753"/>
        <a:ext cx="5730784" cy="538259"/>
      </dsp:txXfrm>
    </dsp:sp>
    <dsp:sp modelId="{3F764971-652D-4781-AEB0-5E4EFA278B79}">
      <dsp:nvSpPr>
        <dsp:cNvPr id="0" name=""/>
        <dsp:cNvSpPr/>
      </dsp:nvSpPr>
      <dsp:spPr>
        <a:xfrm>
          <a:off x="4562694" y="2124563"/>
          <a:ext cx="1345794" cy="42440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tint val="99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tint val="99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tint val="99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vert270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663300"/>
              </a:solidFill>
              <a:latin typeface="Segoe Print" panose="02000600000000000000" pitchFamily="2" charset="0"/>
            </a:rPr>
            <a:t>Из природы</a:t>
          </a:r>
          <a:endParaRPr lang="ru-RU" sz="2400" kern="1200" dirty="0">
            <a:solidFill>
              <a:srgbClr val="663300"/>
            </a:solidFill>
            <a:latin typeface="Segoe Print" panose="02000600000000000000" pitchFamily="2" charset="0"/>
          </a:endParaRPr>
        </a:p>
      </dsp:txBody>
      <dsp:txXfrm>
        <a:off x="4602111" y="2163980"/>
        <a:ext cx="1266960" cy="4165167"/>
      </dsp:txXfrm>
    </dsp:sp>
    <dsp:sp modelId="{9C035ECC-33AA-4333-BCC5-4C2D00097C2A}">
      <dsp:nvSpPr>
        <dsp:cNvPr id="0" name=""/>
        <dsp:cNvSpPr/>
      </dsp:nvSpPr>
      <dsp:spPr>
        <a:xfrm>
          <a:off x="6035522" y="2124563"/>
          <a:ext cx="1345794" cy="42440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tint val="99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tint val="99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tint val="99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vert270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663300"/>
              </a:solidFill>
              <a:latin typeface="Segoe Print" panose="02000600000000000000" pitchFamily="2" charset="0"/>
            </a:rPr>
            <a:t>Из Русской истории</a:t>
          </a:r>
          <a:endParaRPr lang="ru-RU" sz="2400" kern="1200" dirty="0">
            <a:solidFill>
              <a:srgbClr val="663300"/>
            </a:solidFill>
            <a:latin typeface="Segoe Print" panose="02000600000000000000" pitchFamily="2" charset="0"/>
          </a:endParaRPr>
        </a:p>
      </dsp:txBody>
      <dsp:txXfrm>
        <a:off x="6074939" y="2163980"/>
        <a:ext cx="1266960" cy="4165167"/>
      </dsp:txXfrm>
    </dsp:sp>
    <dsp:sp modelId="{1B4BBB33-B8BE-4F0C-8684-D70AEDA0A684}">
      <dsp:nvSpPr>
        <dsp:cNvPr id="0" name=""/>
        <dsp:cNvSpPr/>
      </dsp:nvSpPr>
      <dsp:spPr>
        <a:xfrm>
          <a:off x="7508349" y="2124563"/>
          <a:ext cx="1345794" cy="42440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tint val="99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tint val="99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tint val="99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vert270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663300"/>
              </a:solidFill>
              <a:latin typeface="Segoe Print" panose="02000600000000000000" pitchFamily="2" charset="0"/>
            </a:rPr>
            <a:t>Из географии</a:t>
          </a:r>
          <a:endParaRPr lang="ru-RU" sz="2400" kern="1200" dirty="0">
            <a:solidFill>
              <a:srgbClr val="663300"/>
            </a:solidFill>
            <a:latin typeface="Segoe Print" panose="02000600000000000000" pitchFamily="2" charset="0"/>
          </a:endParaRPr>
        </a:p>
      </dsp:txBody>
      <dsp:txXfrm>
        <a:off x="7547766" y="2163980"/>
        <a:ext cx="1266960" cy="4165167"/>
      </dsp:txXfrm>
    </dsp:sp>
    <dsp:sp modelId="{8E07885B-FEFB-4363-BAB8-249747837F6B}">
      <dsp:nvSpPr>
        <dsp:cNvPr id="0" name=""/>
        <dsp:cNvSpPr/>
      </dsp:nvSpPr>
      <dsp:spPr>
        <a:xfrm>
          <a:off x="8981177" y="2124563"/>
          <a:ext cx="1345794" cy="42440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tint val="99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tint val="99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tint val="99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vert270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663300"/>
              </a:solidFill>
              <a:latin typeface="Segoe Print" panose="02000600000000000000" pitchFamily="2" charset="0"/>
            </a:rPr>
            <a:t>Первые уроки логики</a:t>
          </a:r>
          <a:endParaRPr lang="ru-RU" sz="2400" kern="1200" dirty="0">
            <a:solidFill>
              <a:srgbClr val="663300"/>
            </a:solidFill>
            <a:latin typeface="Segoe Print" panose="02000600000000000000" pitchFamily="2" charset="0"/>
          </a:endParaRPr>
        </a:p>
      </dsp:txBody>
      <dsp:txXfrm>
        <a:off x="9020594" y="2163980"/>
        <a:ext cx="1266960" cy="41651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74238-975E-4C05-9F8F-C45510142AE1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C39F74-C65F-4269-A81A-311611C32E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8647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mtClean="0"/>
              <a:t>Ушинский Константин Дмитриевич великий русский педагог, основоположник русской педагогической науки 1824-1870. Родился 19 февраля (2 марта) 1824 года в городе Туле в семье Ушинского Дмитрия Григорьевича — отставного офицера, участника Отечественной войны 1812 года, мелкопоместного дворянина. Мать Кости — Любовь Степановна умерла, когда сыну было только 12</a:t>
            </a:r>
          </a:p>
          <a:p>
            <a:r>
              <a:rPr lang="ru-RU" smtClean="0"/>
              <a:t>Ушинский Константин Дмитриевич — великий русский педагог, основоположник русской педагогической науки, до него в России не существовавшей. Ушинский создал теорию и совершил переворот, фактически революцию в русской педагогической практике. лет. Учился в гимназии, закончил Московский юридический университет.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39F74-C65F-4269-A81A-311611C32E22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effectLst/>
              </a:rPr>
              <a:t>«Родное слово», написанное для ребенка, в то же время совершенно серьезная книга, ставящая себе задачей развить логическую мысль и речь ребенка, научить его разбираться в окружающем мире, положить основы его мировоззрения и подготовить к настоящему изучению наук. Не всякий раскрывший «Родное слово» — с множеством картинок, стихотворений, сказок, прибауток, — обратит внимание на этот серьезный элемент гениальной книги Ушинского, тем более что подан он, этот элемент </a:t>
            </a:r>
            <a:r>
              <a:rPr lang="ru-RU" smtClean="0">
                <a:effectLst/>
              </a:rPr>
              <a:t>чрезвычайно умело.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39F74-C65F-4269-A81A-311611C32E22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561691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39F74-C65F-4269-A81A-311611C32E22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78459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effectLst/>
              </a:rPr>
              <a:t>В «Родном слове» есть упражнения, которые незаменимы именно как такие, которые сами по себе, даже вопреки самым неумелым шагам начинающего учителя, должны принести громадную пользу.</a:t>
            </a:r>
          </a:p>
          <a:p>
            <a:r>
              <a:rPr lang="ru-RU" dirty="0" smtClean="0">
                <a:effectLst/>
              </a:rPr>
              <a:t>Учебная книга Ушинского не только дает первые серьезные упражнения логической мысли и речи ребенка (побуждая его расчленять, классифицировать предметы окружающей среды). «Родное слово» подготовляет ребенка с помощью этих упражнений к изучению естествознания; рядом других простейших упражнений, развивающих и уточняющих пространственные представления детей, оно подготовляет к основательному изучению географии; ряд упражнений, ведущих к развитию представлений о времени, дает подготовку к изучению история; систематические упражнения в речи и ее анализе дают подготовку к изучению научной грамматики. Материал «Родного слова» — это основа для успешного прохождения научных дисциплин в старших классах.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39F74-C65F-4269-A81A-311611C32E22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639704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Кроме тщательно подобранного художественного материала (стихотворений, басен, сказок и т. п.) и небольших рассказов нравственного содержания, Ушинский помещает в «Родном слове» свои статьи о деревьях, животных и т. п., которые отличаются замечательной простотой, лаконичностью, научным содержанием, изяществом и образностью изложения.</a:t>
            </a:r>
          </a:p>
          <a:p>
            <a:r>
              <a:rPr lang="ru-RU" dirty="0" smtClean="0"/>
              <a:t>Особого внимания педагога заслуживают статьи-рассказики в 2-3 строки на какую-либо нравственную тему.</a:t>
            </a:r>
          </a:p>
          <a:p>
            <a:r>
              <a:rPr lang="ru-RU" dirty="0" smtClean="0"/>
              <a:t>Широко использованы в «Родном слове» пословицы, поговорки, скороговорки, загадки. Прекрасно подобраны упражнения для развития у детей умения сравнивать, различать, обобщать.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39F74-C65F-4269-A81A-311611C32E22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852291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Еще в 1861 году Ушинский закончил составление книги для чтения в младших классах Смольного института, тогда же вышедшей в свет под заглавием «Детский мир». Эта замечательная книга давала большой и систематизированный материал по естествознанию, географии и истории. Потребность в такой книге для младших классов средней школы была настолько велика, что уже в первом году потребовалось три издания, и затем издания повторялись каждый год, несмотря на то, что с первых же дней было выставлено против книги обвинение в том, что она разрушает религиозные верования детей. 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начальной школе книга «Детский мир» могла найти себе употребление только в старших классах.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39F74-C65F-4269-A81A-311611C32E22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575761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Создавая «Детский мир», К.Д. Ушинский проделал огромную новаторскую работу, поскольку не было аналогов таких книг ни в русской, ни в зарубежной литературе для детского чтения.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Главное достоинство своей книги он видел в том, что «она по возможности наглядно и совершенно незаметно вводит детей в науку через окружающие их и уже знакомые им образы действительности. Она приводит в систему и уясняет детям те сведения, которые уже приобретены ими непосредственно из самой жизни. На этом, так сказать, фундаменте строится мало-помалу прочное здание первоначального </a:t>
            </a:r>
            <a:r>
              <a:rPr lang="ru-RU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образования».</a:t>
            </a:r>
          </a:p>
          <a:p>
            <a:r>
              <a:rPr lang="ru-RU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построении книги К.Д. Ушинский учитывал, что успех учения основывается на внимании ребенка. Особенности детской психики требуют материала, возбуждающего непосредственный интерес к учебному материалу. Поэтому он включил в содержание книги наиболее подходящий материалом для умственного развития - естественнонаучный материал, поскольку он наиболее соответствует развитию умения зорко наблюдать, правильно сводить наблюдения в одну мысль и верно выражать эту мысль словами.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39F74-C65F-4269-A81A-311611C32E22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852921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Содержание своей книги для чтения он сгруппировал в два отдела, раскрывающих, в доступной детям форме, существование категорий пространства и времени.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ходе подготовки учебных книг для детей К.Д. Ушинский разработал систему психолого-педагогических требований, которым должны отвечать помещаемые в них рассказы.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Выдвинутые К.Д. Ушинским принципы психологии обучения получили отражение и в его отношении к форме детской книги.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39F74-C65F-4269-A81A-311611C32E22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056778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Иерархия «Человек, животные, растения и минералы», заложенная в основу «Родного слова», </a:t>
            </a:r>
            <a:r>
              <a:rPr lang="ru-RU" smtClean="0"/>
              <a:t>остается неизменной и </a:t>
            </a:r>
            <a:r>
              <a:rPr lang="ru-RU" dirty="0" smtClean="0"/>
              <a:t>в </a:t>
            </a:r>
            <a:r>
              <a:rPr lang="ru-RU" smtClean="0"/>
              <a:t>первом разделе данной книги, </a:t>
            </a:r>
            <a:r>
              <a:rPr lang="ru-RU" dirty="0" smtClean="0"/>
              <a:t>посвященном жизни природы, обладающей, по мнению К.Д. Ушинского, логикой самой доступной и самой полезной для детей. Но классификация мира животных, растений </a:t>
            </a:r>
            <a:r>
              <a:rPr lang="ru-RU" smtClean="0"/>
              <a:t>и минералов</a:t>
            </a:r>
            <a:r>
              <a:rPr lang="ru-RU" baseline="0" smtClean="0"/>
              <a:t> здесь</a:t>
            </a:r>
            <a:r>
              <a:rPr lang="ru-RU" smtClean="0"/>
              <a:t> </a:t>
            </a:r>
            <a:r>
              <a:rPr lang="ru-RU" dirty="0" smtClean="0"/>
              <a:t>приобретает научные градации.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39F74-C65F-4269-A81A-311611C32E22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38521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Особое изумление вызывает переложение древнего текста «Слова о полку Игореве» в главе «Поход Игоря, князя Новгород-Северского». Трактовка, присутствующая в «Детском мире», - доступное детям поэтическое описание исторического события, описание, в котором бережно сохранено и передано каждое меткое слово, каждая интонация подлинника.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39F74-C65F-4269-A81A-311611C32E22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857386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приложении-хрестоматии ученик знакомился с «</a:t>
            </a:r>
            <a:r>
              <a:rPr lang="ru-RU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образцами слога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лучших писателей» — как с классическими произведениями Крылова, Жуковского, Пушкина, Лермонтова, Кольцова, Державина, Тютчева, так и </a:t>
            </a:r>
            <a:r>
              <a:rPr lang="ru-RU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произведениями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современных авторов — Некрасова, Тургенева</a:t>
            </a:r>
            <a:r>
              <a:rPr lang="ru-RU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Гончарова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Никитина,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Майкова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др. В хрестоматию были включены и произведения иностранных авторов.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39F74-C65F-4269-A81A-311611C32E22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11142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Мысль о народности воспитания являлась  главнейшей  в  педагогической теории 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К.Д.Ушинского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Система  воспитания детей в каждой   стране, подчеркивал он, связана с условиями исторического развития народа,  с  его нуждами и потребностями.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Ушинский доказал, что система воспитания, построенная  соответственно интересам народа, развивает и укрепляет в детях ценнейшие  психологические черты и моральные качества - патриотизм и национальную гордость, любовь  к труду. Он требовал,  чтобы  дети  начиная  с  раннего  возраста  усваивали элементы  народной  культуры,  овладевали  родным  языком,  знакомились  с произведениями устного народного творчества.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39F74-C65F-4269-A81A-311611C32E22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363544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«Детский мир» и «Хрестоматия». Эти книги - логическое продолжение «Родного слова», являющегося образцом наглядной и постепенно развивающей методы первоначального преподавания.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Окрепшему детскому сознанию, понуждаемому рассматривать любое явление в отношении с другими явлениями и воспринимать их во временном контексте, предлагается более обширная, емкая и содержательная книга, все шире и шире открывающая детям неизведанный мир, и потому названная «Детским миром». Происходит постепенное введение детей в науку через окружающие их знакомые образы действительности, опять-таки имеющей пространственное и временное измерение.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39F74-C65F-4269-A81A-311611C32E22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772558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Простота, образность и эмоциональность изложения, разнообразие и богатство материала (из художественной литературы, географии, истории, естествознания), прекрасный язык, умение заинтересовать ребенка, сочетание образовательного и воспитательного элементов, разнообразие и богатство упражнений - таковы достоинства «Детского мира» и «Родного слова» в педагогическом отношении.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39F74-C65F-4269-A81A-311611C32E22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38353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39F74-C65F-4269-A81A-311611C32E22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5441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Константин Дмитриевич Ушинский известен как великий русский педагог, но не меньшую известность принесли ему и рассказы, написанные для детского чтения. Литературная деятельность К.Д. Ушинского - одно из замечательных проявлений многогранности его таланта. Этому серьезному труду было осознанно отдано им не только время кропотливой творческой работы по созданию специальных детских книг для первоначального чтения, но и многие годы сотрудничества в журналах «Современник», «Отечественные записки», «Библиотека для чтения», «Журнале Министерства народного просвещения», «Народная школа», в газетах «Голос» и «Санкт-Петербургские ведомости».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39F74-C65F-4269-A81A-311611C32E22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63551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Ушинский не только обладал педагогическим талантом, но и проявил себя как замечательный детский писатель. Его произведения, помещенные в учебных кни­гах, заключают в себе наглядный моральный урок и несут читате­лям конкретные знания.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 его рассказы: реалистические, научно-познавательные, а также сказки отличаются очень сильной дидактикой и имеют педагогический характер. Источником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произведений Ушинского является русский фольклор (это пословицы, поговорки, народные сказки и др.). Почему фольклор? Да ведь это те самые произведения, в которых заложена народная мудрость! А именно мудрость и следует передавать детям!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39F74-C65F-4269-A81A-311611C32E22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184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Они написаны для детей дошкольного и самого младшего возраста. Почему? Потому что они невелики по объему. Потому что тематика его произведений разнообразна, а значит, они развивают кругозор ребят. Потому что тематика очень приближена к детской жизни, а значит, они понятны и интересны детям.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39F74-C65F-4269-A81A-311611C32E22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89586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Книги Ушинского открывали детям большие и маленькие тайны огромного мира, в котором они только начинали жить и в котором так много было незнакомого, непонятного и таинственного.</a:t>
            </a:r>
          </a:p>
          <a:p>
            <a:r>
              <a:rPr lang="ru-RU" dirty="0" smtClean="0"/>
              <a:t>А главное – они открывали самую большую тайну: в чем радость и счастье человека. Из рассказов и сказок Ушинского всем было ясно, что счастливым бывает только добрый, честный и трудолюбивый человек.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39F74-C65F-4269-A81A-311611C32E22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82185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всякой школы хороший учебник имеет решающее значение. А для школы начальной — фундамента всей системы образования — значение учебника совершенно исключительно.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учителя хороший учебник — это развернутый план школьной работы, </a:t>
            </a:r>
            <a:r>
              <a:rPr lang="ru-RU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 основа, накоторой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 </a:t>
            </a:r>
            <a:r>
              <a:rPr lang="ru-RU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может придумывать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индивидуальные </a:t>
            </a:r>
            <a:r>
              <a:rPr lang="ru-RU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педагогические «узоры»,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отвечающие особенностям личности каждого ребенка.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Ушинский объявил создание учебной книги для начального обучения неотложной задачей русской школы.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39F74-C65F-4269-A81A-311611C32E22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61994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effectLst/>
              </a:rPr>
              <a:t>Для младших классов начальной школы Ушинский издал в 1864 году другую книжку для чтения — знаменитое «Родное слово». Это был поистине гениальный опыт создания русской книги для начальной школы на основе достижений мировой педагогики.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39F74-C65F-4269-A81A-311611C32E22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15967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effectLst/>
              </a:rPr>
              <a:t>«Родное слово» — это книга, совершенно понятная для ребенка полностью соразмеренная с его силами. Оно составляло в этом отношении полную противоположность книгам, которые издавались и распространялись по школам министерством народного просвещения (вроде книги </a:t>
            </a:r>
            <a:r>
              <a:rPr lang="ru-RU" dirty="0" err="1" smtClean="0">
                <a:effectLst/>
              </a:rPr>
              <a:t>Филонова</a:t>
            </a:r>
            <a:r>
              <a:rPr lang="ru-RU" dirty="0" smtClean="0">
                <a:effectLst/>
              </a:rPr>
              <a:t> и Радонежского; в тех книгах материалом для чтения служили церковнославянские молитвы, проповеди, отрывки из правительственных наказов, манифестов, научных статей по географии, истории, естествознанию, написанных не понятным для детей языком).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39F74-C65F-4269-A81A-311611C32E22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45089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F21367-FC39-42C8-9C29-7749DD86C9C8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76976-915E-4D8D-B420-310128C4EC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064921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F21367-FC39-42C8-9C29-7749DD86C9C8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76976-915E-4D8D-B420-310128C4EC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017460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F21367-FC39-42C8-9C29-7749DD86C9C8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76976-915E-4D8D-B420-310128C4EC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396118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F21367-FC39-42C8-9C29-7749DD86C9C8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76976-915E-4D8D-B420-310128C4EC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448169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F21367-FC39-42C8-9C29-7749DD86C9C8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76976-915E-4D8D-B420-310128C4EC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622354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F21367-FC39-42C8-9C29-7749DD86C9C8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76976-915E-4D8D-B420-310128C4EC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341142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F21367-FC39-42C8-9C29-7749DD86C9C8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76976-915E-4D8D-B420-310128C4EC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797898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F21367-FC39-42C8-9C29-7749DD86C9C8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76976-915E-4D8D-B420-310128C4EC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722459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F21367-FC39-42C8-9C29-7749DD86C9C8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76976-915E-4D8D-B420-310128C4EC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782316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F21367-FC39-42C8-9C29-7749DD86C9C8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76976-915E-4D8D-B420-310128C4EC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147138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F21367-FC39-42C8-9C29-7749DD86C9C8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76976-915E-4D8D-B420-310128C4EC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152900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66" y="4572000"/>
            <a:ext cx="2797186" cy="2036352"/>
          </a:xfrm>
          <a:prstGeom prst="rect">
            <a:avLst/>
          </a:prstGeom>
          <a:effectLst>
            <a:glow>
              <a:schemeClr val="accent2">
                <a:lumMod val="20000"/>
                <a:lumOff val="80000"/>
                <a:alpha val="40000"/>
              </a:schemeClr>
            </a:glow>
            <a:reflection endPos="0" dist="50800" dir="5400000" sy="-100000" algn="bl" rotWithShape="0"/>
            <a:softEdge rad="0"/>
          </a:effectLst>
        </p:spPr>
      </p:pic>
    </p:spTree>
    <p:extLst>
      <p:ext uri="{BB962C8B-B14F-4D97-AF65-F5344CB8AC3E}">
        <p14:creationId xmlns="" xmlns:p14="http://schemas.microsoft.com/office/powerpoint/2010/main" val="3773728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400">
        <p14:doors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accent2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onotype Corsiva" panose="03010101010201010101" pitchFamily="66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663300"/>
          </a:solidFill>
          <a:latin typeface="Segoe Print" panose="020006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663300"/>
          </a:solidFill>
          <a:latin typeface="Segoe Print" panose="020006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663300"/>
          </a:solidFill>
          <a:latin typeface="Segoe Print" panose="020006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63300"/>
          </a:solidFill>
          <a:latin typeface="Segoe Print" panose="020006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63300"/>
          </a:solidFill>
          <a:latin typeface="Segoe Print" panose="020006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slide" Target="slide22.xml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6.xml"/><Relationship Id="rId5" Type="http://schemas.openxmlformats.org/officeDocument/2006/relationships/slide" Target="slide10.xml"/><Relationship Id="rId4" Type="http://schemas.openxmlformats.org/officeDocument/2006/relationships/slide" Target="slide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slide" Target="slide2.xml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dic.academic.ru/dic.nsf/biograf2/13030" TargetMode="External"/><Relationship Id="rId7" Type="http://schemas.openxmlformats.org/officeDocument/2006/relationships/hyperlink" Target="http://publ.lib.ru/ARCHIVES/U/USHINSKIY_Konstantin_Dmitrievich/_Ushinskiy_K.D..html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portal-slovo.ru/pre_school_education/" TargetMode="External"/><Relationship Id="rId5" Type="http://schemas.openxmlformats.org/officeDocument/2006/relationships/hyperlink" Target="https://yandex.ru/images/" TargetMode="External"/><Relationship Id="rId4" Type="http://schemas.openxmlformats.org/officeDocument/2006/relationships/hyperlink" Target="https://ru.wikipedia.org/wiki/%D0%A3%D1%88%D0%B8%D0%BD%D1%81%D0%BA%D0%B8%D0%B9,_%D0%9A%D0%BE%D0%BD%D1%81%D1%82%D0%B0%D0%BD%D1%82%D0%B8%D0%BD_%D0%94%D0%BC%D0%B8%D1%82%D1%80%D0%B8%D0%B5%D0%B2%D0%B8%D1%87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slide" Target="slide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694" y="179882"/>
            <a:ext cx="11272603" cy="656569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endParaRPr lang="ru-RU" altLang="ru-RU" sz="1800" b="1" dirty="0" smtClean="0"/>
          </a:p>
          <a:p>
            <a:pPr>
              <a:lnSpc>
                <a:spcPct val="80000"/>
              </a:lnSpc>
            </a:pPr>
            <a:endParaRPr lang="ru-RU" altLang="ru-RU" sz="1800" b="1" dirty="0"/>
          </a:p>
          <a:p>
            <a:pPr>
              <a:lnSpc>
                <a:spcPct val="80000"/>
              </a:lnSpc>
            </a:pPr>
            <a:endParaRPr lang="ru-RU" altLang="ru-RU" sz="1800" b="1" dirty="0"/>
          </a:p>
          <a:p>
            <a:pPr algn="l">
              <a:lnSpc>
                <a:spcPct val="80000"/>
              </a:lnSpc>
            </a:pPr>
            <a:endParaRPr lang="ru-RU" altLang="ru-RU" sz="1800" b="1" dirty="0"/>
          </a:p>
          <a:p>
            <a:pPr>
              <a:lnSpc>
                <a:spcPct val="100000"/>
              </a:lnSpc>
            </a:pPr>
            <a:r>
              <a:rPr lang="ru-RU" altLang="ru-RU" sz="3200" b="1" dirty="0"/>
              <a:t>ТЕМА </a:t>
            </a:r>
            <a:r>
              <a:rPr lang="ru-RU" altLang="ru-RU" sz="3200" b="1"/>
              <a:t>:  </a:t>
            </a:r>
            <a:r>
              <a:rPr lang="ru-RU" altLang="ru-RU" sz="3200" b="1" smtClean="0"/>
              <a:t>«К.Д.Ушинский. Литературное творчество для детей»</a:t>
            </a:r>
          </a:p>
          <a:p>
            <a:pPr>
              <a:lnSpc>
                <a:spcPct val="80000"/>
              </a:lnSpc>
            </a:pPr>
            <a:r>
              <a:rPr lang="ru-RU" altLang="ru-RU" sz="1800" b="1" smtClean="0"/>
              <a:t>Презентация к уроку литературного чтения</a:t>
            </a:r>
          </a:p>
          <a:p>
            <a:pPr>
              <a:lnSpc>
                <a:spcPct val="80000"/>
              </a:lnSpc>
            </a:pPr>
            <a:r>
              <a:rPr lang="ru-RU" altLang="ru-RU" sz="1800" b="1" smtClean="0"/>
              <a:t>4 класс</a:t>
            </a:r>
            <a:endParaRPr lang="ru-RU" altLang="ru-RU" sz="1800" b="1" dirty="0" smtClean="0"/>
          </a:p>
          <a:p>
            <a:pPr marL="7258050">
              <a:lnSpc>
                <a:spcPct val="80000"/>
              </a:lnSpc>
            </a:pPr>
            <a:endParaRPr lang="ru-RU" altLang="ru-RU" sz="1800" b="1" dirty="0"/>
          </a:p>
          <a:p>
            <a:pPr marL="7258050" algn="l">
              <a:lnSpc>
                <a:spcPct val="100000"/>
              </a:lnSpc>
            </a:pPr>
            <a:r>
              <a:rPr lang="ru-RU" altLang="ru-RU" sz="1800" b="1" smtClean="0"/>
              <a:t>Подготовила </a:t>
            </a:r>
          </a:p>
          <a:p>
            <a:pPr marL="7258050" algn="l">
              <a:lnSpc>
                <a:spcPct val="100000"/>
              </a:lnSpc>
            </a:pPr>
            <a:r>
              <a:rPr lang="ru-RU" altLang="ru-RU" sz="1800" b="1" smtClean="0"/>
              <a:t>Нестеркина Ольга Сергеевна, </a:t>
            </a:r>
          </a:p>
          <a:p>
            <a:pPr marL="7258050" algn="l">
              <a:lnSpc>
                <a:spcPct val="100000"/>
              </a:lnSpc>
            </a:pPr>
            <a:r>
              <a:rPr lang="ru-RU" altLang="ru-RU" sz="1800" b="1" smtClean="0"/>
              <a:t>учитель начальных классов </a:t>
            </a:r>
          </a:p>
          <a:p>
            <a:pPr marL="7258050" algn="l">
              <a:lnSpc>
                <a:spcPct val="100000"/>
              </a:lnSpc>
            </a:pPr>
            <a:r>
              <a:rPr lang="ru-RU" altLang="ru-RU" sz="1800" b="1" smtClean="0"/>
              <a:t>ГБОУ «Школа №1494»</a:t>
            </a:r>
          </a:p>
          <a:p>
            <a:pPr marL="7258050" algn="r">
              <a:lnSpc>
                <a:spcPct val="80000"/>
              </a:lnSpc>
            </a:pPr>
            <a:endParaRPr lang="ru-RU" altLang="ru-RU" sz="1800" b="1" smtClean="0"/>
          </a:p>
          <a:p>
            <a:pPr marL="7258050" algn="r">
              <a:lnSpc>
                <a:spcPct val="80000"/>
              </a:lnSpc>
            </a:pPr>
            <a:endParaRPr lang="ru-RU" altLang="ru-RU" sz="1800" b="1" smtClean="0"/>
          </a:p>
          <a:p>
            <a:pPr marL="3175">
              <a:lnSpc>
                <a:spcPct val="80000"/>
              </a:lnSpc>
            </a:pPr>
            <a:r>
              <a:rPr lang="ru-RU" altLang="ru-RU" sz="1800" b="1" smtClean="0"/>
              <a:t>Москва 2016г.</a:t>
            </a:r>
            <a:endParaRPr lang="ru-RU" altLang="ru-RU" sz="1800" dirty="0"/>
          </a:p>
          <a:p>
            <a:pPr>
              <a:lnSpc>
                <a:spcPct val="80000"/>
              </a:lnSpc>
            </a:pPr>
            <a:endParaRPr lang="ru-RU" altLang="ru-RU" sz="1800" dirty="0"/>
          </a:p>
        </p:txBody>
      </p:sp>
    </p:spTree>
    <p:extLst>
      <p:ext uri="{BB962C8B-B14F-4D97-AF65-F5344CB8AC3E}">
        <p14:creationId xmlns="" xmlns:p14="http://schemas.microsoft.com/office/powerpoint/2010/main" val="18928313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doors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К.Д.Ушинский</a:t>
            </a:r>
            <a:r>
              <a:rPr lang="ru-RU" dirty="0" smtClean="0"/>
              <a:t> «Родное слово»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057">
            <a:off x="3844164" y="2055740"/>
            <a:ext cx="7623135" cy="37925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294768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38450">
            <a:off x="2028697" y="1475797"/>
            <a:ext cx="2492580" cy="316853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9692" y="426238"/>
            <a:ext cx="48595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663300"/>
                </a:solidFill>
                <a:latin typeface="Segoe Print" panose="02000600000000000000" pitchFamily="2" charset="0"/>
              </a:rPr>
              <a:t>Павел Николаевич Филонов</a:t>
            </a:r>
          </a:p>
          <a:p>
            <a:pPr algn="ctr"/>
            <a:r>
              <a:rPr lang="ru-RU" sz="2000" dirty="0" smtClean="0">
                <a:solidFill>
                  <a:srgbClr val="663300"/>
                </a:solidFill>
                <a:latin typeface="Segoe Print" panose="02000600000000000000" pitchFamily="2" charset="0"/>
              </a:rPr>
              <a:t>«</a:t>
            </a:r>
            <a:r>
              <a:rPr lang="ru-RU" sz="2000" dirty="0" err="1" smtClean="0">
                <a:solidFill>
                  <a:srgbClr val="663300"/>
                </a:solidFill>
                <a:latin typeface="Segoe Print" panose="02000600000000000000" pitchFamily="2" charset="0"/>
              </a:rPr>
              <a:t>Пропевень</a:t>
            </a:r>
            <a:r>
              <a:rPr lang="ru-RU" sz="2000" dirty="0" smtClean="0">
                <a:solidFill>
                  <a:srgbClr val="663300"/>
                </a:solidFill>
                <a:latin typeface="Segoe Print" panose="02000600000000000000" pitchFamily="2" charset="0"/>
              </a:rPr>
              <a:t> </a:t>
            </a:r>
            <a:r>
              <a:rPr lang="ru-RU" sz="2000" dirty="0">
                <a:solidFill>
                  <a:srgbClr val="663300"/>
                </a:solidFill>
                <a:latin typeface="Segoe Print" panose="02000600000000000000" pitchFamily="2" charset="0"/>
              </a:rPr>
              <a:t>о проросли </a:t>
            </a:r>
            <a:r>
              <a:rPr lang="ru-RU" sz="2000" dirty="0" smtClean="0">
                <a:solidFill>
                  <a:srgbClr val="663300"/>
                </a:solidFill>
                <a:latin typeface="Segoe Print" panose="02000600000000000000" pitchFamily="2" charset="0"/>
              </a:rPr>
              <a:t>мировой»</a:t>
            </a:r>
            <a:endParaRPr lang="ru-RU" sz="2000" dirty="0">
              <a:solidFill>
                <a:srgbClr val="663300"/>
              </a:solidFill>
              <a:latin typeface="Segoe Print" panose="02000600000000000000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5012" t="4185" b="7809"/>
          <a:stretch/>
        </p:blipFill>
        <p:spPr>
          <a:xfrm>
            <a:off x="4068736" y="2923082"/>
            <a:ext cx="5844759" cy="38224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23242" t="38787" r="23841" b="16109"/>
          <a:stretch/>
        </p:blipFill>
        <p:spPr>
          <a:xfrm rot="1097008">
            <a:off x="7015396" y="1056499"/>
            <a:ext cx="4478741" cy="28631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94193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="" xmlns:p14="http://schemas.microsoft.com/office/powerpoint/2010/main" val="2832170331"/>
              </p:ext>
            </p:extLst>
          </p:nvPr>
        </p:nvGraphicFramePr>
        <p:xfrm>
          <a:off x="697875" y="195010"/>
          <a:ext cx="10949481" cy="6295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20387903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0666BD8-16C1-4A56-AE58-B977DA3063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graphicEl>
                                              <a:dgm id="{20666BD8-16C1-4A56-AE58-B977DA3063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graphicEl>
                                              <a:dgm id="{20666BD8-16C1-4A56-AE58-B977DA3063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graphicEl>
                                              <a:dgm id="{20666BD8-16C1-4A56-AE58-B977DA3063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ADB852C-EA0D-4C39-AF5E-D24CB84175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graphicEl>
                                              <a:dgm id="{BADB852C-EA0D-4C39-AF5E-D24CB84175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graphicEl>
                                              <a:dgm id="{BADB852C-EA0D-4C39-AF5E-D24CB84175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graphicEl>
                                              <a:dgm id="{BADB852C-EA0D-4C39-AF5E-D24CB84175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521CB0-4335-45BF-898D-90C36BB88D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graphicEl>
                                              <a:dgm id="{99521CB0-4335-45BF-898D-90C36BB88D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graphicEl>
                                              <a:dgm id="{99521CB0-4335-45BF-898D-90C36BB88D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graphicEl>
                                              <a:dgm id="{99521CB0-4335-45BF-898D-90C36BB88D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EB7D8EF-6AAF-48A9-B21E-A69E2E0F2F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graphicEl>
                                              <a:dgm id="{FEB7D8EF-6AAF-48A9-B21E-A69E2E0F2F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graphicEl>
                                              <a:dgm id="{FEB7D8EF-6AAF-48A9-B21E-A69E2E0F2F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graphicEl>
                                              <a:dgm id="{FEB7D8EF-6AAF-48A9-B21E-A69E2E0F2F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D7F4F64-4ADB-4781-B90E-62A31B161B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graphicEl>
                                              <a:dgm id="{FD7F4F64-4ADB-4781-B90E-62A31B161B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graphicEl>
                                              <a:dgm id="{FD7F4F64-4ADB-4781-B90E-62A31B161B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graphicEl>
                                              <a:dgm id="{FD7F4F64-4ADB-4781-B90E-62A31B161B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337583-7002-423D-86DB-F89197B7F1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graphicEl>
                                              <a:dgm id="{31337583-7002-423D-86DB-F89197B7F1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graphicEl>
                                              <a:dgm id="{31337583-7002-423D-86DB-F89197B7F1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graphicEl>
                                              <a:dgm id="{31337583-7002-423D-86DB-F89197B7F1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6200000">
            <a:off x="-241092" y="1654279"/>
            <a:ext cx="3059243" cy="1325563"/>
          </a:xfrm>
        </p:spPr>
        <p:txBody>
          <a:bodyPr>
            <a:normAutofit/>
          </a:bodyPr>
          <a:lstStyle/>
          <a:p>
            <a:r>
              <a:rPr lang="ru-RU" sz="4800" dirty="0" smtClean="0"/>
              <a:t>Содержание:</a:t>
            </a:r>
            <a:endParaRPr lang="ru-RU" sz="4800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4063932385"/>
              </p:ext>
            </p:extLst>
          </p:nvPr>
        </p:nvGraphicFramePr>
        <p:xfrm>
          <a:off x="3312826" y="1"/>
          <a:ext cx="8879174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40676222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68D08B5-164E-4633-896E-F6D80B3D77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graphicEl>
                                              <a:dgm id="{668D08B5-164E-4633-896E-F6D80B3D77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graphicEl>
                                              <a:dgm id="{668D08B5-164E-4633-896E-F6D80B3D77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graphicEl>
                                              <a:dgm id="{668D08B5-164E-4633-896E-F6D80B3D77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158098D-CB44-4455-8CF2-830422DBFD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graphicEl>
                                              <a:dgm id="{3158098D-CB44-4455-8CF2-830422DBFD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graphicEl>
                                              <a:dgm id="{3158098D-CB44-4455-8CF2-830422DBFD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graphicEl>
                                              <a:dgm id="{3158098D-CB44-4455-8CF2-830422DBFD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0A697AC-0C9E-48D7-92D3-051A82EF42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graphicEl>
                                              <a:dgm id="{B0A697AC-0C9E-48D7-92D3-051A82EF42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graphicEl>
                                              <a:dgm id="{B0A697AC-0C9E-48D7-92D3-051A82EF42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graphicEl>
                                              <a:dgm id="{B0A697AC-0C9E-48D7-92D3-051A82EF42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17B658B-B4A1-4873-B233-C4C6753786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graphicEl>
                                              <a:dgm id="{C17B658B-B4A1-4873-B233-C4C6753786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graphicEl>
                                              <a:dgm id="{C17B658B-B4A1-4873-B233-C4C6753786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graphicEl>
                                              <a:dgm id="{C17B658B-B4A1-4873-B233-C4C6753786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1C00D4F-90E2-45A3-9C7F-615861CBCC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graphicEl>
                                              <a:dgm id="{A1C00D4F-90E2-45A3-9C7F-615861CBCC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graphicEl>
                                              <a:dgm id="{A1C00D4F-90E2-45A3-9C7F-615861CBCC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graphicEl>
                                              <a:dgm id="{A1C00D4F-90E2-45A3-9C7F-615861CBCC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B5DD1FA-11F2-4325-9257-9C1BEBEFDD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graphicEl>
                                              <a:dgm id="{FB5DD1FA-11F2-4325-9257-9C1BEBEFDD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graphicEl>
                                              <a:dgm id="{FB5DD1FA-11F2-4325-9257-9C1BEBEFDD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graphicEl>
                                              <a:dgm id="{FB5DD1FA-11F2-4325-9257-9C1BEBEFDD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6E8BDEA-D5F1-4681-A563-847C1A37D8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graphicEl>
                                              <a:dgm id="{C6E8BDEA-D5F1-4681-A563-847C1A37D8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graphicEl>
                                              <a:dgm id="{C6E8BDEA-D5F1-4681-A563-847C1A37D8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graphicEl>
                                              <a:dgm id="{C6E8BDEA-D5F1-4681-A563-847C1A37D8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B55581E-8FF6-4165-8C9E-42100CEF9B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graphicEl>
                                              <a:dgm id="{CB55581E-8FF6-4165-8C9E-42100CEF9B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graphicEl>
                                              <a:dgm id="{CB55581E-8FF6-4165-8C9E-42100CEF9B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graphicEl>
                                              <a:dgm id="{CB55581E-8FF6-4165-8C9E-42100CEF9B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D4DB022-8A18-45AD-8FCD-8275E41C55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graphicEl>
                                              <a:dgm id="{1D4DB022-8A18-45AD-8FCD-8275E41C55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graphicEl>
                                              <a:dgm id="{1D4DB022-8A18-45AD-8FCD-8275E41C55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graphicEl>
                                              <a:dgm id="{1D4DB022-8A18-45AD-8FCD-8275E41C55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39E0E47-68E9-42A6-ADD4-4769ABD074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graphicEl>
                                              <a:dgm id="{C39E0E47-68E9-42A6-ADD4-4769ABD074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graphicEl>
                                              <a:dgm id="{C39E0E47-68E9-42A6-ADD4-4769ABD074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graphicEl>
                                              <a:dgm id="{C39E0E47-68E9-42A6-ADD4-4769ABD074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3178">
            <a:off x="2160297" y="352819"/>
            <a:ext cx="2585783" cy="40276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666" y="2833141"/>
            <a:ext cx="6045845" cy="3183015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891666" y="365125"/>
            <a:ext cx="6462134" cy="1325563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Задания и упражнения</a:t>
            </a:r>
            <a:endParaRPr lang="ru-RU" sz="4400" dirty="0"/>
          </a:p>
        </p:txBody>
      </p:sp>
    </p:spTree>
    <p:extLst>
      <p:ext uri="{BB962C8B-B14F-4D97-AF65-F5344CB8AC3E}">
        <p14:creationId xmlns="" xmlns:p14="http://schemas.microsoft.com/office/powerpoint/2010/main" val="4473567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4588239" cy="1013970"/>
          </a:xfrm>
        </p:spPr>
        <p:txBody>
          <a:bodyPr>
            <a:normAutofit/>
          </a:bodyPr>
          <a:lstStyle/>
          <a:p>
            <a:r>
              <a:rPr lang="ru-RU" sz="4800" dirty="0" smtClean="0"/>
              <a:t>Подбор материала</a:t>
            </a:r>
            <a:endParaRPr lang="ru-RU" sz="4800" dirty="0"/>
          </a:p>
        </p:txBody>
      </p:sp>
      <p:sp>
        <p:nvSpPr>
          <p:cNvPr id="3" name="Облако 2"/>
          <p:cNvSpPr/>
          <p:nvPr/>
        </p:nvSpPr>
        <p:spPr>
          <a:xfrm>
            <a:off x="6283376" y="306546"/>
            <a:ext cx="3960000" cy="1260000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400" dirty="0" smtClean="0">
                <a:solidFill>
                  <a:srgbClr val="663300"/>
                </a:solidFill>
                <a:latin typeface="Segoe Print" panose="02000600000000000000" pitchFamily="2" charset="0"/>
              </a:rPr>
              <a:t>стихотворения</a:t>
            </a:r>
            <a:endParaRPr lang="ru-RU" dirty="0">
              <a:solidFill>
                <a:srgbClr val="663300"/>
              </a:solidFill>
              <a:latin typeface="Segoe Print" panose="02000600000000000000" pitchFamily="2" charset="0"/>
            </a:endParaRPr>
          </a:p>
        </p:txBody>
      </p:sp>
      <p:sp>
        <p:nvSpPr>
          <p:cNvPr id="10" name="Облако 9"/>
          <p:cNvSpPr/>
          <p:nvPr/>
        </p:nvSpPr>
        <p:spPr>
          <a:xfrm>
            <a:off x="8022237" y="5228673"/>
            <a:ext cx="3960000" cy="1260000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400" dirty="0" smtClean="0">
                <a:solidFill>
                  <a:srgbClr val="663300"/>
                </a:solidFill>
                <a:latin typeface="Segoe Print" panose="02000600000000000000" pitchFamily="2" charset="0"/>
              </a:rPr>
              <a:t>рассказики</a:t>
            </a:r>
            <a:endParaRPr lang="ru-RU" dirty="0">
              <a:solidFill>
                <a:srgbClr val="663300"/>
              </a:solidFill>
              <a:latin typeface="Segoe Print" panose="02000600000000000000" pitchFamily="2" charset="0"/>
            </a:endParaRPr>
          </a:p>
        </p:txBody>
      </p:sp>
      <p:sp>
        <p:nvSpPr>
          <p:cNvPr id="11" name="Облако 10"/>
          <p:cNvSpPr/>
          <p:nvPr/>
        </p:nvSpPr>
        <p:spPr>
          <a:xfrm>
            <a:off x="4706813" y="2069424"/>
            <a:ext cx="3960000" cy="1260000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400" dirty="0" smtClean="0">
                <a:solidFill>
                  <a:srgbClr val="663300"/>
                </a:solidFill>
                <a:latin typeface="Segoe Print" panose="02000600000000000000" pitchFamily="2" charset="0"/>
              </a:rPr>
              <a:t>сказки</a:t>
            </a:r>
            <a:endParaRPr lang="ru-RU" dirty="0">
              <a:solidFill>
                <a:srgbClr val="663300"/>
              </a:solidFill>
              <a:latin typeface="Segoe Print" panose="02000600000000000000" pitchFamily="2" charset="0"/>
            </a:endParaRPr>
          </a:p>
        </p:txBody>
      </p:sp>
      <p:sp>
        <p:nvSpPr>
          <p:cNvPr id="12" name="Облако 11"/>
          <p:cNvSpPr/>
          <p:nvPr/>
        </p:nvSpPr>
        <p:spPr>
          <a:xfrm>
            <a:off x="3796209" y="4567911"/>
            <a:ext cx="3960000" cy="1260000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400" dirty="0" smtClean="0">
                <a:solidFill>
                  <a:srgbClr val="663300"/>
                </a:solidFill>
                <a:latin typeface="Segoe Print" panose="02000600000000000000" pitchFamily="2" charset="0"/>
              </a:rPr>
              <a:t>пословицы, поговорки</a:t>
            </a:r>
            <a:endParaRPr lang="ru-RU" dirty="0">
              <a:solidFill>
                <a:srgbClr val="663300"/>
              </a:solidFill>
              <a:latin typeface="Segoe Print" panose="02000600000000000000" pitchFamily="2" charset="0"/>
            </a:endParaRPr>
          </a:p>
        </p:txBody>
      </p:sp>
      <p:sp>
        <p:nvSpPr>
          <p:cNvPr id="13" name="Облако 12"/>
          <p:cNvSpPr/>
          <p:nvPr/>
        </p:nvSpPr>
        <p:spPr>
          <a:xfrm>
            <a:off x="212361" y="1374985"/>
            <a:ext cx="3960000" cy="1260000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400" dirty="0" smtClean="0">
                <a:solidFill>
                  <a:srgbClr val="663300"/>
                </a:solidFill>
                <a:latin typeface="Segoe Print" panose="02000600000000000000" pitchFamily="2" charset="0"/>
              </a:rPr>
              <a:t>басни</a:t>
            </a:r>
            <a:endParaRPr lang="ru-RU" dirty="0">
              <a:solidFill>
                <a:srgbClr val="663300"/>
              </a:solidFill>
              <a:latin typeface="Segoe Print" panose="02000600000000000000" pitchFamily="2" charset="0"/>
            </a:endParaRPr>
          </a:p>
        </p:txBody>
      </p:sp>
      <p:sp>
        <p:nvSpPr>
          <p:cNvPr id="14" name="Облако 13"/>
          <p:cNvSpPr/>
          <p:nvPr/>
        </p:nvSpPr>
        <p:spPr>
          <a:xfrm>
            <a:off x="8022237" y="3278345"/>
            <a:ext cx="3960000" cy="1260000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400" dirty="0" smtClean="0">
                <a:solidFill>
                  <a:srgbClr val="663300"/>
                </a:solidFill>
                <a:latin typeface="Segoe Print" panose="02000600000000000000" pitchFamily="2" charset="0"/>
              </a:rPr>
              <a:t>статьи</a:t>
            </a:r>
            <a:endParaRPr lang="ru-RU" dirty="0">
              <a:solidFill>
                <a:srgbClr val="663300"/>
              </a:solidFill>
              <a:latin typeface="Segoe Print" panose="02000600000000000000" pitchFamily="2" charset="0"/>
            </a:endParaRPr>
          </a:p>
        </p:txBody>
      </p:sp>
      <p:sp>
        <p:nvSpPr>
          <p:cNvPr id="15" name="Облако 14"/>
          <p:cNvSpPr/>
          <p:nvPr/>
        </p:nvSpPr>
        <p:spPr>
          <a:xfrm>
            <a:off x="746813" y="3243472"/>
            <a:ext cx="3960000" cy="1260000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400" dirty="0" smtClean="0">
                <a:solidFill>
                  <a:srgbClr val="663300"/>
                </a:solidFill>
                <a:latin typeface="Segoe Print" panose="02000600000000000000" pitchFamily="2" charset="0"/>
              </a:rPr>
              <a:t>скороговорки, загадки</a:t>
            </a:r>
            <a:endParaRPr lang="ru-RU" dirty="0">
              <a:solidFill>
                <a:srgbClr val="663300"/>
              </a:solidFill>
              <a:latin typeface="Segoe Print" panose="02000600000000000000" pitchFamily="2" charset="0"/>
            </a:endParaRPr>
          </a:p>
        </p:txBody>
      </p:sp>
      <p:sp>
        <p:nvSpPr>
          <p:cNvPr id="16" name="Управляющая кнопка: возврат 15">
            <a:hlinkClick r:id="rId3" action="ppaction://hlinksldjump" highlightClick="1"/>
          </p:cNvPr>
          <p:cNvSpPr/>
          <p:nvPr/>
        </p:nvSpPr>
        <p:spPr>
          <a:xfrm>
            <a:off x="10844834" y="1310602"/>
            <a:ext cx="720000" cy="720000"/>
          </a:xfrm>
          <a:prstGeom prst="actionButtonRetur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441808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74" y="365125"/>
            <a:ext cx="10067925" cy="1325563"/>
          </a:xfrm>
        </p:spPr>
        <p:txBody>
          <a:bodyPr/>
          <a:lstStyle/>
          <a:p>
            <a:pPr algn="ctr"/>
            <a:r>
              <a:rPr lang="ru-RU" dirty="0" err="1"/>
              <a:t>К.Д.Ушинский</a:t>
            </a:r>
            <a:r>
              <a:rPr lang="ru-RU" dirty="0"/>
              <a:t>  «Детский мир»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6988" y="1690688"/>
            <a:ext cx="2349439" cy="33251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732" y="2085777"/>
            <a:ext cx="2945802" cy="36540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16588">
            <a:off x="8157406" y="2424798"/>
            <a:ext cx="2758766" cy="38698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782090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ая прямоугольная выноска 10"/>
          <p:cNvSpPr/>
          <p:nvPr/>
        </p:nvSpPr>
        <p:spPr>
          <a:xfrm>
            <a:off x="9081132" y="5192463"/>
            <a:ext cx="2218545" cy="1387241"/>
          </a:xfrm>
          <a:prstGeom prst="wedgeRoundRectCallout">
            <a:avLst>
              <a:gd name="adj1" fmla="val -235257"/>
              <a:gd name="adj2" fmla="val -72823"/>
              <a:gd name="adj3" fmla="val 16667"/>
            </a:avLst>
          </a:prstGeom>
          <a:gradFill flip="none" rotWithShape="1">
            <a:gsLst>
              <a:gs pos="0">
                <a:srgbClr val="996600"/>
              </a:gs>
              <a:gs pos="50000">
                <a:srgbClr val="D1AE4B"/>
              </a:gs>
              <a:gs pos="100000">
                <a:schemeClr val="accent4">
                  <a:lumMod val="20000"/>
                  <a:lumOff val="8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Особенности детской психики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7415895" y="278623"/>
            <a:ext cx="2218545" cy="1271882"/>
          </a:xfrm>
          <a:prstGeom prst="wedgeRoundRectCallout">
            <a:avLst>
              <a:gd name="adj1" fmla="val -166823"/>
              <a:gd name="adj2" fmla="val 285634"/>
              <a:gd name="adj3" fmla="val 16667"/>
            </a:avLst>
          </a:prstGeom>
          <a:gradFill flip="none" rotWithShape="1">
            <a:gsLst>
              <a:gs pos="0">
                <a:srgbClr val="996600"/>
              </a:gs>
              <a:gs pos="50000">
                <a:srgbClr val="D1AE4B"/>
              </a:gs>
              <a:gs pos="100000">
                <a:schemeClr val="accent4">
                  <a:lumMod val="20000"/>
                  <a:lumOff val="8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Реализация принципов наглядности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162" r="21377"/>
          <a:stretch/>
        </p:blipFill>
        <p:spPr>
          <a:xfrm>
            <a:off x="59961" y="1888761"/>
            <a:ext cx="4790335" cy="49692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2940" y="4062334"/>
            <a:ext cx="33594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Подбор </a:t>
            </a:r>
            <a:r>
              <a:rPr lang="ru-RU" sz="360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материала и построение книги</a:t>
            </a:r>
            <a:endParaRPr lang="ru-RU" sz="3600" dirty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3237875" y="350886"/>
            <a:ext cx="2218545" cy="1398401"/>
          </a:xfrm>
          <a:prstGeom prst="wedgeRoundRectCallout">
            <a:avLst>
              <a:gd name="adj1" fmla="val -26062"/>
              <a:gd name="adj2" fmla="val 183220"/>
              <a:gd name="adj3" fmla="val 16667"/>
            </a:avLst>
          </a:prstGeom>
          <a:gradFill flip="none" rotWithShape="1">
            <a:gsLst>
              <a:gs pos="0">
                <a:srgbClr val="996600"/>
              </a:gs>
              <a:gs pos="50000">
                <a:srgbClr val="D1AE4B"/>
              </a:gs>
              <a:gs pos="100000">
                <a:schemeClr val="accent4">
                  <a:lumMod val="20000"/>
                  <a:lumOff val="8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Задачи умственного развития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5093070" y="1894438"/>
            <a:ext cx="2218545" cy="1305961"/>
          </a:xfrm>
          <a:prstGeom prst="wedgeRoundRectCallout">
            <a:avLst>
              <a:gd name="adj1" fmla="val -60375"/>
              <a:gd name="adj2" fmla="val 100654"/>
              <a:gd name="adj3" fmla="val 16667"/>
            </a:avLst>
          </a:prstGeom>
          <a:gradFill flip="none" rotWithShape="1">
            <a:gsLst>
              <a:gs pos="0">
                <a:srgbClr val="996600"/>
              </a:gs>
              <a:gs pos="50000">
                <a:srgbClr val="D1AE4B"/>
              </a:gs>
              <a:gs pos="100000">
                <a:schemeClr val="accent4">
                  <a:lumMod val="20000"/>
                  <a:lumOff val="8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Сообщение необходимых знаний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5486724" y="5307495"/>
            <a:ext cx="2563320" cy="1259079"/>
          </a:xfrm>
          <a:prstGeom prst="wedgeRoundRectCallout">
            <a:avLst>
              <a:gd name="adj1" fmla="val -72308"/>
              <a:gd name="adj2" fmla="val -67497"/>
              <a:gd name="adj3" fmla="val 16667"/>
            </a:avLst>
          </a:prstGeom>
          <a:gradFill flip="none" rotWithShape="1">
            <a:gsLst>
              <a:gs pos="0">
                <a:srgbClr val="996600"/>
              </a:gs>
              <a:gs pos="50000">
                <a:srgbClr val="D1AE4B"/>
              </a:gs>
              <a:gs pos="100000">
                <a:schemeClr val="accent4">
                  <a:lumMod val="20000"/>
                  <a:lumOff val="8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Постепенность умственного развития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726588" y="344260"/>
            <a:ext cx="2218545" cy="1405027"/>
          </a:xfrm>
          <a:prstGeom prst="wedgeRoundRectCallout">
            <a:avLst>
              <a:gd name="adj1" fmla="val 50099"/>
              <a:gd name="adj2" fmla="val 156969"/>
              <a:gd name="adj3" fmla="val 16667"/>
            </a:avLst>
          </a:prstGeom>
          <a:gradFill flip="none" rotWithShape="1">
            <a:gsLst>
              <a:gs pos="0">
                <a:srgbClr val="996600"/>
              </a:gs>
              <a:gs pos="50000">
                <a:srgbClr val="D1AE4B"/>
              </a:gs>
              <a:gs pos="100000">
                <a:schemeClr val="accent4">
                  <a:lumMod val="20000"/>
                  <a:lumOff val="8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Успех основан на внимании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8437108" y="1797435"/>
            <a:ext cx="3402769" cy="1262920"/>
          </a:xfrm>
          <a:prstGeom prst="wedgeRoundRectCallout">
            <a:avLst>
              <a:gd name="adj1" fmla="val -155487"/>
              <a:gd name="adj2" fmla="val 178116"/>
              <a:gd name="adj3" fmla="val 16667"/>
            </a:avLst>
          </a:prstGeom>
          <a:gradFill flip="none" rotWithShape="1">
            <a:gsLst>
              <a:gs pos="0">
                <a:srgbClr val="996600"/>
              </a:gs>
              <a:gs pos="50000">
                <a:srgbClr val="D1AE4B"/>
              </a:gs>
              <a:gs pos="100000">
                <a:schemeClr val="accent4">
                  <a:lumMod val="20000"/>
                  <a:lumOff val="8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Непосредственный интерес к материалу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8567529" y="3601193"/>
            <a:ext cx="3309873" cy="1240436"/>
          </a:xfrm>
          <a:prstGeom prst="wedgeRoundRectCallout">
            <a:avLst>
              <a:gd name="adj1" fmla="val -164318"/>
              <a:gd name="adj2" fmla="val 48169"/>
              <a:gd name="adj3" fmla="val 16667"/>
            </a:avLst>
          </a:prstGeom>
          <a:gradFill flip="none" rotWithShape="1">
            <a:gsLst>
              <a:gs pos="0">
                <a:srgbClr val="996600"/>
              </a:gs>
              <a:gs pos="50000">
                <a:srgbClr val="D1AE4B"/>
              </a:gs>
              <a:gs pos="100000">
                <a:schemeClr val="accent4">
                  <a:lumMod val="20000"/>
                  <a:lumOff val="8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Естественнонаучный материал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4151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635584" cy="1013970"/>
          </a:xfrm>
        </p:spPr>
        <p:txBody>
          <a:bodyPr>
            <a:normAutofit/>
          </a:bodyPr>
          <a:lstStyle/>
          <a:p>
            <a:r>
              <a:rPr lang="ru-RU" sz="4400" dirty="0" smtClean="0"/>
              <a:t>Требования к подбору рассказов книги</a:t>
            </a:r>
            <a:endParaRPr lang="ru-RU" sz="44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48879273"/>
              </p:ext>
            </p:extLst>
          </p:nvPr>
        </p:nvGraphicFramePr>
        <p:xfrm>
          <a:off x="3501036" y="1379095"/>
          <a:ext cx="8128000" cy="4962688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8128000"/>
              </a:tblGrid>
              <a:tr h="943492">
                <a:tc>
                  <a:txBody>
                    <a:bodyPr/>
                    <a:lstStyle/>
                    <a:p>
                      <a:pPr algn="ctr"/>
                      <a:r>
                        <a:rPr lang="ru-RU" sz="3600" b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Monotype Corsiva" panose="03010101010201010101" pitchFamily="66" charset="0"/>
                        </a:rPr>
                        <a:t>Подготовка почвы для будущих знаний</a:t>
                      </a:r>
                      <a:endParaRPr lang="ru-RU" sz="3600" b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 anchor="ctr"/>
                </a:tc>
              </a:tr>
              <a:tr h="943492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Monotype Corsiva" panose="03010101010201010101" pitchFamily="66" charset="0"/>
                        </a:rPr>
                        <a:t>Главное не должно быть сухим</a:t>
                      </a:r>
                      <a:endParaRPr lang="ru-RU" sz="36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 anchor="ctr"/>
                </a:tc>
              </a:tr>
              <a:tr h="943492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Monotype Corsiva" panose="03010101010201010101" pitchFamily="66" charset="0"/>
                        </a:rPr>
                        <a:t>Подробности не затемняют главное</a:t>
                      </a:r>
                      <a:endParaRPr lang="ru-RU" sz="36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 anchor="ctr"/>
                </a:tc>
              </a:tr>
              <a:tr h="943492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Monotype Corsiva" panose="03010101010201010101" pitchFamily="66" charset="0"/>
                        </a:rPr>
                        <a:t>Не быть длинными: дети должны помнить начало, дочитав до конца</a:t>
                      </a:r>
                      <a:endParaRPr lang="ru-RU" sz="36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 anchor="ctr"/>
                </a:tc>
              </a:tr>
              <a:tr h="94349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Monotype Corsiva" panose="03010101010201010101" pitchFamily="66" charset="0"/>
                        </a:rPr>
                        <a:t>Легко запоминаться</a:t>
                      </a:r>
                      <a:endParaRPr lang="ru-RU" sz="360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1830629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3401895687"/>
              </p:ext>
            </p:extLst>
          </p:nvPr>
        </p:nvGraphicFramePr>
        <p:xfrm>
          <a:off x="842962" y="228600"/>
          <a:ext cx="10344151" cy="6372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23825718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00CD5ED-2EC2-4F58-B8B5-E8FDF31240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graphicEl>
                                              <a:dgm id="{100CD5ED-2EC2-4F58-B8B5-E8FDF31240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graphicEl>
                                              <a:dgm id="{100CD5ED-2EC2-4F58-B8B5-E8FDF31240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graphicEl>
                                              <a:dgm id="{100CD5ED-2EC2-4F58-B8B5-E8FDF31240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F3EE045-D46D-4B47-BC42-1BC226EA3D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graphicEl>
                                              <a:dgm id="{3F3EE045-D46D-4B47-BC42-1BC226EA3D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graphicEl>
                                              <a:dgm id="{3F3EE045-D46D-4B47-BC42-1BC226EA3D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graphicEl>
                                              <a:dgm id="{3F3EE045-D46D-4B47-BC42-1BC226EA3D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DFE9E29-A3DE-414E-A31C-306DD1642E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graphicEl>
                                              <a:dgm id="{CDFE9E29-A3DE-414E-A31C-306DD1642E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graphicEl>
                                              <a:dgm id="{CDFE9E29-A3DE-414E-A31C-306DD1642E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graphicEl>
                                              <a:dgm id="{CDFE9E29-A3DE-414E-A31C-306DD1642E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B97600B-40E4-44ED-9C00-FA4C9858DC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graphicEl>
                                              <a:dgm id="{EB97600B-40E4-44ED-9C00-FA4C9858DC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graphicEl>
                                              <a:dgm id="{EB97600B-40E4-44ED-9C00-FA4C9858DC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graphicEl>
                                              <a:dgm id="{EB97600B-40E4-44ED-9C00-FA4C9858DC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4CC272A-AC8E-4472-8DED-818DFC4355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graphicEl>
                                              <a:dgm id="{34CC272A-AC8E-4472-8DED-818DFC4355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graphicEl>
                                              <a:dgm id="{34CC272A-AC8E-4472-8DED-818DFC4355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graphicEl>
                                              <a:dgm id="{34CC272A-AC8E-4472-8DED-818DFC4355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AD6FE88-4FDF-4844-8F80-12DDA30C91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graphicEl>
                                              <a:dgm id="{1AD6FE88-4FDF-4844-8F80-12DDA30C91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graphicEl>
                                              <a:dgm id="{1AD6FE88-4FDF-4844-8F80-12DDA30C91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graphicEl>
                                              <a:dgm id="{1AD6FE88-4FDF-4844-8F80-12DDA30C91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F764971-652D-4781-AEB0-5E4EFA278B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graphicEl>
                                              <a:dgm id="{3F764971-652D-4781-AEB0-5E4EFA278B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graphicEl>
                                              <a:dgm id="{3F764971-652D-4781-AEB0-5E4EFA278B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graphicEl>
                                              <a:dgm id="{3F764971-652D-4781-AEB0-5E4EFA278B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C035ECC-33AA-4333-BCC5-4C2D00097C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graphicEl>
                                              <a:dgm id="{9C035ECC-33AA-4333-BCC5-4C2D00097C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graphicEl>
                                              <a:dgm id="{9C035ECC-33AA-4333-BCC5-4C2D00097C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graphicEl>
                                              <a:dgm id="{9C035ECC-33AA-4333-BCC5-4C2D00097C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B4BBB33-B8BE-4F0C-8684-D70AEDA0A6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graphicEl>
                                              <a:dgm id="{1B4BBB33-B8BE-4F0C-8684-D70AEDA0A6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graphicEl>
                                              <a:dgm id="{1B4BBB33-B8BE-4F0C-8684-D70AEDA0A6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graphicEl>
                                              <a:dgm id="{1B4BBB33-B8BE-4F0C-8684-D70AEDA0A6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E07885B-FEFB-4363-BAB8-249747837F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graphicEl>
                                              <a:dgm id="{8E07885B-FEFB-4363-BAB8-249747837F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graphicEl>
                                              <a:dgm id="{8E07885B-FEFB-4363-BAB8-249747837F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graphicEl>
                                              <a:dgm id="{8E07885B-FEFB-4363-BAB8-249747837F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68575" y="1763686"/>
            <a:ext cx="3044252" cy="1073931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Содержание</a:t>
            </a:r>
            <a:br>
              <a:rPr lang="ru-RU" sz="4400" dirty="0" smtClean="0"/>
            </a:br>
            <a:r>
              <a:rPr lang="ru-RU" sz="2000" dirty="0" smtClean="0"/>
              <a:t>(выбери раздел – нажми) </a:t>
            </a:r>
            <a:endParaRPr lang="ru-RU" sz="1800" dirty="0"/>
          </a:p>
        </p:txBody>
      </p:sp>
      <p:sp>
        <p:nvSpPr>
          <p:cNvPr id="5" name="Блок-схема: сохраненные данные 4"/>
          <p:cNvSpPr/>
          <p:nvPr/>
        </p:nvSpPr>
        <p:spPr>
          <a:xfrm flipH="1">
            <a:off x="3312827" y="434716"/>
            <a:ext cx="1124262" cy="5876144"/>
          </a:xfrm>
          <a:prstGeom prst="flowChartOnlineStorage">
            <a:avLst/>
          </a:prstGeom>
          <a:solidFill>
            <a:srgbClr val="99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>
            <a:hlinkClick r:id="rId2" action="ppaction://hlinksldjump"/>
          </p:cNvPr>
          <p:cNvSpPr/>
          <p:nvPr/>
        </p:nvSpPr>
        <p:spPr>
          <a:xfrm>
            <a:off x="4092937" y="266351"/>
            <a:ext cx="7270232" cy="1042400"/>
          </a:xfrm>
          <a:prstGeom prst="rightArrow">
            <a:avLst/>
          </a:prstGeom>
          <a:solidFill>
            <a:srgbClr val="D1AE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smtClean="0">
                <a:solidFill>
                  <a:srgbClr val="663300"/>
                </a:solidFill>
                <a:latin typeface="Segoe Print" panose="02000600000000000000" pitchFamily="2" charset="0"/>
              </a:rPr>
              <a:t>Творчество К.Д.Ушинского</a:t>
            </a:r>
            <a:endParaRPr lang="ru-RU" sz="2400" dirty="0">
              <a:solidFill>
                <a:srgbClr val="663300"/>
              </a:solidFill>
              <a:latin typeface="Segoe Print" panose="02000600000000000000" pitchFamily="2" charset="0"/>
            </a:endParaRPr>
          </a:p>
        </p:txBody>
      </p:sp>
      <p:sp>
        <p:nvSpPr>
          <p:cNvPr id="7" name="Стрелка вправо 6">
            <a:hlinkClick r:id="rId3" action="ppaction://hlinksldjump"/>
          </p:cNvPr>
          <p:cNvSpPr/>
          <p:nvPr/>
        </p:nvSpPr>
        <p:spPr>
          <a:xfrm>
            <a:off x="4112817" y="1309976"/>
            <a:ext cx="7270232" cy="1042400"/>
          </a:xfrm>
          <a:prstGeom prst="rightArrow">
            <a:avLst/>
          </a:prstGeom>
          <a:solidFill>
            <a:srgbClr val="D1AE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smtClean="0">
                <a:solidFill>
                  <a:srgbClr val="663300"/>
                </a:solidFill>
                <a:latin typeface="Segoe Print" panose="02000600000000000000" pitchFamily="2" charset="0"/>
              </a:rPr>
              <a:t>Литературное творчество для детей</a:t>
            </a:r>
            <a:endParaRPr lang="ru-RU" sz="2400" dirty="0">
              <a:solidFill>
                <a:srgbClr val="663300"/>
              </a:solidFill>
              <a:latin typeface="Segoe Print" panose="02000600000000000000" pitchFamily="2" charset="0"/>
            </a:endParaRPr>
          </a:p>
        </p:txBody>
      </p:sp>
      <p:sp>
        <p:nvSpPr>
          <p:cNvPr id="8" name="Стрелка вправо 7">
            <a:hlinkClick r:id="rId4" action="ppaction://hlinksldjump"/>
          </p:cNvPr>
          <p:cNvSpPr/>
          <p:nvPr/>
        </p:nvSpPr>
        <p:spPr>
          <a:xfrm>
            <a:off x="4148312" y="2371277"/>
            <a:ext cx="7270231" cy="1042400"/>
          </a:xfrm>
          <a:prstGeom prst="rightArrow">
            <a:avLst/>
          </a:prstGeom>
          <a:solidFill>
            <a:srgbClr val="D1AE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smtClean="0">
                <a:solidFill>
                  <a:srgbClr val="663300"/>
                </a:solidFill>
                <a:latin typeface="Segoe Print" panose="02000600000000000000" pitchFamily="2" charset="0"/>
              </a:rPr>
              <a:t>Учебники К.Д.Ушинского</a:t>
            </a:r>
            <a:endParaRPr lang="ru-RU" sz="2400" dirty="0">
              <a:solidFill>
                <a:srgbClr val="663300"/>
              </a:solidFill>
              <a:latin typeface="Segoe Print" panose="02000600000000000000" pitchFamily="2" charset="0"/>
            </a:endParaRPr>
          </a:p>
        </p:txBody>
      </p:sp>
      <p:sp>
        <p:nvSpPr>
          <p:cNvPr id="9" name="Стрелка вправо 8">
            <a:hlinkClick r:id="rId5" action="ppaction://hlinksldjump"/>
          </p:cNvPr>
          <p:cNvSpPr/>
          <p:nvPr/>
        </p:nvSpPr>
        <p:spPr>
          <a:xfrm>
            <a:off x="4148312" y="3437455"/>
            <a:ext cx="7270230" cy="1042400"/>
          </a:xfrm>
          <a:prstGeom prst="rightArrow">
            <a:avLst/>
          </a:prstGeom>
          <a:solidFill>
            <a:srgbClr val="D1AE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rgbClr val="663300"/>
                </a:solidFill>
                <a:latin typeface="Segoe Print" panose="02000600000000000000" pitchFamily="2" charset="0"/>
              </a:rPr>
              <a:t>«Родное слово»</a:t>
            </a:r>
          </a:p>
        </p:txBody>
      </p:sp>
      <p:sp>
        <p:nvSpPr>
          <p:cNvPr id="10" name="Стрелка вправо 9">
            <a:hlinkClick r:id="rId6" action="ppaction://hlinksldjump"/>
          </p:cNvPr>
          <p:cNvSpPr/>
          <p:nvPr/>
        </p:nvSpPr>
        <p:spPr>
          <a:xfrm>
            <a:off x="4163928" y="4503635"/>
            <a:ext cx="7238999" cy="1042400"/>
          </a:xfrm>
          <a:prstGeom prst="rightArrow">
            <a:avLst/>
          </a:prstGeom>
          <a:solidFill>
            <a:srgbClr val="D1AE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400" dirty="0" smtClean="0">
                <a:solidFill>
                  <a:srgbClr val="663300"/>
                </a:solidFill>
                <a:latin typeface="Segoe Print" panose="02000600000000000000" pitchFamily="2" charset="0"/>
              </a:rPr>
              <a:t>«Детский мир. Хрестоматия»</a:t>
            </a:r>
            <a:endParaRPr lang="ru-RU" dirty="0"/>
          </a:p>
        </p:txBody>
      </p:sp>
      <p:sp>
        <p:nvSpPr>
          <p:cNvPr id="12" name="Стрелка вправо 11">
            <a:hlinkClick r:id="rId7" action="ppaction://hlinksldjump"/>
          </p:cNvPr>
          <p:cNvSpPr/>
          <p:nvPr/>
        </p:nvSpPr>
        <p:spPr>
          <a:xfrm>
            <a:off x="4177179" y="5530677"/>
            <a:ext cx="7238999" cy="1042400"/>
          </a:xfrm>
          <a:prstGeom prst="rightArrow">
            <a:avLst/>
          </a:prstGeom>
          <a:solidFill>
            <a:srgbClr val="D1AE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400" smtClean="0">
                <a:solidFill>
                  <a:srgbClr val="663300"/>
                </a:solidFill>
                <a:latin typeface="Segoe Print" panose="02000600000000000000" pitchFamily="2" charset="0"/>
              </a:rPr>
              <a:t>Заключение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926416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52379">
            <a:off x="3170867" y="2090504"/>
            <a:ext cx="4550268" cy="369140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6024" y="300037"/>
            <a:ext cx="5448301" cy="4086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387" y="750093"/>
            <a:ext cx="4248151" cy="3186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962400" y="5758168"/>
            <a:ext cx="77819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>
                <a:solidFill>
                  <a:srgbClr val="663300"/>
                </a:solidFill>
                <a:latin typeface="Segoe Print" panose="02000600000000000000" pitchFamily="2" charset="0"/>
              </a:rPr>
              <a:t>«</a:t>
            </a:r>
            <a:r>
              <a:rPr lang="ru-RU" sz="2400" dirty="0" smtClean="0">
                <a:solidFill>
                  <a:srgbClr val="663300"/>
                </a:solidFill>
                <a:latin typeface="Segoe Print" panose="02000600000000000000" pitchFamily="2" charset="0"/>
              </a:rPr>
              <a:t>Слово </a:t>
            </a:r>
            <a:r>
              <a:rPr lang="ru-RU" sz="2400" dirty="0">
                <a:solidFill>
                  <a:srgbClr val="663300"/>
                </a:solidFill>
                <a:latin typeface="Segoe Print" panose="02000600000000000000" pitchFamily="2" charset="0"/>
              </a:rPr>
              <a:t>о полку Игореве» в главе </a:t>
            </a:r>
            <a:endParaRPr lang="ru-RU" sz="2400" dirty="0" smtClean="0">
              <a:solidFill>
                <a:srgbClr val="663300"/>
              </a:solidFill>
              <a:latin typeface="Segoe Print" panose="02000600000000000000" pitchFamily="2" charset="0"/>
            </a:endParaRPr>
          </a:p>
          <a:p>
            <a:pPr algn="r"/>
            <a:r>
              <a:rPr lang="ru-RU" sz="2400" dirty="0" smtClean="0">
                <a:solidFill>
                  <a:srgbClr val="663300"/>
                </a:solidFill>
                <a:latin typeface="Segoe Print" panose="02000600000000000000" pitchFamily="2" charset="0"/>
              </a:rPr>
              <a:t>«</a:t>
            </a:r>
            <a:r>
              <a:rPr lang="ru-RU" sz="2400" dirty="0">
                <a:solidFill>
                  <a:srgbClr val="663300"/>
                </a:solidFill>
                <a:latin typeface="Segoe Print" panose="02000600000000000000" pitchFamily="2" charset="0"/>
              </a:rPr>
              <a:t>Поход Игоря, князя Новгород-Северского»</a:t>
            </a:r>
          </a:p>
        </p:txBody>
      </p:sp>
    </p:spTree>
    <p:extLst>
      <p:ext uri="{BB962C8B-B14F-4D97-AF65-F5344CB8AC3E}">
        <p14:creationId xmlns="" xmlns:p14="http://schemas.microsoft.com/office/powerpoint/2010/main" val="11704909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387" y="158659"/>
            <a:ext cx="3833813" cy="73801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 smtClean="0"/>
              <a:t>Хрестоматия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1794" y="466726"/>
            <a:ext cx="1620000" cy="216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9610725" y="3000375"/>
            <a:ext cx="1862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>
                <a:solidFill>
                  <a:srgbClr val="663300"/>
                </a:solidFill>
                <a:latin typeface="Segoe Print" panose="02000600000000000000" pitchFamily="2" charset="0"/>
              </a:rPr>
              <a:t>И.А.Крылов</a:t>
            </a:r>
            <a:endParaRPr lang="ru-RU" sz="2000" dirty="0">
              <a:solidFill>
                <a:srgbClr val="663300"/>
              </a:solidFill>
              <a:latin typeface="Segoe Print" panose="02000600000000000000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250" y="466726"/>
            <a:ext cx="1691906" cy="216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6672263" y="3000375"/>
            <a:ext cx="2271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>
                <a:solidFill>
                  <a:srgbClr val="663300"/>
                </a:solidFill>
                <a:latin typeface="Segoe Print" panose="02000600000000000000" pitchFamily="2" charset="0"/>
              </a:rPr>
              <a:t>В.А.Жуковский</a:t>
            </a:r>
            <a:endParaRPr lang="ru-RU" sz="2000" dirty="0">
              <a:solidFill>
                <a:srgbClr val="663300"/>
              </a:solidFill>
              <a:latin typeface="Segoe Print" panose="02000600000000000000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400" y="1097994"/>
            <a:ext cx="1794462" cy="216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857400" y="3648016"/>
            <a:ext cx="1862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>
                <a:solidFill>
                  <a:srgbClr val="663300"/>
                </a:solidFill>
                <a:latin typeface="Segoe Print" panose="02000600000000000000" pitchFamily="2" charset="0"/>
              </a:rPr>
              <a:t>А.С.Пушкин</a:t>
            </a:r>
            <a:endParaRPr lang="ru-RU" sz="2000" dirty="0">
              <a:solidFill>
                <a:srgbClr val="663300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3521" y="466726"/>
            <a:ext cx="1816180" cy="216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3691514" y="3000375"/>
            <a:ext cx="2500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>
                <a:solidFill>
                  <a:srgbClr val="663300"/>
                </a:solidFill>
                <a:latin typeface="Segoe Print" panose="02000600000000000000" pitchFamily="2" charset="0"/>
              </a:rPr>
              <a:t>М.Ю.Лермонтов</a:t>
            </a:r>
            <a:endParaRPr lang="ru-RU" sz="2000" dirty="0">
              <a:solidFill>
                <a:srgbClr val="663300"/>
              </a:solidFill>
              <a:latin typeface="Segoe Print" panose="02000600000000000000" pitchFamily="2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4987" y="3648016"/>
            <a:ext cx="1682588" cy="216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9542672" y="6179195"/>
            <a:ext cx="1998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>
                <a:solidFill>
                  <a:srgbClr val="663300"/>
                </a:solidFill>
                <a:latin typeface="Segoe Print" panose="02000600000000000000" pitchFamily="2" charset="0"/>
              </a:rPr>
              <a:t>Н.А.Некрасов</a:t>
            </a:r>
            <a:endParaRPr lang="ru-RU" sz="2000" dirty="0">
              <a:solidFill>
                <a:srgbClr val="663300"/>
              </a:solidFill>
              <a:latin typeface="Segoe Print" panose="02000600000000000000" pitchFamily="2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2263" y="3648016"/>
            <a:ext cx="1575162" cy="216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6672263" y="6179195"/>
            <a:ext cx="1990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>
                <a:solidFill>
                  <a:srgbClr val="663300"/>
                </a:solidFill>
                <a:latin typeface="Segoe Print" panose="02000600000000000000" pitchFamily="2" charset="0"/>
              </a:rPr>
              <a:t>И.С.Тургенев</a:t>
            </a:r>
            <a:endParaRPr lang="ru-RU" sz="2000" dirty="0">
              <a:solidFill>
                <a:srgbClr val="663300"/>
              </a:solidFill>
              <a:latin typeface="Segoe Print" panose="020006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/>
          <a:srcRect l="2737" t="8158" r="9677" b="11806"/>
          <a:stretch/>
        </p:blipFill>
        <p:spPr>
          <a:xfrm>
            <a:off x="3780984" y="3648016"/>
            <a:ext cx="1713717" cy="216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3774858" y="6179195"/>
            <a:ext cx="1862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>
                <a:solidFill>
                  <a:srgbClr val="663300"/>
                </a:solidFill>
                <a:latin typeface="Segoe Print" panose="02000600000000000000" pitchFamily="2" charset="0"/>
              </a:rPr>
              <a:t>Ф.И.Тютчев</a:t>
            </a:r>
            <a:endParaRPr lang="ru-RU" sz="2000" dirty="0">
              <a:solidFill>
                <a:srgbClr val="663300"/>
              </a:solidFill>
              <a:latin typeface="Segoe Print" panose="02000600000000000000" pitchFamily="2" charset="0"/>
            </a:endParaRPr>
          </a:p>
        </p:txBody>
      </p:sp>
      <p:sp>
        <p:nvSpPr>
          <p:cNvPr id="18" name="Управляющая кнопка: возврат 17">
            <a:hlinkClick r:id="rId10" action="ppaction://hlinksldjump" highlightClick="1"/>
          </p:cNvPr>
          <p:cNvSpPr/>
          <p:nvPr/>
        </p:nvSpPr>
        <p:spPr>
          <a:xfrm>
            <a:off x="1462294" y="4391732"/>
            <a:ext cx="720000" cy="720000"/>
          </a:xfrm>
          <a:prstGeom prst="actionButtonRetur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980805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5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182" y="2083633"/>
            <a:ext cx="6151142" cy="4834328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434715" y="4482059"/>
            <a:ext cx="3252866" cy="2188564"/>
          </a:xfrm>
          <a:prstGeom prst="roundRect">
            <a:avLst/>
          </a:prstGeom>
          <a:gradFill flip="none" rotWithShape="1">
            <a:gsLst>
              <a:gs pos="0">
                <a:srgbClr val="996600"/>
              </a:gs>
              <a:gs pos="50000">
                <a:srgbClr val="D1AE4B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«Родное слово»</a:t>
            </a:r>
            <a:endParaRPr lang="ru-RU" sz="3600" dirty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546891" y="182406"/>
            <a:ext cx="3252866" cy="2188564"/>
          </a:xfrm>
          <a:prstGeom prst="roundRect">
            <a:avLst/>
          </a:prstGeom>
          <a:gradFill flip="none" rotWithShape="1">
            <a:gsLst>
              <a:gs pos="0">
                <a:srgbClr val="996600"/>
              </a:gs>
              <a:gs pos="50000">
                <a:srgbClr val="D1AE4B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ED7D31">
                    <a:lumMod val="50000"/>
                  </a:srgbClr>
                </a:solidFill>
                <a:latin typeface="Monotype Corsiva" panose="03010101010201010101" pitchFamily="66" charset="0"/>
              </a:rPr>
              <a:t>«Детский мир. Хрестоматия»</a:t>
            </a:r>
            <a:endParaRPr lang="ru-RU" sz="1100" dirty="0"/>
          </a:p>
        </p:txBody>
      </p:sp>
      <p:sp>
        <p:nvSpPr>
          <p:cNvPr id="2" name="Горизонтальный свиток 1"/>
          <p:cNvSpPr/>
          <p:nvPr/>
        </p:nvSpPr>
        <p:spPr>
          <a:xfrm rot="20958439">
            <a:off x="794479" y="629587"/>
            <a:ext cx="6520721" cy="2908092"/>
          </a:xfrm>
          <a:prstGeom prst="horizontalScroll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663300"/>
                </a:solidFill>
                <a:latin typeface="Segoe Print" panose="02000600000000000000" pitchFamily="2" charset="0"/>
              </a:rPr>
              <a:t>… чтобы «</a:t>
            </a:r>
            <a:r>
              <a:rPr lang="ru-RU" sz="2400" dirty="0">
                <a:solidFill>
                  <a:srgbClr val="663300"/>
                </a:solidFill>
                <a:latin typeface="Segoe Print" panose="02000600000000000000" pitchFamily="2" charset="0"/>
              </a:rPr>
              <a:t>дитя постепенно переходило от явлений простых к явлениям </a:t>
            </a:r>
            <a:r>
              <a:rPr lang="ru-RU" sz="2400" dirty="0" smtClean="0">
                <a:solidFill>
                  <a:srgbClr val="663300"/>
                </a:solidFill>
                <a:latin typeface="Segoe Print" panose="02000600000000000000" pitchFamily="2" charset="0"/>
              </a:rPr>
              <a:t>сложным…»</a:t>
            </a:r>
          </a:p>
          <a:p>
            <a:pPr algn="r"/>
            <a:r>
              <a:rPr lang="ru-RU" sz="2400" dirty="0" err="1" smtClean="0">
                <a:solidFill>
                  <a:srgbClr val="663300"/>
                </a:solidFill>
                <a:latin typeface="Segoe Print" panose="02000600000000000000" pitchFamily="2" charset="0"/>
              </a:rPr>
              <a:t>К.Д.Ушинский</a:t>
            </a:r>
            <a:endParaRPr lang="ru-RU" sz="2400" dirty="0">
              <a:solidFill>
                <a:srgbClr val="66330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83184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vbalashihe.ru/user_foto/news/b79a70e83a2d0554dd3a63dba963305c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76" y="103185"/>
            <a:ext cx="4799998" cy="36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ukrdoska.com/images/normal/ads_27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496" y="3096649"/>
            <a:ext cx="4499999" cy="36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3123" y="103185"/>
            <a:ext cx="5413534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t="44021" b="10062"/>
          <a:stretch/>
        </p:blipFill>
        <p:spPr>
          <a:xfrm>
            <a:off x="6700494" y="3096649"/>
            <a:ext cx="5056990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0911485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4088"/>
          </a:xfrm>
        </p:spPr>
        <p:txBody>
          <a:bodyPr>
            <a:normAutofit/>
          </a:bodyPr>
          <a:lstStyle/>
          <a:p>
            <a:r>
              <a:rPr lang="ru-RU" sz="4400" dirty="0" smtClean="0"/>
              <a:t>Использованные материалы:</a:t>
            </a:r>
            <a:endParaRPr lang="ru-RU" sz="4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38198" y="1203400"/>
            <a:ext cx="94900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Segoe Print" panose="02000600000000000000" pitchFamily="2" charset="0"/>
                <a:hlinkClick r:id="rId3"/>
              </a:rPr>
              <a:t>http://</a:t>
            </a:r>
            <a:r>
              <a:rPr lang="ru-RU" sz="2400" dirty="0" smtClean="0">
                <a:latin typeface="Segoe Print" panose="02000600000000000000" pitchFamily="2" charset="0"/>
                <a:hlinkClick r:id="rId3"/>
              </a:rPr>
              <a:t>dic.academic.ru/dic.nsf/biograf2/13030</a:t>
            </a:r>
            <a:endParaRPr lang="ru-RU" sz="2400" dirty="0" smtClean="0">
              <a:latin typeface="Segoe Print" panose="02000600000000000000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25598" y="5477627"/>
            <a:ext cx="752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Segoe Print" panose="02000600000000000000" pitchFamily="2" charset="0"/>
                <a:hlinkClick r:id="rId4"/>
              </a:rPr>
              <a:t>https://ru.wikipedia.org/wiki</a:t>
            </a:r>
            <a:r>
              <a:rPr lang="ru-RU" sz="2400" dirty="0" smtClean="0">
                <a:latin typeface="Segoe Print" panose="02000600000000000000" pitchFamily="2" charset="0"/>
                <a:hlinkClick r:id="rId4"/>
              </a:rPr>
              <a:t>/</a:t>
            </a:r>
            <a:endParaRPr lang="ru-RU" sz="2400" dirty="0" smtClean="0">
              <a:latin typeface="Segoe Print" panose="02000600000000000000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38197" y="2892507"/>
            <a:ext cx="106292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>
                <a:solidFill>
                  <a:srgbClr val="663300"/>
                </a:solidFill>
                <a:latin typeface="Segoe Print" panose="02000600000000000000" pitchFamily="2" charset="0"/>
              </a:rPr>
              <a:t>Струминский</a:t>
            </a:r>
            <a:r>
              <a:rPr lang="ru-RU" sz="2000" dirty="0" smtClean="0">
                <a:solidFill>
                  <a:srgbClr val="663300"/>
                </a:solidFill>
                <a:latin typeface="Segoe Print" panose="02000600000000000000" pitchFamily="2" charset="0"/>
              </a:rPr>
              <a:t> В. «Великие русские люди» </a:t>
            </a:r>
            <a:r>
              <a:rPr lang="ru-RU" sz="2000" dirty="0">
                <a:solidFill>
                  <a:srgbClr val="663300"/>
                </a:solidFill>
                <a:latin typeface="Segoe Print" panose="02000600000000000000" pitchFamily="2" charset="0"/>
              </a:rPr>
              <a:t>Сборник </a:t>
            </a:r>
            <a:endParaRPr lang="ru-RU" sz="2000" dirty="0" smtClean="0">
              <a:solidFill>
                <a:srgbClr val="663300"/>
              </a:solidFill>
              <a:latin typeface="Segoe Print" panose="02000600000000000000" pitchFamily="2" charset="0"/>
            </a:endParaRPr>
          </a:p>
          <a:p>
            <a:r>
              <a:rPr lang="ru-RU" sz="2000" dirty="0" smtClean="0">
                <a:solidFill>
                  <a:srgbClr val="663300"/>
                </a:solidFill>
                <a:latin typeface="Segoe Print" panose="02000600000000000000" pitchFamily="2" charset="0"/>
              </a:rPr>
              <a:t>Составитель Володин </a:t>
            </a:r>
            <a:r>
              <a:rPr lang="ru-RU" sz="2000" dirty="0">
                <a:solidFill>
                  <a:srgbClr val="663300"/>
                </a:solidFill>
                <a:latin typeface="Segoe Print" panose="02000600000000000000" pitchFamily="2" charset="0"/>
              </a:rPr>
              <a:t>В., Москва. - Молодая гвардия,1985.- Стр. 183-222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38198" y="3600393"/>
            <a:ext cx="106292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663300"/>
                </a:solidFill>
                <a:latin typeface="Segoe Print" panose="02000600000000000000" pitchFamily="2" charset="0"/>
              </a:rPr>
              <a:t>«Великий </a:t>
            </a:r>
            <a:r>
              <a:rPr lang="ru-RU" sz="2000" dirty="0">
                <a:solidFill>
                  <a:srgbClr val="663300"/>
                </a:solidFill>
                <a:latin typeface="Segoe Print" panose="02000600000000000000" pitchFamily="2" charset="0"/>
              </a:rPr>
              <a:t>русский педагог </a:t>
            </a:r>
            <a:r>
              <a:rPr lang="ru-RU" sz="2000" dirty="0" err="1">
                <a:solidFill>
                  <a:srgbClr val="663300"/>
                </a:solidFill>
                <a:latin typeface="Segoe Print" panose="02000600000000000000" pitchFamily="2" charset="0"/>
              </a:rPr>
              <a:t>К.Д.Ушинский</a:t>
            </a:r>
            <a:r>
              <a:rPr lang="ru-RU" sz="2000" dirty="0">
                <a:solidFill>
                  <a:srgbClr val="663300"/>
                </a:solidFill>
                <a:latin typeface="Segoe Print" panose="02000600000000000000" pitchFamily="2" charset="0"/>
              </a:rPr>
              <a:t>»</a:t>
            </a:r>
          </a:p>
          <a:p>
            <a:r>
              <a:rPr lang="ru-RU" sz="2000" dirty="0" err="1">
                <a:solidFill>
                  <a:srgbClr val="663300"/>
                </a:solidFill>
                <a:latin typeface="Segoe Print" panose="02000600000000000000" pitchFamily="2" charset="0"/>
              </a:rPr>
              <a:t>Н.А.Константинов</a:t>
            </a:r>
            <a:r>
              <a:rPr lang="ru-RU" sz="2000" dirty="0">
                <a:solidFill>
                  <a:srgbClr val="663300"/>
                </a:solidFill>
                <a:latin typeface="Segoe Print" panose="02000600000000000000" pitchFamily="2" charset="0"/>
              </a:rPr>
              <a:t>, </a:t>
            </a:r>
            <a:r>
              <a:rPr lang="ru-RU" sz="2000" dirty="0" err="1">
                <a:solidFill>
                  <a:srgbClr val="663300"/>
                </a:solidFill>
                <a:latin typeface="Segoe Print" panose="02000600000000000000" pitchFamily="2" charset="0"/>
              </a:rPr>
              <a:t>Е.Н.Медынский</a:t>
            </a:r>
            <a:r>
              <a:rPr lang="ru-RU" sz="2000" dirty="0">
                <a:solidFill>
                  <a:srgbClr val="663300"/>
                </a:solidFill>
                <a:latin typeface="Segoe Print" panose="02000600000000000000" pitchFamily="2" charset="0"/>
              </a:rPr>
              <a:t>, </a:t>
            </a:r>
            <a:r>
              <a:rPr lang="ru-RU" sz="2000" dirty="0" err="1">
                <a:solidFill>
                  <a:srgbClr val="663300"/>
                </a:solidFill>
                <a:latin typeface="Segoe Print" panose="02000600000000000000" pitchFamily="2" charset="0"/>
              </a:rPr>
              <a:t>М.Ф.Шабаева</a:t>
            </a:r>
            <a:r>
              <a:rPr lang="ru-RU" sz="2000" dirty="0">
                <a:solidFill>
                  <a:srgbClr val="663300"/>
                </a:solidFill>
                <a:latin typeface="Segoe Print" panose="02000600000000000000" pitchFamily="2" charset="0"/>
              </a:rPr>
              <a:t>, "История педагогики« "Просвещение", Москва, 1982 г.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425598" y="4816009"/>
            <a:ext cx="5454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Segoe Print" panose="02000600000000000000" pitchFamily="2" charset="0"/>
                <a:hlinkClick r:id="rId5"/>
              </a:rPr>
              <a:t>https://yandex.ru/images</a:t>
            </a:r>
            <a:r>
              <a:rPr lang="ru-RU" sz="2400" dirty="0" smtClean="0">
                <a:latin typeface="Segoe Print" panose="02000600000000000000" pitchFamily="2" charset="0"/>
                <a:hlinkClick r:id="rId5"/>
              </a:rPr>
              <a:t>/</a:t>
            </a:r>
            <a:endParaRPr lang="ru-RU" sz="2400" dirty="0">
              <a:latin typeface="Segoe Print" panose="02000600000000000000" pitchFamily="2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38197" y="2284804"/>
            <a:ext cx="79878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Segoe Print" panose="02000600000000000000" pitchFamily="2" charset="0"/>
                <a:hlinkClick r:id="rId6"/>
              </a:rPr>
              <a:t>www.portal-slovo.ru/pre_school_education</a:t>
            </a:r>
            <a:r>
              <a:rPr lang="en-US" sz="2400" dirty="0" smtClean="0">
                <a:latin typeface="Segoe Print" panose="02000600000000000000" pitchFamily="2" charset="0"/>
                <a:hlinkClick r:id="rId6"/>
              </a:rPr>
              <a:t>/</a:t>
            </a:r>
            <a:endParaRPr lang="ru-RU" sz="2400" dirty="0">
              <a:latin typeface="Segoe Print" panose="02000600000000000000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38196" y="1620992"/>
            <a:ext cx="108918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Segoe Print" panose="02000600000000000000" pitchFamily="2" charset="0"/>
                <a:hlinkClick r:id="rId7"/>
              </a:rPr>
              <a:t>http://publ.lib.ru/ARCHIVES/U/USHINSKIY_Konstantin_Dmitrievich/_Ushinskiy_K.D..</a:t>
            </a:r>
            <a:r>
              <a:rPr lang="ru-RU" sz="2000" dirty="0" smtClean="0">
                <a:latin typeface="Segoe Print" panose="02000600000000000000" pitchFamily="2" charset="0"/>
                <a:hlinkClick r:id="rId7"/>
              </a:rPr>
              <a:t>html</a:t>
            </a:r>
            <a:endParaRPr lang="ru-RU" sz="2000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92442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87" y="4692316"/>
            <a:ext cx="2797186" cy="2036352"/>
          </a:xfrm>
          <a:prstGeom prst="rect">
            <a:avLst/>
          </a:prstGeom>
          <a:effectLst>
            <a:glow>
              <a:schemeClr val="accent2">
                <a:lumMod val="20000"/>
                <a:lumOff val="80000"/>
                <a:alpha val="40000"/>
              </a:schemeClr>
            </a:glow>
            <a:reflection endPos="0" dist="50800" dir="5400000" sy="-100000" algn="bl" rotWithShape="0"/>
            <a:softEdge rad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85" y="577515"/>
            <a:ext cx="3765884" cy="5648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57201" y="814331"/>
            <a:ext cx="7423484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spc="3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К.Д.Ушинский</a:t>
            </a:r>
            <a:endParaRPr lang="ru-RU" sz="6600" spc="300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r>
              <a:rPr lang="ru-RU" sz="6000" spc="3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           (1823 – 1871)</a:t>
            </a:r>
          </a:p>
          <a:p>
            <a:r>
              <a:rPr lang="ru-RU" sz="6000" spc="3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педагог-демократ,  </a:t>
            </a:r>
          </a:p>
          <a:p>
            <a:r>
              <a:rPr lang="ru-RU" sz="6000" spc="3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6000" spc="3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                 писатель</a:t>
            </a:r>
            <a:endParaRPr lang="ru-RU" sz="6000" spc="3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14912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hemathematicaltourist.files.wordpress.com/2014/04/d91e4-fotomathsmoscow.png?w=511&amp;h=409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06" y="1667915"/>
            <a:ext cx="6253384" cy="50027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ьная выноска 2"/>
          <p:cNvSpPr/>
          <p:nvPr/>
        </p:nvSpPr>
        <p:spPr>
          <a:xfrm>
            <a:off x="479685" y="109927"/>
            <a:ext cx="2503357" cy="1693889"/>
          </a:xfrm>
          <a:prstGeom prst="wedgeEllipseCallout">
            <a:avLst>
              <a:gd name="adj1" fmla="val 53999"/>
              <a:gd name="adj2" fmla="val 98783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патриотизм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Овальная выноска 4"/>
          <p:cNvSpPr/>
          <p:nvPr/>
        </p:nvSpPr>
        <p:spPr>
          <a:xfrm>
            <a:off x="3848889" y="84449"/>
            <a:ext cx="2665001" cy="1693889"/>
          </a:xfrm>
          <a:prstGeom prst="wedgeEllipseCallout">
            <a:avLst>
              <a:gd name="adj1" fmla="val -8408"/>
              <a:gd name="adj2" fmla="val 98784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национальная гордость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Овальная выноска 5"/>
          <p:cNvSpPr/>
          <p:nvPr/>
        </p:nvSpPr>
        <p:spPr>
          <a:xfrm>
            <a:off x="7379737" y="399987"/>
            <a:ext cx="2570481" cy="1693889"/>
          </a:xfrm>
          <a:prstGeom prst="wedgeEllipseCallout">
            <a:avLst>
              <a:gd name="adj1" fmla="val -108151"/>
              <a:gd name="adj2" fmla="val 120023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любовь к труду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Овальная выноска 6"/>
          <p:cNvSpPr/>
          <p:nvPr/>
        </p:nvSpPr>
        <p:spPr>
          <a:xfrm>
            <a:off x="8766657" y="2442024"/>
            <a:ext cx="2938071" cy="1693889"/>
          </a:xfrm>
          <a:prstGeom prst="wedgeEllipseCallout">
            <a:avLst>
              <a:gd name="adj1" fmla="val -140601"/>
              <a:gd name="adj2" fmla="val 76659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овладение родным языком</a:t>
            </a:r>
            <a:endParaRPr lang="ru-RU" sz="2600" dirty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Овальная выноска 7"/>
          <p:cNvSpPr/>
          <p:nvPr/>
        </p:nvSpPr>
        <p:spPr>
          <a:xfrm>
            <a:off x="9173980" y="4484062"/>
            <a:ext cx="2878112" cy="1693889"/>
          </a:xfrm>
          <a:prstGeom prst="wedgeEllipseCallout">
            <a:avLst>
              <a:gd name="adj1" fmla="val -157564"/>
              <a:gd name="adj2" fmla="val 33296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элементы народной культуры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700830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9589">
            <a:off x="8343547" y="1569784"/>
            <a:ext cx="2982730" cy="48553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76320">
            <a:off x="4954987" y="1722368"/>
            <a:ext cx="3124713" cy="49270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b="5923"/>
          <a:stretch/>
        </p:blipFill>
        <p:spPr>
          <a:xfrm>
            <a:off x="1710343" y="396202"/>
            <a:ext cx="2588884" cy="399006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535346" y="396202"/>
            <a:ext cx="72748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spc="3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Сотрудничество с журналами</a:t>
            </a:r>
            <a:endParaRPr lang="ru-RU" sz="4000" dirty="0"/>
          </a:p>
        </p:txBody>
      </p:sp>
      <p:sp>
        <p:nvSpPr>
          <p:cNvPr id="7" name="Управляющая кнопка: возврат 6">
            <a:hlinkClick r:id="rId6" action="ppaction://hlinksldjump" highlightClick="1"/>
          </p:cNvPr>
          <p:cNvSpPr/>
          <p:nvPr/>
        </p:nvSpPr>
        <p:spPr>
          <a:xfrm>
            <a:off x="388868" y="932914"/>
            <a:ext cx="720000" cy="720000"/>
          </a:xfrm>
          <a:prstGeom prst="actionButtonRetur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96836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08870">
            <a:off x="8547882" y="584627"/>
            <a:ext cx="2880000" cy="4402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17375">
            <a:off x="10015504" y="3746150"/>
            <a:ext cx="1800000" cy="273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809015">
            <a:off x="8735404" y="3624246"/>
            <a:ext cx="1800000" cy="287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781791">
            <a:off x="827883" y="640624"/>
            <a:ext cx="2880000" cy="455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17964" y="3619077"/>
            <a:ext cx="1838956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8" cstate="print"/>
          <a:srcRect l="2503" b="844"/>
          <a:stretch>
            <a:fillRect/>
          </a:stretch>
        </p:blipFill>
        <p:spPr bwMode="auto">
          <a:xfrm rot="20662065">
            <a:off x="464896" y="3694129"/>
            <a:ext cx="1800000" cy="2787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753482">
            <a:off x="7555889" y="2773742"/>
            <a:ext cx="1800000" cy="276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0689447">
            <a:off x="2062288" y="3632557"/>
            <a:ext cx="1800000" cy="285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0695517">
            <a:off x="3416166" y="2799486"/>
            <a:ext cx="1800000" cy="2767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3793954" y="473108"/>
            <a:ext cx="476543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spc="3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Литературное творчество для детей</a:t>
            </a:r>
            <a:endParaRPr lang="ru-RU" sz="4000" dirty="0"/>
          </a:p>
        </p:txBody>
      </p:sp>
    </p:spTree>
    <p:extLst>
      <p:ext uri="{BB962C8B-B14F-4D97-AF65-F5344CB8AC3E}">
        <p14:creationId xmlns="" xmlns:p14="http://schemas.microsoft.com/office/powerpoint/2010/main" val="14795544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2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80" accel="100000" fill="hold">
                                          <p:stCondLst>
                                            <p:cond delay="1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7" y="613888"/>
            <a:ext cx="2671100" cy="3919016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1205958224"/>
              </p:ext>
            </p:extLst>
          </p:nvPr>
        </p:nvGraphicFramePr>
        <p:xfrm>
          <a:off x="3157538" y="142875"/>
          <a:ext cx="8956014" cy="6715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="" xmlns:p14="http://schemas.microsoft.com/office/powerpoint/2010/main" val="27823579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B5B5407-4016-47CD-9FE7-2BFF370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graphicEl>
                                              <a:dgm id="{3B5B5407-4016-47CD-9FE7-2BFF370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graphicEl>
                                              <a:dgm id="{3B5B5407-4016-47CD-9FE7-2BFF370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graphicEl>
                                              <a:dgm id="{3B5B5407-4016-47CD-9FE7-2BFF370EBD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C1CE949-D59B-489B-A76A-89C6372806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graphicEl>
                                              <a:dgm id="{DC1CE949-D59B-489B-A76A-89C6372806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graphicEl>
                                              <a:dgm id="{DC1CE949-D59B-489B-A76A-89C6372806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graphicEl>
                                              <a:dgm id="{DC1CE949-D59B-489B-A76A-89C6372806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BBC8DF1-6D36-4002-9401-BF57787D13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graphicEl>
                                              <a:dgm id="{1BBC8DF1-6D36-4002-9401-BF57787D13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graphicEl>
                                              <a:dgm id="{1BBC8DF1-6D36-4002-9401-BF57787D13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graphicEl>
                                              <a:dgm id="{1BBC8DF1-6D36-4002-9401-BF57787D13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C9DEC79-004F-403A-9E92-C27F49BDD0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graphicEl>
                                              <a:dgm id="{AC9DEC79-004F-403A-9E92-C27F49BDD0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graphicEl>
                                              <a:dgm id="{AC9DEC79-004F-403A-9E92-C27F49BDD0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graphicEl>
                                              <a:dgm id="{AC9DEC79-004F-403A-9E92-C27F49BDD0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8167F5A-FE9E-4B72-8968-7498701533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graphicEl>
                                              <a:dgm id="{08167F5A-FE9E-4B72-8968-7498701533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graphicEl>
                                              <a:dgm id="{08167F5A-FE9E-4B72-8968-7498701533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graphicEl>
                                              <a:dgm id="{08167F5A-FE9E-4B72-8968-7498701533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608BD0D-9413-47D7-BA8B-3A7699F5F6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graphicEl>
                                              <a:dgm id="{7608BD0D-9413-47D7-BA8B-3A7699F5F6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graphicEl>
                                              <a:dgm id="{7608BD0D-9413-47D7-BA8B-3A7699F5F6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graphicEl>
                                              <a:dgm id="{7608BD0D-9413-47D7-BA8B-3A7699F5F6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6C48EC0-FCC4-4FFE-BFC6-D67D88C4F6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graphicEl>
                                              <a:dgm id="{66C48EC0-FCC4-4FFE-BFC6-D67D88C4F6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graphicEl>
                                              <a:dgm id="{66C48EC0-FCC4-4FFE-BFC6-D67D88C4F6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graphicEl>
                                              <a:dgm id="{66C48EC0-FCC4-4FFE-BFC6-D67D88C4F6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0"/>
                            </p:stCondLst>
                            <p:childTnLst>
                              <p:par>
                                <p:cTn id="5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1E23FE1-52B4-48A0-8E67-6690AEB7BF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graphicEl>
                                              <a:dgm id="{D1E23FE1-52B4-48A0-8E67-6690AEB7BF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graphicEl>
                                              <a:dgm id="{D1E23FE1-52B4-48A0-8E67-6690AEB7BF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graphicEl>
                                              <a:dgm id="{D1E23FE1-52B4-48A0-8E67-6690AEB7BF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500"/>
                            </p:stCondLst>
                            <p:childTnLst>
                              <p:par>
                                <p:cTn id="5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FAF054B-0ADA-41F3-97E8-BE987FB47A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graphicEl>
                                              <a:dgm id="{7FAF054B-0ADA-41F3-97E8-BE987FB47A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graphicEl>
                                              <a:dgm id="{7FAF054B-0ADA-41F3-97E8-BE987FB47A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graphicEl>
                                              <a:dgm id="{7FAF054B-0ADA-41F3-97E8-BE987FB47A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9633" y="404812"/>
            <a:ext cx="2381250" cy="27908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21120">
            <a:off x="299883" y="1320510"/>
            <a:ext cx="4587512" cy="27926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5683">
            <a:off x="4728970" y="404028"/>
            <a:ext cx="2458280" cy="28761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8431" y="3047274"/>
            <a:ext cx="2762250" cy="36277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964312">
            <a:off x="7066461" y="1589949"/>
            <a:ext cx="2733675" cy="2914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2400" y="4138515"/>
            <a:ext cx="4151358" cy="2433734"/>
          </a:xfrm>
          <a:prstGeom prst="rect">
            <a:avLst/>
          </a:prstGeom>
        </p:spPr>
      </p:pic>
      <p:sp>
        <p:nvSpPr>
          <p:cNvPr id="8" name="Управляющая кнопка: возврат 7">
            <a:hlinkClick r:id="rId9" action="ppaction://hlinksldjump" highlightClick="1"/>
          </p:cNvPr>
          <p:cNvSpPr/>
          <p:nvPr/>
        </p:nvSpPr>
        <p:spPr>
          <a:xfrm>
            <a:off x="547895" y="477079"/>
            <a:ext cx="720000" cy="720000"/>
          </a:xfrm>
          <a:prstGeom prst="actionButtonRetur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294209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9298" y="139987"/>
            <a:ext cx="8800475" cy="132556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Учебники </a:t>
            </a:r>
            <a:r>
              <a:rPr lang="ru-RU" dirty="0" err="1" smtClean="0"/>
              <a:t>К.Д.Ушинского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5701" t="6089"/>
          <a:stretch/>
        </p:blipFill>
        <p:spPr>
          <a:xfrm rot="615944">
            <a:off x="6652999" y="2155270"/>
            <a:ext cx="4865846" cy="36182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583" y="1577947"/>
            <a:ext cx="3667282" cy="27504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7757" y="2506012"/>
            <a:ext cx="2889605" cy="4089660"/>
          </a:xfrm>
          <a:prstGeom prst="rect">
            <a:avLst/>
          </a:prstGeom>
        </p:spPr>
      </p:pic>
      <p:sp>
        <p:nvSpPr>
          <p:cNvPr id="7" name="Управляющая кнопка: возврат 6">
            <a:hlinkClick r:id="rId6" action="ppaction://hlinksldjump" highlightClick="1"/>
          </p:cNvPr>
          <p:cNvSpPr/>
          <p:nvPr/>
        </p:nvSpPr>
        <p:spPr>
          <a:xfrm>
            <a:off x="408747" y="356445"/>
            <a:ext cx="720000" cy="720000"/>
          </a:xfrm>
          <a:prstGeom prst="actionButtonRetur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158370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1441</TotalTime>
  <Words>2098</Words>
  <Application>Microsoft Office PowerPoint</Application>
  <PresentationFormat>Произвольный</PresentationFormat>
  <Paragraphs>173</Paragraphs>
  <Slides>24</Slides>
  <Notes>22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Содержание (выбери раздел – нажми) </vt:lpstr>
      <vt:lpstr>Слайд 3</vt:lpstr>
      <vt:lpstr>Слайд 4</vt:lpstr>
      <vt:lpstr>Слайд 5</vt:lpstr>
      <vt:lpstr>Слайд 6</vt:lpstr>
      <vt:lpstr>Слайд 7</vt:lpstr>
      <vt:lpstr>Слайд 8</vt:lpstr>
      <vt:lpstr>Учебники К.Д.Ушинского</vt:lpstr>
      <vt:lpstr>К.Д.Ушинский «Родное слово»</vt:lpstr>
      <vt:lpstr>Слайд 11</vt:lpstr>
      <vt:lpstr>Слайд 12</vt:lpstr>
      <vt:lpstr>Содержание:</vt:lpstr>
      <vt:lpstr>Задания и упражнения</vt:lpstr>
      <vt:lpstr>Подбор материала</vt:lpstr>
      <vt:lpstr>К.Д.Ушинский  «Детский мир»</vt:lpstr>
      <vt:lpstr>Слайд 17</vt:lpstr>
      <vt:lpstr>Требования к подбору рассказов книги</vt:lpstr>
      <vt:lpstr>Слайд 19</vt:lpstr>
      <vt:lpstr>Слайд 20</vt:lpstr>
      <vt:lpstr>Хрестоматия </vt:lpstr>
      <vt:lpstr>Слайд 22</vt:lpstr>
      <vt:lpstr>Слайд 23</vt:lpstr>
      <vt:lpstr>Использованные материалы: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o_s_nesterkina</dc:creator>
  <cp:lastModifiedBy>OS</cp:lastModifiedBy>
  <cp:revision>148</cp:revision>
  <dcterms:created xsi:type="dcterms:W3CDTF">2015-10-14T19:33:06Z</dcterms:created>
  <dcterms:modified xsi:type="dcterms:W3CDTF">2016-05-10T15:29:57Z</dcterms:modified>
</cp:coreProperties>
</file>