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5"/>
  </p:notesMasterIdLst>
  <p:sldIdLst>
    <p:sldId id="270" r:id="rId2"/>
    <p:sldId id="256" r:id="rId3"/>
    <p:sldId id="265" r:id="rId4"/>
    <p:sldId id="259" r:id="rId5"/>
    <p:sldId id="260" r:id="rId6"/>
    <p:sldId id="261" r:id="rId7"/>
    <p:sldId id="264" r:id="rId8"/>
    <p:sldId id="268" r:id="rId9"/>
    <p:sldId id="266" r:id="rId10"/>
    <p:sldId id="262" r:id="rId11"/>
    <p:sldId id="267" r:id="rId12"/>
    <p:sldId id="263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D2D03-7B5F-48F8-B8AF-528DFCFA50B9}" type="datetimeFigureOut">
              <a:rPr lang="ru-RU" smtClean="0"/>
              <a:t>14.10.2016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4AB71-8E95-4F99-A3E4-2326ED671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921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DCE61E7-4612-4087-B4BD-EC3E81A660FE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CE63CD8-4BD1-4BB5-A4DF-BCA8E586D6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3747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88296" y="30773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053986"/>
              </p:ext>
            </p:extLst>
          </p:nvPr>
        </p:nvGraphicFramePr>
        <p:xfrm>
          <a:off x="251520" y="1062697"/>
          <a:ext cx="8587680" cy="3538030"/>
        </p:xfrm>
        <a:graphic>
          <a:graphicData uri="http://schemas.openxmlformats.org/drawingml/2006/table">
            <a:tbl>
              <a:tblPr/>
              <a:tblGrid>
                <a:gridCol w="85876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Бендик Лилия Васильевна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учитель начальных </a:t>
                      </a: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классов </a:t>
                      </a:r>
                      <a:r>
                        <a:rPr lang="ru-RU" sz="2000" b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МБОУ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«Михневская начальная общеобразовательная школа»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Ступинского района  Московской области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Презентация  к  уроку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 учебному предмету «Математика» </a:t>
                      </a:r>
                      <a:endParaRPr lang="ru-RU" sz="20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4-ом классе на тему «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Единицы измерения длины. Километр»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85750"/>
            <a:ext cx="7358063" cy="2446338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1142984"/>
            <a:ext cx="665714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Превратите метры в километры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2000 м = .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4000 м = .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8000 м = .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appy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651" r="100000">
                        <a14:foregroundMark x1="42689" y1="42095" x2="42689" y2="42095"/>
                        <a14:foregroundMark x1="26887" y1="32213" x2="29481" y2="38735"/>
                        <a14:foregroundMark x1="48821" y1="22332" x2="48821" y2="22332"/>
                        <a14:foregroundMark x1="53302" y1="15217" x2="53302" y2="15217"/>
                        <a14:foregroundMark x1="51179" y1="56719" x2="51179" y2="56719"/>
                        <a14:foregroundMark x1="48821" y1="43478" x2="48821" y2="43478"/>
                        <a14:foregroundMark x1="64387" y1="38340" x2="64387" y2="3834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15206" y="4286256"/>
            <a:ext cx="1643042" cy="25717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57422" y="157161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7422" y="2071678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7422" y="257174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appy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651" r="100000">
                        <a14:foregroundMark x1="42689" y1="42095" x2="42689" y2="42095"/>
                        <a14:foregroundMark x1="26887" y1="32213" x2="29481" y2="38735"/>
                        <a14:foregroundMark x1="48821" y1="22332" x2="48821" y2="22332"/>
                        <a14:foregroundMark x1="53302" y1="15217" x2="53302" y2="15217"/>
                        <a14:foregroundMark x1="51179" y1="56719" x2="51179" y2="56719"/>
                        <a14:foregroundMark x1="48821" y1="43478" x2="48821" y2="43478"/>
                        <a14:foregroundMark x1="64387" y1="38340" x2="64387" y2="3834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7606" y="4438656"/>
            <a:ext cx="1643042" cy="2571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8645874_r_gbmrzpp78oh77ejvk0p1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 flipH="1">
            <a:off x="7223125" y="3500438"/>
            <a:ext cx="1920875" cy="30083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596" y="1071546"/>
            <a:ext cx="418492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Превратите в метры 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4 км 375 м =  . . . . 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8 км 470 м =  . . . .  м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км 502 м =  . . . . 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500174"/>
            <a:ext cx="1005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4375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488" y="200024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8470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8926" y="250030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1502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78645874_r_gbmrzpp78oh77ejvk0p1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9102725" y="1554163"/>
            <a:ext cx="41275" cy="46037"/>
          </a:xfrm>
        </p:spPr>
      </p:pic>
      <p:sp>
        <p:nvSpPr>
          <p:cNvPr id="6" name="TextBox 5"/>
          <p:cNvSpPr txBox="1"/>
          <p:nvPr/>
        </p:nvSpPr>
        <p:spPr>
          <a:xfrm>
            <a:off x="210208" y="1142984"/>
            <a:ext cx="8933792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Определите, сколько километров и метров содержат: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3125 м 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 км . . .  м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7808 м = … км . . .  м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2040 м = … км . . .  м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78645874_r_gbmrzpp78oh77ejvk0p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357950" y="3286099"/>
            <a:ext cx="2326050" cy="35719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00232" y="1571612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00364" y="1571612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0232" y="2071678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00364" y="2071678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808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00232" y="2500306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3240" y="2500306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урок</a:t>
            </a:r>
            <a:endParaRPr lang="ru-RU" dirty="0"/>
          </a:p>
        </p:txBody>
      </p:sp>
      <p:pic>
        <p:nvPicPr>
          <p:cNvPr id="4" name="Содержимое 3" descr="0_650cd_a17350f9_XL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643050"/>
            <a:ext cx="3281322" cy="4525962"/>
          </a:xfrm>
        </p:spPr>
      </p:pic>
      <p:pic>
        <p:nvPicPr>
          <p:cNvPr id="5" name="Рисунок 4" descr="69415901_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1" y="2214554"/>
            <a:ext cx="2648529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math01_suvorov-815x9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634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5587" y="2714620"/>
            <a:ext cx="407412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Математика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– </a:t>
            </a:r>
          </a:p>
          <a:p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гимнастика ума</a:t>
            </a: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642918"/>
            <a:ext cx="33199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А.В. Суворов</a:t>
            </a:r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38 попугаев краткий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10910"/>
            <a:ext cx="9129453" cy="68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10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Содержимое 22" descr="1275658920_painting-art-57-8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 rot="10800000" flipV="1">
            <a:off x="4572000" y="0"/>
            <a:ext cx="4572000" cy="3000375"/>
          </a:xfrm>
        </p:spPr>
      </p:pic>
      <p:pic>
        <p:nvPicPr>
          <p:cNvPr id="5" name="Рисунок 4" descr="69415943_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3857628"/>
            <a:ext cx="1285884" cy="2571744"/>
          </a:xfrm>
          <a:prstGeom prst="rect">
            <a:avLst/>
          </a:prstGeom>
        </p:spPr>
      </p:pic>
      <p:pic>
        <p:nvPicPr>
          <p:cNvPr id="6" name="Рисунок 5" descr="69415901_0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4714884"/>
            <a:ext cx="928694" cy="1857364"/>
          </a:xfrm>
          <a:prstGeom prst="rect">
            <a:avLst/>
          </a:prstGeom>
        </p:spPr>
      </p:pic>
      <p:pic>
        <p:nvPicPr>
          <p:cNvPr id="7" name="Рисунок 6" descr="69415893_0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5143512"/>
            <a:ext cx="1000132" cy="1500174"/>
          </a:xfrm>
          <a:prstGeom prst="rect">
            <a:avLst/>
          </a:prstGeom>
        </p:spPr>
      </p:pic>
      <p:pic>
        <p:nvPicPr>
          <p:cNvPr id="8" name="Рисунок 7" descr="650_85f1878e2c9ef9f6a6e115e026ffbab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86710" y="5715016"/>
            <a:ext cx="785818" cy="714356"/>
          </a:xfrm>
          <a:prstGeom prst="rect">
            <a:avLst/>
          </a:prstGeom>
        </p:spPr>
      </p:pic>
      <p:pic>
        <p:nvPicPr>
          <p:cNvPr id="9" name="Рисунок 8" descr="cartoon-klipart42[1]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10" y="2000240"/>
            <a:ext cx="2143140" cy="45005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1538" y="6334780"/>
            <a:ext cx="9460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Кило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7488" y="6334780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Метр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643438" y="6334780"/>
            <a:ext cx="968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Деци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000760" y="6334780"/>
            <a:ext cx="1093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/>
              <a:t>Санти</a:t>
            </a:r>
            <a:endParaRPr lang="ru-RU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572396" y="6334780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Милли</a:t>
            </a:r>
            <a:endParaRPr lang="ru-RU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572396" y="4643446"/>
            <a:ext cx="13865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1/1000</a:t>
            </a:r>
          </a:p>
          <a:p>
            <a:pPr algn="ctr"/>
            <a:r>
              <a:rPr lang="ru-RU" sz="2800" b="1" dirty="0" smtClean="0"/>
              <a:t>метра</a:t>
            </a:r>
            <a:endParaRPr lang="ru-RU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143636" y="4214818"/>
            <a:ext cx="11766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1/100</a:t>
            </a:r>
          </a:p>
          <a:p>
            <a:pPr algn="ctr"/>
            <a:r>
              <a:rPr lang="ru-RU" sz="2800" b="1" dirty="0" smtClean="0"/>
              <a:t>метра</a:t>
            </a:r>
            <a:endParaRPr lang="ru-RU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643438" y="3857628"/>
            <a:ext cx="11304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1/10</a:t>
            </a:r>
          </a:p>
          <a:p>
            <a:r>
              <a:rPr lang="ru-RU" sz="2800" b="1" dirty="0" smtClean="0"/>
              <a:t>метра</a:t>
            </a:r>
            <a:endParaRPr lang="ru-RU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14348" y="1500174"/>
            <a:ext cx="2231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1000 метров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8" grpId="0"/>
      <p:bldP spid="19" grpId="0"/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Содержимое 16" descr="1275658920_painting-art-57-8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 flipH="1">
            <a:off x="4643438" y="0"/>
            <a:ext cx="4500562" cy="3000375"/>
          </a:xfrm>
        </p:spPr>
      </p:pic>
      <p:pic>
        <p:nvPicPr>
          <p:cNvPr id="5" name="Рисунок 4" descr="650_85f1878e2c9ef9f6a6e115e026ffbab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5100067"/>
            <a:ext cx="785882" cy="9286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43834" y="6000768"/>
            <a:ext cx="15001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Милли-</a:t>
            </a:r>
          </a:p>
          <a:p>
            <a:r>
              <a:rPr lang="ru-RU" sz="2800" b="1" dirty="0" smtClean="0"/>
              <a:t> метр</a:t>
            </a:r>
            <a:endParaRPr lang="ru-RU" sz="2800" b="1" dirty="0"/>
          </a:p>
        </p:txBody>
      </p:sp>
      <p:pic>
        <p:nvPicPr>
          <p:cNvPr id="7" name="Рисунок 6" descr="69415893_0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4714884"/>
            <a:ext cx="1000132" cy="16306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43636" y="5903893"/>
            <a:ext cx="11833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Санти-</a:t>
            </a:r>
          </a:p>
          <a:p>
            <a:r>
              <a:rPr lang="ru-RU" sz="2800" b="1" dirty="0" smtClean="0"/>
              <a:t>метр</a:t>
            </a:r>
            <a:endParaRPr lang="ru-RU" sz="2800" b="1" dirty="0"/>
          </a:p>
        </p:txBody>
      </p:sp>
      <p:pic>
        <p:nvPicPr>
          <p:cNvPr id="9" name="Рисунок 8" descr="69415901_0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4071942"/>
            <a:ext cx="1098160" cy="205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14876" y="5903893"/>
            <a:ext cx="1058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Деци-</a:t>
            </a:r>
          </a:p>
          <a:p>
            <a:r>
              <a:rPr lang="ru-RU" sz="2800" b="1" dirty="0" smtClean="0"/>
              <a:t>метр</a:t>
            </a:r>
            <a:endParaRPr lang="ru-RU" sz="2800" b="1" dirty="0"/>
          </a:p>
        </p:txBody>
      </p:sp>
      <p:pic>
        <p:nvPicPr>
          <p:cNvPr id="12" name="Рисунок 11" descr="69415943_1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43174" y="3286124"/>
            <a:ext cx="1500198" cy="30563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86050" y="6143644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Метр</a:t>
            </a:r>
            <a:endParaRPr lang="ru-RU" sz="2800" b="1" dirty="0"/>
          </a:p>
        </p:txBody>
      </p:sp>
      <p:pic>
        <p:nvPicPr>
          <p:cNvPr id="14" name="Рисунок 13" descr="cartoon-klipart42[1]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1357298"/>
            <a:ext cx="2428860" cy="47053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14348" y="5903893"/>
            <a:ext cx="10358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Кило-</a:t>
            </a:r>
          </a:p>
          <a:p>
            <a:r>
              <a:rPr lang="ru-RU" sz="2800" b="1" dirty="0" smtClean="0"/>
              <a:t>метр</a:t>
            </a:r>
            <a:endParaRPr lang="ru-RU" sz="2800" b="1" dirty="0"/>
          </a:p>
        </p:txBody>
      </p:sp>
      <p:pic>
        <p:nvPicPr>
          <p:cNvPr id="18" name="Содержимое 16" descr="1275658920_painting-art-57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643438" y="2376"/>
            <a:ext cx="4500562" cy="3000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79.jpg"/>
          <p:cNvPicPr>
            <a:picLocks noChangeAspect="1"/>
          </p:cNvPicPr>
          <p:nvPr/>
        </p:nvPicPr>
        <p:blipFill>
          <a:blip r:embed="rId2"/>
          <a:srcRect l="68311" t="40448" r="8477" b="19229"/>
          <a:stretch>
            <a:fillRect/>
          </a:stretch>
        </p:blipFill>
        <p:spPr>
          <a:xfrm rot="5400000">
            <a:off x="2220205" y="2280332"/>
            <a:ext cx="3172712" cy="2326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AutoShap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85750"/>
            <a:ext cx="8686800" cy="8382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FF00"/>
              </a:gs>
              <a:gs pos="50000">
                <a:srgbClr val="666633"/>
              </a:gs>
              <a:gs pos="100000">
                <a:srgbClr val="FFFF0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normAutofit fontScale="9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Древние единицы измерения: </a:t>
            </a:r>
          </a:p>
        </p:txBody>
      </p:sp>
      <p:pic>
        <p:nvPicPr>
          <p:cNvPr id="5" name="Рисунок 4" descr="47bc4ed8f1a9.gif"/>
          <p:cNvPicPr>
            <a:picLocks noChangeAspect="1"/>
          </p:cNvPicPr>
          <p:nvPr/>
        </p:nvPicPr>
        <p:blipFill>
          <a:blip r:embed="rId3"/>
          <a:srcRect l="68415" t="18842" b="29926"/>
          <a:stretch>
            <a:fillRect/>
          </a:stretch>
        </p:blipFill>
        <p:spPr>
          <a:xfrm>
            <a:off x="5000628" y="3071810"/>
            <a:ext cx="740528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36" b="51734" l="68606" r="89675">
                        <a14:foregroundMark x1="75210" y1="11910" x2="75210" y2="11910"/>
                        <a14:foregroundMark x1="74004" y1="9026" x2="74004" y2="9026"/>
                        <a14:foregroundMark x1="69916" y1="8734" x2="69916" y2="8734"/>
                        <a14:foregroundMark x1="72484" y1="8441" x2="72484" y2="8441"/>
                        <a14:foregroundMark x1="74476" y1="8441" x2="74476" y2="8441"/>
                        <a14:foregroundMark x1="76468" y1="8734" x2="76468" y2="8734"/>
                        <a14:foregroundMark x1="78931" y1="8608" x2="78931" y2="8608"/>
                        <a14:foregroundMark x1="80189" y1="8734" x2="80189" y2="8734"/>
                        <a14:foregroundMark x1="86006" y1="9402" x2="86006" y2="9402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6" y="1175405"/>
            <a:ext cx="421039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643570" y="3214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886" b="82115" l="24319" r="55084">
                        <a14:foregroundMark x1="39832" y1="66903" x2="39832" y2="66903"/>
                        <a14:foregroundMark x1="38627" y1="62641" x2="38627" y2="62641"/>
                        <a14:foregroundMark x1="41771" y1="73046" x2="41771" y2="73046"/>
                        <a14:foregroundMark x1="39203" y1="77852" x2="39203" y2="77852"/>
                        <a14:foregroundMark x1="40776" y1="77727" x2="40776" y2="77727"/>
                        <a14:foregroundMark x1="43344" y1="77727" x2="43344" y2="77727"/>
                        <a14:foregroundMark x1="38732" y1="77351" x2="38732" y2="77351"/>
                        <a14:foregroundMark x1="45178" y1="77476" x2="45178" y2="77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929190" y="1214422"/>
            <a:ext cx="2431590" cy="22403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utoShape 2"/>
          <p:cNvSpPr>
            <a:spLocks noGrp="1" noChangeArrowheads="1"/>
          </p:cNvSpPr>
          <p:nvPr>
            <p:ph type="title"/>
          </p:nvPr>
        </p:nvSpPr>
        <p:spPr bwMode="auto"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FF00"/>
              </a:gs>
              <a:gs pos="50000">
                <a:srgbClr val="666633"/>
              </a:gs>
              <a:gs pos="100000">
                <a:srgbClr val="FFFF0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normAutofit fontScale="9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Древние единицы измерения: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081463" y="1554163"/>
            <a:ext cx="5062537" cy="452596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Потрудились – отдохнем,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Встанем, глубоко вздохнем,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Руки в стороны, вперед,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Влево, вправо поворот.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Три наклона, прямо встать,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Руки вниз и вверх поднять.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Руки плавно опустили,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Всем улыбки подарили.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Отдохнули мы, и вот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Нас опять работа ждет</a:t>
            </a:r>
            <a:r>
              <a:rPr lang="ru-RU" i="1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0006-016-Delajut-zarjadku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5" b="99378" l="296" r="982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596" y="1500174"/>
            <a:ext cx="3219900" cy="4591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appy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651" r="100000">
                        <a14:foregroundMark x1="42689" y1="42095" x2="42689" y2="42095"/>
                        <a14:foregroundMark x1="26887" y1="32213" x2="29481" y2="38735"/>
                        <a14:foregroundMark x1="48821" y1="22332" x2="48821" y2="22332"/>
                        <a14:foregroundMark x1="53302" y1="15217" x2="53302" y2="15217"/>
                        <a14:foregroundMark x1="51179" y1="56719" x2="51179" y2="56719"/>
                        <a14:foregroundMark x1="48821" y1="43478" x2="48821" y2="43478"/>
                        <a14:foregroundMark x1="64387" y1="38340" x2="64387" y2="3834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2375" y="3857625"/>
            <a:ext cx="1571625" cy="2579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58" y="1071546"/>
            <a:ext cx="753975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Определите, сколько метров содержат :</a:t>
            </a:r>
          </a:p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3км =  . . . .  м</a:t>
            </a:r>
          </a:p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7км =  . . . .  м</a:t>
            </a:r>
          </a:p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9км =  . . . .  м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1500174"/>
            <a:ext cx="1146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3000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428728" y="2000240"/>
            <a:ext cx="1146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7000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428728" y="2500306"/>
            <a:ext cx="1146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9000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629</TotalTime>
  <Words>243</Words>
  <Application>Microsoft Office PowerPoint</Application>
  <PresentationFormat>Экран (4:3)</PresentationFormat>
  <Paragraphs>79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      </vt:lpstr>
      <vt:lpstr>Презентация PowerPoint</vt:lpstr>
      <vt:lpstr> </vt:lpstr>
      <vt:lpstr>Презентация PowerPoint</vt:lpstr>
      <vt:lpstr>Презентация PowerPoint</vt:lpstr>
      <vt:lpstr>Древние единицы измерения: </vt:lpstr>
      <vt:lpstr>Древние единицы измерения: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урок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56</cp:revision>
  <dcterms:created xsi:type="dcterms:W3CDTF">2013-09-15T06:31:41Z</dcterms:created>
  <dcterms:modified xsi:type="dcterms:W3CDTF">2016-10-14T17:12:01Z</dcterms:modified>
</cp:coreProperties>
</file>