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93" r:id="rId3"/>
    <p:sldId id="294" r:id="rId4"/>
    <p:sldId id="295" r:id="rId5"/>
    <p:sldId id="296" r:id="rId6"/>
    <p:sldId id="292" r:id="rId7"/>
    <p:sldId id="257" r:id="rId8"/>
    <p:sldId id="258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36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7" r:id="rId81"/>
    <p:sldId id="338" r:id="rId82"/>
    <p:sldId id="339" r:id="rId83"/>
    <p:sldId id="340" r:id="rId84"/>
    <p:sldId id="341" r:id="rId85"/>
    <p:sldId id="342" r:id="rId86"/>
    <p:sldId id="343" r:id="rId87"/>
    <p:sldId id="344" r:id="rId88"/>
    <p:sldId id="345" r:id="rId89"/>
    <p:sldId id="346" r:id="rId9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576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06835-B512-4CD1-AEEC-3E96064D5474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606E0-F9F6-4E60-9FEE-0FA0CE5610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>
    <p:wipe dir="d"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06835-B512-4CD1-AEEC-3E96064D5474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606E0-F9F6-4E60-9FEE-0FA0CE5610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>
    <p:wipe dir="d"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06835-B512-4CD1-AEEC-3E96064D5474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606E0-F9F6-4E60-9FEE-0FA0CE5610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>
    <p:wipe dir="d"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06835-B512-4CD1-AEEC-3E96064D5474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606E0-F9F6-4E60-9FEE-0FA0CE5610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>
    <p:wipe dir="d"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06835-B512-4CD1-AEEC-3E96064D5474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606E0-F9F6-4E60-9FEE-0FA0CE5610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>
    <p:wipe dir="d"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06835-B512-4CD1-AEEC-3E96064D5474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606E0-F9F6-4E60-9FEE-0FA0CE5610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>
    <p:wipe dir="d"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06835-B512-4CD1-AEEC-3E96064D5474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606E0-F9F6-4E60-9FEE-0FA0CE5610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>
    <p:wipe dir="d"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06835-B512-4CD1-AEEC-3E96064D5474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606E0-F9F6-4E60-9FEE-0FA0CE5610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>
    <p:wipe dir="d"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06835-B512-4CD1-AEEC-3E96064D5474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606E0-F9F6-4E60-9FEE-0FA0CE5610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>
    <p:wipe dir="d"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06835-B512-4CD1-AEEC-3E96064D5474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606E0-F9F6-4E60-9FEE-0FA0CE5610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>
    <p:wipe dir="d"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06835-B512-4CD1-AEEC-3E96064D5474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4606E0-F9F6-4E60-9FEE-0FA0CE5610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5000">
    <p:wipe dir="d"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06835-B512-4CD1-AEEC-3E96064D5474}" type="datetimeFigureOut">
              <a:rPr lang="en-US" smtClean="0"/>
              <a:pPr/>
              <a:t>10/23/2012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606E0-F9F6-4E60-9FEE-0FA0CE5610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5000">
    <p:wipe dir="d"/>
    <p:sndAc>
      <p:stSnd>
        <p:snd r:embed="rId13" name="chimes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229600" cy="1752600"/>
          </a:xfrm>
        </p:spPr>
        <p:txBody>
          <a:bodyPr anchor="b">
            <a:normAutofit fontScale="90000"/>
          </a:bodyPr>
          <a:lstStyle/>
          <a:p>
            <a:r>
              <a:rPr lang="en-US" sz="13500" b="1" dirty="0" err="1" smtClean="0">
                <a:latin typeface="Comic Sans MS" pitchFamily="66" charset="0"/>
              </a:rPr>
              <a:t>a</a:t>
            </a:r>
            <a:r>
              <a:rPr lang="en-US" sz="12500" b="1" dirty="0" err="1" smtClean="0">
                <a:latin typeface="Arial Rounded MT Bold" pitchFamily="34" charset="0"/>
              </a:rPr>
              <a:t>eropl</a:t>
            </a:r>
            <a:r>
              <a:rPr lang="en-US" sz="13500" b="1" dirty="0" err="1" smtClean="0">
                <a:latin typeface="Comic Sans MS" pitchFamily="66" charset="0"/>
              </a:rPr>
              <a:t>a</a:t>
            </a:r>
            <a:r>
              <a:rPr lang="en-US" sz="12500" b="1" dirty="0" err="1" smtClean="0">
                <a:latin typeface="Arial Rounded MT Bold" pitchFamily="34" charset="0"/>
              </a:rPr>
              <a:t>ne</a:t>
            </a:r>
            <a:endParaRPr lang="en-US" sz="12500" b="1" dirty="0">
              <a:latin typeface="Arial Rounded MT Bold" pitchFamily="34" charset="0"/>
            </a:endParaRPr>
          </a:p>
        </p:txBody>
      </p:sp>
      <p:pic>
        <p:nvPicPr>
          <p:cNvPr id="4" name="Content Placeholder 3" descr="Aeroplan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38062" y="533400"/>
            <a:ext cx="6867875" cy="4267200"/>
          </a:xfrm>
        </p:spPr>
      </p:pic>
    </p:spTree>
  </p:cSld>
  <p:clrMapOvr>
    <a:masterClrMapping/>
  </p:clrMapOvr>
  <p:transition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211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19600"/>
            <a:ext cx="8229600" cy="1981200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button</a:t>
            </a:r>
            <a:endParaRPr 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" name="Picture 3" descr="button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609600"/>
            <a:ext cx="3409950" cy="3457575"/>
          </a:xfrm>
          <a:prstGeom prst="rect">
            <a:avLst/>
          </a:prstGeom>
        </p:spPr>
      </p:pic>
    </p:spTree>
  </p:cSld>
  <p:clrMapOvr>
    <a:masterClrMapping/>
  </p:clrMapOvr>
  <p:transition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973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19600"/>
            <a:ext cx="8229600" cy="1905000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ball</a:t>
            </a:r>
            <a:endParaRPr 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" name="Picture 3" descr="Ba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81000"/>
            <a:ext cx="4267200" cy="4038600"/>
          </a:xfrm>
          <a:prstGeom prst="rect">
            <a:avLst/>
          </a:prstGeom>
        </p:spPr>
      </p:pic>
    </p:spTree>
  </p:cSld>
  <p:clrMapOvr>
    <a:masterClrMapping/>
  </p:clrMapOvr>
  <p:transition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449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1828800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box</a:t>
            </a:r>
            <a:endParaRPr 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" name="Picture 3" descr="cardboard+bo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609600"/>
            <a:ext cx="4762500" cy="3533775"/>
          </a:xfrm>
          <a:prstGeom prst="rect">
            <a:avLst/>
          </a:prstGeom>
        </p:spPr>
      </p:pic>
    </p:spTree>
  </p:cSld>
  <p:clrMapOvr>
    <a:masterClrMapping/>
  </p:clrMapOvr>
  <p:transition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211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19600"/>
            <a:ext cx="8229600" cy="1981200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bat</a:t>
            </a:r>
            <a:endParaRPr 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" name="Picture 3" descr="Ba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81000"/>
            <a:ext cx="7162800" cy="3810000"/>
          </a:xfrm>
          <a:prstGeom prst="rect">
            <a:avLst/>
          </a:prstGeom>
        </p:spPr>
      </p:pic>
    </p:spTree>
  </p:cSld>
  <p:clrMapOvr>
    <a:masterClrMapping/>
  </p:clrMapOvr>
  <p:transition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44962"/>
          </a:xfrm>
        </p:spPr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1782763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bottle</a:t>
            </a:r>
            <a:endParaRPr 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" name="Picture 3" descr="water-bottle-pictur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381000"/>
            <a:ext cx="2895600" cy="4191000"/>
          </a:xfrm>
          <a:prstGeom prst="rect">
            <a:avLst/>
          </a:prstGeom>
        </p:spPr>
      </p:pic>
    </p:spTree>
  </p:cSld>
  <p:clrMapOvr>
    <a:masterClrMapping/>
  </p:clrMapOvr>
  <p:transition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21162"/>
          </a:xfrm>
        </p:spPr>
        <p:txBody>
          <a:bodyPr>
            <a:normAutofit/>
          </a:bodyPr>
          <a:lstStyle/>
          <a:p>
            <a:r>
              <a:rPr lang="en-US" sz="200" dirty="0" smtClean="0"/>
              <a:t>.</a:t>
            </a:r>
            <a:endParaRPr lang="en-US" sz="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3400"/>
            <a:ext cx="8229600" cy="1905000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bag</a:t>
            </a:r>
            <a:endParaRPr 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" name="Picture 3" descr="ba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609600"/>
            <a:ext cx="4114800" cy="3581400"/>
          </a:xfrm>
          <a:prstGeom prst="rect">
            <a:avLst/>
          </a:prstGeom>
        </p:spPr>
      </p:pic>
    </p:spTree>
  </p:cSld>
  <p:clrMapOvr>
    <a:masterClrMapping/>
  </p:clrMapOvr>
  <p:transition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44962"/>
          </a:xfrm>
        </p:spPr>
        <p:txBody>
          <a:bodyPr>
            <a:normAutofit/>
          </a:bodyPr>
          <a:lstStyle/>
          <a:p>
            <a:endParaRPr lang="en-US" sz="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1905000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bear</a:t>
            </a:r>
            <a:endParaRPr 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" name="Picture 3" descr="be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381000"/>
            <a:ext cx="5257800" cy="3962400"/>
          </a:xfrm>
          <a:prstGeom prst="rect">
            <a:avLst/>
          </a:prstGeom>
        </p:spPr>
      </p:pic>
    </p:spTree>
  </p:cSld>
  <p:clrMapOvr>
    <a:masterClrMapping/>
  </p:clrMapOvr>
  <p:transition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211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1905000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belt</a:t>
            </a:r>
            <a:endParaRPr 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" name="Picture 3" descr="be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304800"/>
            <a:ext cx="5410200" cy="4114800"/>
          </a:xfrm>
          <a:prstGeom prst="rect">
            <a:avLst/>
          </a:prstGeom>
        </p:spPr>
      </p:pic>
    </p:spTree>
  </p:cSld>
  <p:clrMapOvr>
    <a:masterClrMapping/>
  </p:clrMapOvr>
  <p:transition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211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1828800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bird</a:t>
            </a:r>
            <a:endParaRPr 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" name="Picture 3" descr="bir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04800"/>
            <a:ext cx="7010400" cy="4191000"/>
          </a:xfrm>
          <a:prstGeom prst="rect">
            <a:avLst/>
          </a:prstGeom>
        </p:spPr>
      </p:pic>
    </p:spTree>
  </p:cSld>
  <p:clrMapOvr>
    <a:masterClrMapping/>
  </p:clrMapOvr>
  <p:transition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449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3400"/>
            <a:ext cx="8229600" cy="1905000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biscuit</a:t>
            </a:r>
            <a:endParaRPr 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" name="Picture 3" descr="biscui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457200"/>
            <a:ext cx="7010400" cy="3810000"/>
          </a:xfrm>
          <a:prstGeom prst="rect">
            <a:avLst/>
          </a:prstGeom>
        </p:spPr>
      </p:pic>
    </p:spTree>
  </p:cSld>
  <p:clrMapOvr>
    <a:masterClrMapping/>
  </p:clrMapOvr>
  <p:transition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211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3400"/>
            <a:ext cx="8229600" cy="1782763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14500" b="1" dirty="0" smtClean="0">
                <a:latin typeface="Comic Sans MS" pitchFamily="66" charset="0"/>
              </a:rPr>
              <a:t>a</a:t>
            </a:r>
            <a:r>
              <a:rPr lang="en-US" sz="13800" b="1" dirty="0" smtClean="0">
                <a:latin typeface="Arial Rounded MT Bold" pitchFamily="34" charset="0"/>
              </a:rPr>
              <a:t>ntenn</a:t>
            </a:r>
            <a:r>
              <a:rPr lang="en-US" sz="14500" b="1" dirty="0" smtClean="0">
                <a:latin typeface="Comic Sans MS" pitchFamily="66" charset="0"/>
              </a:rPr>
              <a:t>a</a:t>
            </a:r>
            <a:endParaRPr lang="en-US" sz="14500" b="1" dirty="0">
              <a:latin typeface="Comic Sans MS" pitchFamily="66" charset="0"/>
            </a:endParaRPr>
          </a:p>
        </p:txBody>
      </p:sp>
      <p:pic>
        <p:nvPicPr>
          <p:cNvPr id="4" name="Picture 3" descr="anten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762000"/>
            <a:ext cx="5867400" cy="3257550"/>
          </a:xfrm>
          <a:prstGeom prst="rect">
            <a:avLst/>
          </a:prstGeom>
        </p:spPr>
      </p:pic>
    </p:spTree>
  </p:cSld>
  <p:clrMapOvr>
    <a:masterClrMapping/>
  </p:clrMapOvr>
  <p:transition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211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3400"/>
            <a:ext cx="8229600" cy="1905000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blackboard</a:t>
            </a:r>
            <a:endParaRPr 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" name="Picture 3" descr="Blackboar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04800"/>
            <a:ext cx="8229600" cy="4267200"/>
          </a:xfrm>
          <a:prstGeom prst="rect">
            <a:avLst/>
          </a:prstGeom>
        </p:spPr>
      </p:pic>
    </p:spTree>
  </p:cSld>
  <p:clrMapOvr>
    <a:masterClrMapping/>
  </p:clrMapOvr>
  <p:transition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973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724400"/>
            <a:ext cx="8229600" cy="1828800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blouse</a:t>
            </a:r>
            <a:endParaRPr 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" name="Picture 3" descr="blou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762000"/>
            <a:ext cx="4876800" cy="3276600"/>
          </a:xfrm>
          <a:prstGeom prst="rect">
            <a:avLst/>
          </a:prstGeom>
        </p:spPr>
      </p:pic>
    </p:spTree>
  </p:cSld>
  <p:clrMapOvr>
    <a:masterClrMapping/>
  </p:clrMapOvr>
  <p:transition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211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1905000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boat</a:t>
            </a:r>
            <a:endParaRPr 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" name="Picture 3" descr="Boa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533400"/>
            <a:ext cx="7162800" cy="3733800"/>
          </a:xfrm>
          <a:prstGeom prst="rect">
            <a:avLst/>
          </a:prstGeom>
        </p:spPr>
      </p:pic>
    </p:spTree>
  </p:cSld>
  <p:clrMapOvr>
    <a:masterClrMapping/>
  </p:clrMapOvr>
  <p:transition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211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1752600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book</a:t>
            </a:r>
            <a:endParaRPr 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" name="Picture 3" descr="boo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609600"/>
            <a:ext cx="6629400" cy="3733800"/>
          </a:xfrm>
          <a:prstGeom prst="rect">
            <a:avLst/>
          </a:prstGeom>
        </p:spPr>
      </p:pic>
    </p:spTree>
  </p:cSld>
  <p:clrMapOvr>
    <a:masterClrMapping/>
  </p:clrMapOvr>
  <p:transition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735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19600"/>
            <a:ext cx="8229600" cy="1905000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banana</a:t>
            </a:r>
            <a:endParaRPr 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ransition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449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1905000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bed</a:t>
            </a:r>
            <a:endParaRPr 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" name="Picture 3" descr="be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609600"/>
            <a:ext cx="8229600" cy="3657600"/>
          </a:xfrm>
          <a:prstGeom prst="rect">
            <a:avLst/>
          </a:prstGeom>
        </p:spPr>
      </p:pic>
    </p:spTree>
  </p:cSld>
  <p:clrMapOvr>
    <a:masterClrMapping/>
  </p:clrMapOvr>
  <p:transition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973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1905000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balloon</a:t>
            </a:r>
            <a:endParaRPr 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" name="Picture 3" descr="ballo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1" y="381000"/>
            <a:ext cx="3429000" cy="4114800"/>
          </a:xfrm>
          <a:prstGeom prst="rect">
            <a:avLst/>
          </a:prstGeom>
        </p:spPr>
      </p:pic>
    </p:spTree>
  </p:cSld>
  <p:clrMapOvr>
    <a:masterClrMapping/>
  </p:clrMapOvr>
  <p:transition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68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524000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basket</a:t>
            </a:r>
            <a:endParaRPr 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" name="Picture 3" descr="Bask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304800"/>
            <a:ext cx="4953000" cy="4038600"/>
          </a:xfrm>
          <a:prstGeom prst="rect">
            <a:avLst/>
          </a:prstGeom>
        </p:spPr>
      </p:pic>
    </p:spTree>
  </p:cSld>
  <p:clrMapOvr>
    <a:masterClrMapping/>
  </p:clrMapOvr>
  <p:transition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735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524000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bedroom</a:t>
            </a:r>
            <a:endParaRPr lang="en-US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" name="Picture 3" descr="bedro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81000"/>
            <a:ext cx="8077200" cy="4191000"/>
          </a:xfrm>
          <a:prstGeom prst="rect">
            <a:avLst/>
          </a:prstGeom>
        </p:spPr>
      </p:pic>
    </p:spTree>
  </p:cSld>
  <p:clrMapOvr>
    <a:masterClrMapping/>
  </p:clrMapOvr>
  <p:transition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735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724400"/>
            <a:ext cx="8229600" cy="1828800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bell</a:t>
            </a:r>
            <a:endParaRPr 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" name="Picture 3" descr="be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381000"/>
            <a:ext cx="4800600" cy="4191000"/>
          </a:xfrm>
          <a:prstGeom prst="rect">
            <a:avLst/>
          </a:prstGeom>
        </p:spPr>
      </p:pic>
    </p:spTree>
  </p:cSld>
  <p:clrMapOvr>
    <a:masterClrMapping/>
  </p:clrMapOvr>
  <p:transition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97362"/>
          </a:xfrm>
        </p:spPr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1905000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pple</a:t>
            </a:r>
            <a:endParaRPr 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" name="Picture 3" descr="app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533400"/>
            <a:ext cx="4495800" cy="4114800"/>
          </a:xfrm>
          <a:prstGeom prst="rect">
            <a:avLst/>
          </a:prstGeom>
        </p:spPr>
      </p:pic>
    </p:spTree>
  </p:cSld>
  <p:clrMapOvr>
    <a:masterClrMapping/>
  </p:clrMapOvr>
  <p:transition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49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1676400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beans</a:t>
            </a:r>
            <a:endParaRPr 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" name="Picture 3" descr="bean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81000"/>
            <a:ext cx="8001000" cy="4267200"/>
          </a:xfrm>
          <a:prstGeom prst="rect">
            <a:avLst/>
          </a:prstGeom>
        </p:spPr>
      </p:pic>
    </p:spTree>
  </p:cSld>
  <p:clrMapOvr>
    <a:masterClrMapping/>
  </p:clrMapOvr>
  <p:transition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49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676400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biscuits</a:t>
            </a:r>
            <a:endParaRPr 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" name="Picture 3" descr="Biscui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304800"/>
            <a:ext cx="6019800" cy="4343400"/>
          </a:xfrm>
          <a:prstGeom prst="rect">
            <a:avLst/>
          </a:prstGeom>
        </p:spPr>
      </p:pic>
    </p:spTree>
  </p:cSld>
  <p:clrMapOvr>
    <a:masterClrMapping/>
  </p:clrMapOvr>
  <p:transition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735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24400"/>
            <a:ext cx="8229600" cy="1752600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black</a:t>
            </a:r>
            <a:endParaRPr 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" name="Picture 3" descr="blac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609600"/>
            <a:ext cx="6858000" cy="3581400"/>
          </a:xfrm>
          <a:prstGeom prst="rect">
            <a:avLst/>
          </a:prstGeom>
        </p:spPr>
      </p:pic>
    </p:spTree>
  </p:cSld>
  <p:clrMapOvr>
    <a:masterClrMapping/>
  </p:clrMapOvr>
  <p:transition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449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1828800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blue</a:t>
            </a:r>
            <a:endParaRPr 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" name="Picture 3" descr="Blu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457200"/>
            <a:ext cx="6629400" cy="3733800"/>
          </a:xfrm>
          <a:prstGeom prst="rect">
            <a:avLst/>
          </a:prstGeom>
        </p:spPr>
      </p:pic>
    </p:spTree>
  </p:cSld>
  <p:clrMapOvr>
    <a:masterClrMapping/>
  </p:clrMapOvr>
  <p:transition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735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1981200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brown</a:t>
            </a:r>
            <a:endParaRPr 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" name="Picture 3" descr="brow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04800"/>
            <a:ext cx="6781800" cy="4286250"/>
          </a:xfrm>
          <a:prstGeom prst="rect">
            <a:avLst/>
          </a:prstGeom>
          <a:solidFill>
            <a:srgbClr val="663300"/>
          </a:solidFill>
        </p:spPr>
      </p:pic>
    </p:spTree>
  </p:cSld>
  <p:clrMapOvr>
    <a:masterClrMapping/>
  </p:clrMapOvr>
  <p:transition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735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1981200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16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brinjal</a:t>
            </a:r>
            <a:endParaRPr 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" name="Picture 3" descr="brinj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04800"/>
            <a:ext cx="7162800" cy="4267200"/>
          </a:xfrm>
          <a:prstGeom prst="rect">
            <a:avLst/>
          </a:prstGeom>
        </p:spPr>
      </p:pic>
    </p:spTree>
  </p:cSld>
  <p:clrMapOvr>
    <a:masterClrMapping/>
  </p:clrMapOvr>
  <p:transition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49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1828800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broom</a:t>
            </a:r>
            <a:endParaRPr 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" name="Picture 3" descr="Broo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28600"/>
            <a:ext cx="8153400" cy="4419600"/>
          </a:xfrm>
          <a:prstGeom prst="rect">
            <a:avLst/>
          </a:prstGeom>
        </p:spPr>
      </p:pic>
    </p:spTree>
  </p:cSld>
  <p:clrMapOvr>
    <a:masterClrMapping/>
  </p:clrMapOvr>
  <p:transition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68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3400"/>
            <a:ext cx="8229600" cy="1981200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bowl</a:t>
            </a:r>
            <a:endParaRPr 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" name="Picture 3" descr="bow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457200"/>
            <a:ext cx="5257800" cy="3733800"/>
          </a:xfrm>
          <a:prstGeom prst="rect">
            <a:avLst/>
          </a:prstGeom>
        </p:spPr>
      </p:pic>
    </p:spTree>
  </p:cSld>
  <p:clrMapOvr>
    <a:masterClrMapping/>
  </p:clrMapOvr>
  <p:transition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735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1905000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16600" b="1" dirty="0" smtClean="0">
                <a:latin typeface="Arial Rounded MT Bold" pitchFamily="34" charset="0"/>
              </a:rPr>
              <a:t>bucket</a:t>
            </a:r>
            <a:endParaRPr lang="en-US" sz="16600" b="1" dirty="0">
              <a:latin typeface="Arial Rounded MT Bold" pitchFamily="34" charset="0"/>
            </a:endParaRPr>
          </a:p>
        </p:txBody>
      </p:sp>
      <p:pic>
        <p:nvPicPr>
          <p:cNvPr id="4" name="Picture 3" descr="BUCK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304800"/>
            <a:ext cx="3733800" cy="4343400"/>
          </a:xfrm>
          <a:prstGeom prst="rect">
            <a:avLst/>
          </a:prstGeom>
        </p:spPr>
      </p:pic>
    </p:spTree>
  </p:cSld>
  <p:clrMapOvr>
    <a:masterClrMapping/>
  </p:clrMapOvr>
  <p:transition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783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752600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10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Bullock-cart</a:t>
            </a:r>
            <a:endParaRPr lang="en-US" sz="10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" name="Picture 3" descr="BullockC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81000"/>
            <a:ext cx="7620000" cy="4495800"/>
          </a:xfrm>
          <a:prstGeom prst="rect">
            <a:avLst/>
          </a:prstGeom>
        </p:spPr>
      </p:pic>
    </p:spTree>
  </p:cSld>
  <p:clrMapOvr>
    <a:masterClrMapping/>
  </p:clrMapOvr>
  <p:transition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02162"/>
          </a:xfrm>
        </p:spPr>
        <p:txBody>
          <a:bodyPr>
            <a:normAutofit/>
          </a:bodyPr>
          <a:lstStyle/>
          <a:p>
            <a:r>
              <a:rPr lang="en-US" sz="200" dirty="0" smtClean="0"/>
              <a:t>.</a:t>
            </a:r>
            <a:endParaRPr lang="en-US" sz="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1752600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xe</a:t>
            </a:r>
            <a:endParaRPr 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" name="Picture 3" descr="ax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609600"/>
            <a:ext cx="6781800" cy="3739896"/>
          </a:xfrm>
          <a:prstGeom prst="rect">
            <a:avLst/>
          </a:prstGeom>
        </p:spPr>
      </p:pic>
    </p:spTree>
  </p:cSld>
  <p:clrMapOvr>
    <a:masterClrMapping/>
  </p:clrMapOvr>
  <p:transition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49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1905000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</a:t>
            </a:r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ke</a:t>
            </a:r>
            <a:endParaRPr 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" name="Picture 3" descr="cak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381000"/>
            <a:ext cx="6400800" cy="4267200"/>
          </a:xfrm>
          <a:prstGeom prst="rect">
            <a:avLst/>
          </a:prstGeom>
        </p:spPr>
      </p:pic>
    </p:spTree>
  </p:cSld>
  <p:clrMapOvr>
    <a:masterClrMapping/>
  </p:clrMapOvr>
  <p:transition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49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1981200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</a:t>
            </a:r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mel</a:t>
            </a:r>
            <a:endParaRPr 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" name="Picture 3" descr="Came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42900"/>
            <a:ext cx="6172200" cy="4305300"/>
          </a:xfrm>
          <a:prstGeom prst="rect">
            <a:avLst/>
          </a:prstGeom>
        </p:spPr>
      </p:pic>
    </p:spTree>
  </p:cSld>
  <p:clrMapOvr>
    <a:masterClrMapping/>
  </p:clrMapOvr>
  <p:transition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021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1600200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</a:t>
            </a:r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r</a:t>
            </a:r>
            <a:endParaRPr 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" name="Picture 3" descr="Ca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04800"/>
            <a:ext cx="8077200" cy="4495800"/>
          </a:xfrm>
          <a:prstGeom prst="rect">
            <a:avLst/>
          </a:prstGeom>
        </p:spPr>
      </p:pic>
    </p:spTree>
  </p:cSld>
  <p:clrMapOvr>
    <a:masterClrMapping/>
  </p:clrMapOvr>
  <p:transition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49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1828800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</a:t>
            </a:r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</a:t>
            </a:r>
            <a:endParaRPr 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" name="Picture 3" descr="cat-fac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04800"/>
            <a:ext cx="6477000" cy="4419600"/>
          </a:xfrm>
          <a:prstGeom prst="rect">
            <a:avLst/>
          </a:prstGeom>
        </p:spPr>
      </p:pic>
    </p:spTree>
  </p:cSld>
  <p:clrMapOvr>
    <a:masterClrMapping/>
  </p:clrMapOvr>
  <p:transition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973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1981200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ch</a:t>
            </a:r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in</a:t>
            </a:r>
            <a:endParaRPr 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" name="Picture 3" descr="Ch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533400"/>
            <a:ext cx="8077200" cy="3886200"/>
          </a:xfrm>
          <a:prstGeom prst="rect">
            <a:avLst/>
          </a:prstGeom>
        </p:spPr>
      </p:pic>
    </p:spTree>
  </p:cSld>
  <p:clrMapOvr>
    <a:masterClrMapping/>
  </p:clrMapOvr>
  <p:transition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259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1828800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</a:t>
            </a:r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mer</a:t>
            </a:r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endParaRPr 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Picture 3" descr="Camer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381000"/>
            <a:ext cx="6172200" cy="4343400"/>
          </a:xfrm>
          <a:prstGeom prst="rect">
            <a:avLst/>
          </a:prstGeom>
        </p:spPr>
      </p:pic>
    </p:spTree>
  </p:cSld>
  <p:clrMapOvr>
    <a:masterClrMapping/>
  </p:clrMapOvr>
  <p:transition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259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1828800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</a:t>
            </a:r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</a:t>
            </a:r>
            <a:endParaRPr 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ransition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49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752600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clock</a:t>
            </a:r>
            <a:endParaRPr 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" name="Picture 3" descr="large wall clocks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04800"/>
            <a:ext cx="4752975" cy="4343400"/>
          </a:xfrm>
          <a:prstGeom prst="rect">
            <a:avLst/>
          </a:prstGeom>
        </p:spPr>
      </p:pic>
    </p:spTree>
  </p:cSld>
  <p:clrMapOvr>
    <a:masterClrMapping/>
  </p:clrMapOvr>
  <p:transition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545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1905000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crow</a:t>
            </a:r>
            <a:endParaRPr 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" name="Picture 3" descr="Cro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81000"/>
            <a:ext cx="7134225" cy="4572000"/>
          </a:xfrm>
          <a:prstGeom prst="rect">
            <a:avLst/>
          </a:prstGeom>
        </p:spPr>
      </p:pic>
    </p:spTree>
  </p:cSld>
  <p:clrMapOvr>
    <a:masterClrMapping/>
  </p:clrMapOvr>
  <p:transition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783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1752600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cup</a:t>
            </a:r>
            <a:endParaRPr 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" name="Picture 3" descr="cup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838200"/>
            <a:ext cx="4762500" cy="3886200"/>
          </a:xfrm>
          <a:prstGeom prst="rect">
            <a:avLst/>
          </a:prstGeom>
        </p:spPr>
      </p:pic>
    </p:spTree>
  </p:cSld>
  <p:clrMapOvr>
    <a:masterClrMapping/>
  </p:clrMapOvr>
  <p:transition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449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19600"/>
            <a:ext cx="8229600" cy="1905000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1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nt</a:t>
            </a:r>
            <a:endParaRPr 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" name="Picture 3" descr="a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81000"/>
            <a:ext cx="5867400" cy="3886200"/>
          </a:xfrm>
          <a:prstGeom prst="rect">
            <a:avLst/>
          </a:prstGeom>
        </p:spPr>
      </p:pic>
    </p:spTree>
  </p:cSld>
  <p:clrMapOvr>
    <a:masterClrMapping/>
  </p:clrMapOvr>
  <p:transition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021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1905000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1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cupbo</a:t>
            </a:r>
            <a:r>
              <a:rPr lang="en-US" sz="1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en-US" sz="1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rd</a:t>
            </a:r>
            <a:endParaRPr lang="en-US" sz="1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" name="Picture 3" descr="Cupboar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04800"/>
            <a:ext cx="5715000" cy="4495800"/>
          </a:xfrm>
          <a:prstGeom prst="rect">
            <a:avLst/>
          </a:prstGeom>
        </p:spPr>
      </p:pic>
    </p:spTree>
  </p:cSld>
  <p:clrMapOvr>
    <a:masterClrMapping/>
  </p:clrMapOvr>
  <p:transition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735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1905000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cycle</a:t>
            </a:r>
            <a:endParaRPr 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" name="Picture 3" descr="cyc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381000"/>
            <a:ext cx="6629400" cy="4114800"/>
          </a:xfrm>
          <a:prstGeom prst="rect">
            <a:avLst/>
          </a:prstGeom>
        </p:spPr>
      </p:pic>
    </p:spTree>
  </p:cSld>
  <p:clrMapOvr>
    <a:masterClrMapping/>
  </p:clrMapOvr>
  <p:transition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449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1981200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ch</a:t>
            </a:r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lk</a:t>
            </a:r>
            <a:endParaRPr 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" name="Picture 3" descr="chalkpie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981200"/>
            <a:ext cx="7391400" cy="990600"/>
          </a:xfrm>
          <a:prstGeom prst="rect">
            <a:avLst/>
          </a:prstGeom>
        </p:spPr>
      </p:pic>
    </p:spTree>
  </p:cSld>
  <p:clrMapOvr>
    <a:masterClrMapping/>
  </p:clrMapOvr>
  <p:transition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211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1905000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chick</a:t>
            </a:r>
            <a:endParaRPr 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" name="Picture 3" descr="chi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304800"/>
            <a:ext cx="5715000" cy="4114800"/>
          </a:xfrm>
          <a:prstGeom prst="rect">
            <a:avLst/>
          </a:prstGeom>
        </p:spPr>
      </p:pic>
    </p:spTree>
  </p:cSld>
  <p:clrMapOvr>
    <a:masterClrMapping/>
  </p:clrMapOvr>
  <p:transition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973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19600"/>
            <a:ext cx="8229600" cy="1905000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1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chocol</a:t>
            </a:r>
            <a:r>
              <a:rPr lang="en-US" sz="1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en-US" sz="1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te</a:t>
            </a:r>
            <a:endParaRPr lang="en-US" sz="1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" name="Picture 3" descr="Chocola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04800"/>
            <a:ext cx="8077200" cy="4267200"/>
          </a:xfrm>
          <a:prstGeom prst="rect">
            <a:avLst/>
          </a:prstGeom>
        </p:spPr>
      </p:pic>
    </p:spTree>
  </p:cSld>
  <p:clrMapOvr>
    <a:masterClrMapping/>
  </p:clrMapOvr>
  <p:transition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973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19600"/>
            <a:ext cx="8229600" cy="1905000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cloud</a:t>
            </a:r>
            <a:endParaRPr 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" name="Picture 3" descr="clou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04800"/>
            <a:ext cx="8229600" cy="4191000"/>
          </a:xfrm>
          <a:prstGeom prst="rect">
            <a:avLst/>
          </a:prstGeom>
        </p:spPr>
      </p:pic>
    </p:spTree>
  </p:cSld>
  <p:clrMapOvr>
    <a:masterClrMapping/>
  </p:clrMapOvr>
  <p:transition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021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1828800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cow</a:t>
            </a:r>
            <a:endParaRPr 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" name="Picture 3" descr="co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04800"/>
            <a:ext cx="6934200" cy="4495800"/>
          </a:xfrm>
          <a:prstGeom prst="rect">
            <a:avLst/>
          </a:prstGeom>
        </p:spPr>
      </p:pic>
    </p:spTree>
  </p:cSld>
  <p:clrMapOvr>
    <a:masterClrMapping/>
  </p:clrMapOvr>
  <p:transition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021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676400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cr</a:t>
            </a:r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ne</a:t>
            </a:r>
            <a:endParaRPr 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ransition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973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19600"/>
            <a:ext cx="8229600" cy="1905000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crocodile</a:t>
            </a:r>
            <a:endParaRPr lang="en-US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" name="Picture 3" descr="crocodil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04800"/>
            <a:ext cx="8229600" cy="4162425"/>
          </a:xfrm>
          <a:prstGeom prst="rect">
            <a:avLst/>
          </a:prstGeom>
        </p:spPr>
      </p:pic>
    </p:spTree>
  </p:cSld>
  <p:clrMapOvr>
    <a:masterClrMapping/>
  </p:clrMapOvr>
  <p:transition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49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1981200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co</a:t>
            </a:r>
            <a:r>
              <a:rPr lang="en-US" sz="17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t</a:t>
            </a:r>
            <a:endParaRPr 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" name="Picture 3" descr="Coa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04800"/>
            <a:ext cx="4419600" cy="4419600"/>
          </a:xfrm>
          <a:prstGeom prst="rect">
            <a:avLst/>
          </a:prstGeom>
        </p:spPr>
      </p:pic>
    </p:spTree>
  </p:cSld>
  <p:clrMapOvr>
    <a:masterClrMapping/>
  </p:clrMapOvr>
  <p:transition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19600"/>
            <a:ext cx="8229600" cy="2057400"/>
          </a:xfrm>
        </p:spPr>
        <p:txBody>
          <a:bodyPr anchor="b">
            <a:normAutofit fontScale="90000"/>
          </a:bodyPr>
          <a:lstStyle/>
          <a:p>
            <a:r>
              <a:rPr lang="en-US" sz="14500" b="1" dirty="0" smtClean="0">
                <a:latin typeface="Arial Rounded MT Bold" pitchFamily="34" charset="0"/>
              </a:rPr>
              <a:t>butterfly</a:t>
            </a:r>
            <a:endParaRPr lang="en-US" sz="14500" b="1" dirty="0">
              <a:latin typeface="Arial Rounded MT Bold" pitchFamily="34" charset="0"/>
            </a:endParaRPr>
          </a:p>
        </p:txBody>
      </p:sp>
      <p:pic>
        <p:nvPicPr>
          <p:cNvPr id="4" name="Content Placeholder 3" descr="butterfly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01800" y="673100"/>
            <a:ext cx="5740400" cy="3683000"/>
          </a:xfrm>
        </p:spPr>
      </p:pic>
    </p:spTree>
  </p:cSld>
  <p:clrMapOvr>
    <a:masterClrMapping/>
  </p:clrMapOvr>
  <p:transition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49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1828800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1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coconut</a:t>
            </a:r>
            <a:endParaRPr lang="en-US" sz="1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" name="Picture 3" descr="Coconu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304800"/>
            <a:ext cx="4800600" cy="4419600"/>
          </a:xfrm>
          <a:prstGeom prst="rect">
            <a:avLst/>
          </a:prstGeom>
        </p:spPr>
      </p:pic>
    </p:spTree>
  </p:cSld>
  <p:clrMapOvr>
    <a:masterClrMapping/>
  </p:clrMapOvr>
  <p:transition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973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1905000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1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</a:t>
            </a:r>
            <a:r>
              <a:rPr lang="en-US" sz="1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en-US" sz="1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bb</a:t>
            </a:r>
            <a:r>
              <a:rPr lang="en-US" sz="1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en-US" sz="15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ge</a:t>
            </a:r>
            <a:endParaRPr lang="en-US" sz="15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" name="Picture 3" descr="cabb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381000"/>
            <a:ext cx="5181600" cy="3962400"/>
          </a:xfrm>
          <a:prstGeom prst="rect">
            <a:avLst/>
          </a:prstGeom>
        </p:spPr>
      </p:pic>
    </p:spTree>
  </p:cSld>
  <p:clrMapOvr>
    <a:masterClrMapping/>
  </p:clrMapOvr>
  <p:transition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259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752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</a:t>
            </a:r>
            <a:r>
              <a:rPr 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en-US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uliflower</a:t>
            </a:r>
            <a:endParaRPr lang="en-US" sz="1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" name="Picture 3" descr="cauliflow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81000"/>
            <a:ext cx="5105400" cy="4343400"/>
          </a:xfrm>
          <a:prstGeom prst="rect">
            <a:avLst/>
          </a:prstGeom>
        </p:spPr>
      </p:pic>
    </p:spTree>
  </p:cSld>
  <p:clrMapOvr>
    <a:masterClrMapping/>
  </p:clrMapOvr>
  <p:transition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211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1828800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coffee</a:t>
            </a:r>
            <a:endParaRPr 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" name="Picture 3" descr="Coffe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381000"/>
            <a:ext cx="5638800" cy="3962400"/>
          </a:xfrm>
          <a:prstGeom prst="rect">
            <a:avLst/>
          </a:prstGeom>
        </p:spPr>
      </p:pic>
    </p:spTree>
  </p:cSld>
  <p:clrMapOvr>
    <a:masterClrMapping/>
  </p:clrMapOvr>
  <p:transition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973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1828800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comb</a:t>
            </a:r>
            <a:endParaRPr 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" name="Picture 3" descr="Com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33400"/>
            <a:ext cx="7467600" cy="3810000"/>
          </a:xfrm>
          <a:prstGeom prst="rect">
            <a:avLst/>
          </a:prstGeom>
        </p:spPr>
      </p:pic>
    </p:spTree>
  </p:cSld>
  <p:clrMapOvr>
    <a:masterClrMapping/>
  </p:clrMapOvr>
  <p:transition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973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1905000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cooker</a:t>
            </a:r>
            <a:endParaRPr 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" name="Picture 3" descr="cook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81000"/>
            <a:ext cx="6096000" cy="4038600"/>
          </a:xfrm>
          <a:prstGeom prst="rect">
            <a:avLst/>
          </a:prstGeom>
        </p:spPr>
      </p:pic>
    </p:spTree>
  </p:cSld>
  <p:clrMapOvr>
    <a:masterClrMapping/>
  </p:clrMapOvr>
  <p:transition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49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1905000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corner</a:t>
            </a:r>
            <a:endParaRPr 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" name="Picture 3" descr="Corner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04800"/>
            <a:ext cx="8153400" cy="4419600"/>
          </a:xfrm>
          <a:prstGeom prst="rect">
            <a:avLst/>
          </a:prstGeom>
        </p:spPr>
      </p:pic>
    </p:spTree>
  </p:cSld>
  <p:clrMapOvr>
    <a:masterClrMapping/>
  </p:clrMapOvr>
  <p:transition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49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24400"/>
            <a:ext cx="8229600" cy="1676400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cot</a:t>
            </a:r>
            <a:endParaRPr 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" name="Picture 3" descr="co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81000"/>
            <a:ext cx="8077200" cy="4267200"/>
          </a:xfrm>
          <a:prstGeom prst="rect">
            <a:avLst/>
          </a:prstGeom>
        </p:spPr>
      </p:pic>
    </p:spTree>
  </p:cSld>
  <p:clrMapOvr>
    <a:masterClrMapping/>
  </p:clrMapOvr>
  <p:transition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449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1981200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cock</a:t>
            </a:r>
            <a:endParaRPr 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" name="Picture 3" descr="cock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04800"/>
            <a:ext cx="4495800" cy="4114800"/>
          </a:xfrm>
          <a:prstGeom prst="rect">
            <a:avLst/>
          </a:prstGeom>
        </p:spPr>
      </p:pic>
    </p:spTree>
  </p:cSld>
  <p:clrMapOvr>
    <a:masterClrMapping/>
  </p:clrMapOvr>
  <p:transition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973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1905000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cricket</a:t>
            </a:r>
            <a:endParaRPr 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" name="Picture 3" descr="Crick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04800"/>
            <a:ext cx="7924800" cy="4191000"/>
          </a:xfrm>
          <a:prstGeom prst="rect">
            <a:avLst/>
          </a:prstGeom>
        </p:spPr>
      </p:pic>
    </p:spTree>
  </p:cSld>
  <p:clrMapOvr>
    <a:masterClrMapping/>
  </p:clrMapOvr>
  <p:transition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449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3400"/>
            <a:ext cx="8229600" cy="1905000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bull</a:t>
            </a:r>
            <a:endParaRPr 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" name="Picture 3" descr="bu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609600"/>
            <a:ext cx="4800600" cy="3581400"/>
          </a:xfrm>
          <a:prstGeom prst="rect">
            <a:avLst/>
          </a:prstGeom>
        </p:spPr>
      </p:pic>
    </p:spTree>
  </p:cSld>
  <p:clrMapOvr>
    <a:masterClrMapping/>
  </p:clrMapOvr>
  <p:transition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735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676400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curt</a:t>
            </a:r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in</a:t>
            </a:r>
            <a:endParaRPr 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" name="Picture 3" descr="curt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04800"/>
            <a:ext cx="8077200" cy="4267200"/>
          </a:xfrm>
          <a:prstGeom prst="rect">
            <a:avLst/>
          </a:prstGeom>
        </p:spPr>
      </p:pic>
    </p:spTree>
  </p:cSld>
  <p:clrMapOvr>
    <a:masterClrMapping/>
  </p:clrMapOvr>
  <p:transition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735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1905000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</a:t>
            </a:r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rrot</a:t>
            </a:r>
            <a:endParaRPr 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" name="Picture 3" descr="249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304800"/>
            <a:ext cx="3962400" cy="4343400"/>
          </a:xfrm>
          <a:prstGeom prst="rect">
            <a:avLst/>
          </a:prstGeom>
        </p:spPr>
      </p:pic>
    </p:spTree>
  </p:cSld>
  <p:clrMapOvr>
    <a:masterClrMapping/>
  </p:clrMapOvr>
  <p:transition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925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19600"/>
            <a:ext cx="8229600" cy="1981200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16600" b="1" dirty="0" smtClean="0">
                <a:latin typeface="Arial Rounded MT Bold" pitchFamily="34" charset="0"/>
              </a:rPr>
              <a:t>dog</a:t>
            </a:r>
            <a:endParaRPr lang="en-US" sz="16600" b="1" dirty="0">
              <a:latin typeface="Arial Rounded MT Bold" pitchFamily="34" charset="0"/>
            </a:endParaRPr>
          </a:p>
        </p:txBody>
      </p:sp>
      <p:pic>
        <p:nvPicPr>
          <p:cNvPr id="4" name="Picture 3" descr="sweetdo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04800"/>
            <a:ext cx="7162800" cy="4038600"/>
          </a:xfrm>
          <a:prstGeom prst="rect">
            <a:avLst/>
          </a:prstGeom>
        </p:spPr>
      </p:pic>
    </p:spTree>
  </p:cSld>
  <p:clrMapOvr>
    <a:masterClrMapping/>
  </p:clrMapOvr>
  <p:transition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925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19600"/>
            <a:ext cx="8229600" cy="1905000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deer</a:t>
            </a:r>
            <a:endParaRPr 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" name="Picture 3" descr="De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304800"/>
            <a:ext cx="6019800" cy="3962400"/>
          </a:xfrm>
          <a:prstGeom prst="rect">
            <a:avLst/>
          </a:prstGeom>
        </p:spPr>
      </p:pic>
    </p:spTree>
  </p:cSld>
  <p:clrMapOvr>
    <a:masterClrMapping/>
  </p:clrMapOvr>
  <p:transition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449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1905000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dish</a:t>
            </a:r>
            <a:endParaRPr 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" name="Picture 3" descr="Dis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304800"/>
            <a:ext cx="5238750" cy="4114800"/>
          </a:xfrm>
          <a:prstGeom prst="rect">
            <a:avLst/>
          </a:prstGeom>
        </p:spPr>
      </p:pic>
    </p:spTree>
  </p:cSld>
  <p:clrMapOvr>
    <a:masterClrMapping/>
  </p:clrMapOvr>
  <p:transition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973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1905000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doctor</a:t>
            </a:r>
            <a:endParaRPr 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" name="Picture 3" descr="Doct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04800"/>
            <a:ext cx="4876800" cy="4267200"/>
          </a:xfrm>
          <a:prstGeom prst="rect">
            <a:avLst/>
          </a:prstGeom>
        </p:spPr>
      </p:pic>
    </p:spTree>
  </p:cSld>
  <p:clrMapOvr>
    <a:masterClrMapping/>
  </p:clrMapOvr>
  <p:transition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163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1000"/>
            <a:ext cx="8229600" cy="1981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donkey</a:t>
            </a:r>
            <a:endParaRPr 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" name="Picture 3" descr="Donke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304800"/>
            <a:ext cx="5410200" cy="3886200"/>
          </a:xfrm>
          <a:prstGeom prst="rect">
            <a:avLst/>
          </a:prstGeom>
        </p:spPr>
      </p:pic>
    </p:spTree>
  </p:cSld>
  <p:clrMapOvr>
    <a:masterClrMapping/>
  </p:clrMapOvr>
  <p:transition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259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752600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door</a:t>
            </a:r>
            <a:endParaRPr 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" name="Picture 3" descr="do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304800"/>
            <a:ext cx="3657600" cy="4552950"/>
          </a:xfrm>
          <a:prstGeom prst="rect">
            <a:avLst/>
          </a:prstGeom>
        </p:spPr>
      </p:pic>
    </p:spTree>
  </p:cSld>
  <p:clrMapOvr>
    <a:masterClrMapping/>
  </p:clrMapOvr>
  <p:transition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449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24400"/>
            <a:ext cx="8229600" cy="1752600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duck</a:t>
            </a:r>
            <a:endParaRPr 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" name="Picture 3" descr="Duc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04800"/>
            <a:ext cx="4495800" cy="4114800"/>
          </a:xfrm>
          <a:prstGeom prst="rect">
            <a:avLst/>
          </a:prstGeom>
        </p:spPr>
      </p:pic>
    </p:spTree>
  </p:cSld>
  <p:clrMapOvr>
    <a:masterClrMapping/>
  </p:clrMapOvr>
  <p:transition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68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1981200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19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dot</a:t>
            </a:r>
            <a:endParaRPr lang="en-US" sz="19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" name="Picture 3" descr="do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609600"/>
            <a:ext cx="3429000" cy="3429000"/>
          </a:xfrm>
          <a:prstGeom prst="rect">
            <a:avLst/>
          </a:prstGeom>
        </p:spPr>
      </p:pic>
    </p:spTree>
  </p:cSld>
  <p:clrMapOvr>
    <a:masterClrMapping/>
  </p:clrMapOvr>
  <p:transition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211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3400"/>
            <a:ext cx="8229600" cy="1905000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bus</a:t>
            </a:r>
            <a:endParaRPr 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" name="Picture 3" descr="bu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81000"/>
            <a:ext cx="7239000" cy="3886200"/>
          </a:xfrm>
          <a:prstGeom prst="rect">
            <a:avLst/>
          </a:prstGeom>
        </p:spPr>
      </p:pic>
    </p:spTree>
  </p:cSld>
  <p:clrMapOvr>
    <a:masterClrMapping/>
  </p:clrMapOvr>
  <p:transition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68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1981200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drum</a:t>
            </a:r>
            <a:endParaRPr 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" name="Picture 3" descr="drum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04800"/>
            <a:ext cx="4762500" cy="4038599"/>
          </a:xfrm>
          <a:prstGeom prst="rect">
            <a:avLst/>
          </a:prstGeom>
        </p:spPr>
      </p:pic>
    </p:spTree>
  </p:cSld>
  <p:clrMapOvr>
    <a:masterClrMapping/>
  </p:clrMapOvr>
  <p:transition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68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1981200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duster</a:t>
            </a:r>
            <a:endParaRPr 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" name="Picture 3" descr="dus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04800"/>
            <a:ext cx="5943600" cy="4038600"/>
          </a:xfrm>
          <a:prstGeom prst="rect">
            <a:avLst/>
          </a:prstGeom>
        </p:spPr>
      </p:pic>
    </p:spTree>
  </p:cSld>
  <p:clrMapOvr>
    <a:masterClrMapping/>
  </p:clrMapOvr>
  <p:transition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735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24400"/>
            <a:ext cx="8229600" cy="1828800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doll</a:t>
            </a:r>
            <a:endParaRPr 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ransition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68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19600"/>
            <a:ext cx="8229600" cy="2057400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eraser</a:t>
            </a:r>
            <a:endParaRPr 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ransition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68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1981200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egg</a:t>
            </a:r>
            <a:endParaRPr 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" name="Picture 3" descr="eg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304800"/>
            <a:ext cx="6105525" cy="4038600"/>
          </a:xfrm>
          <a:prstGeom prst="rect">
            <a:avLst/>
          </a:prstGeom>
        </p:spPr>
      </p:pic>
    </p:spTree>
  </p:cSld>
  <p:clrMapOvr>
    <a:masterClrMapping/>
  </p:clrMapOvr>
  <p:transition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211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19600"/>
            <a:ext cx="8229600" cy="2057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4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elephant</a:t>
            </a:r>
            <a:endParaRPr lang="en-US" sz="14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" name="Picture 3" descr="elephan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304800"/>
            <a:ext cx="6477000" cy="4191000"/>
          </a:xfrm>
          <a:prstGeom prst="rect">
            <a:avLst/>
          </a:prstGeom>
        </p:spPr>
      </p:pic>
    </p:spTree>
  </p:cSld>
  <p:clrMapOvr>
    <a:masterClrMapping/>
  </p:clrMapOvr>
  <p:transition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449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1981200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engine</a:t>
            </a:r>
            <a:endParaRPr 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" name="Picture 3" descr="Engi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04800"/>
            <a:ext cx="5638800" cy="4038600"/>
          </a:xfrm>
          <a:prstGeom prst="rect">
            <a:avLst/>
          </a:prstGeom>
        </p:spPr>
      </p:pic>
    </p:spTree>
  </p:cSld>
  <p:clrMapOvr>
    <a:masterClrMapping/>
  </p:clrMapOvr>
  <p:transition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925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3400"/>
            <a:ext cx="8229600" cy="1981200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ear</a:t>
            </a:r>
            <a:endParaRPr 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ransition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259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1981200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eye</a:t>
            </a:r>
            <a:endParaRPr 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</p:cSld>
  <p:clrMapOvr>
    <a:masterClrMapping/>
  </p:clrMapOvr>
  <p:transition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Tiger</a:t>
            </a:r>
            <a:endParaRPr lang="en-US" sz="9600" dirty="0"/>
          </a:p>
        </p:txBody>
      </p:sp>
      <p:pic>
        <p:nvPicPr>
          <p:cNvPr id="1026" name="Picture 2" descr="C:\Documents and Settings\Owner\Desktop\Images\siberian-tiger-regal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84891" y="1600200"/>
            <a:ext cx="6774218" cy="4525963"/>
          </a:xfrm>
          <a:prstGeom prst="rect">
            <a:avLst/>
          </a:prstGeom>
          <a:noFill/>
        </p:spPr>
      </p:pic>
    </p:spTree>
  </p:cSld>
  <p:clrMapOvr>
    <a:masterClrMapping/>
  </p:clrMapOvr>
  <p:transition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449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1828800"/>
          </a:xfrm>
        </p:spPr>
        <p:txBody>
          <a:bodyPr anchor="ctr">
            <a:noAutofit/>
          </a:bodyPr>
          <a:lstStyle/>
          <a:p>
            <a:pPr algn="ctr">
              <a:buNone/>
            </a:pPr>
            <a:r>
              <a:rPr lang="en-US" sz="1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brush</a:t>
            </a:r>
            <a:endParaRPr 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" name="Picture 3" descr="brush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457200"/>
            <a:ext cx="5334000" cy="3733800"/>
          </a:xfrm>
          <a:prstGeom prst="rect">
            <a:avLst/>
          </a:prstGeom>
        </p:spPr>
      </p:pic>
    </p:spTree>
  </p:cSld>
  <p:clrMapOvr>
    <a:masterClrMapping/>
  </p:clrMapOvr>
  <p:transition advTm="5000">
    <p:wipe dir="d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93</Words>
  <Application>Microsoft Office PowerPoint</Application>
  <PresentationFormat>On-screen Show (4:3)</PresentationFormat>
  <Paragraphs>93</Paragraphs>
  <Slides>89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90" baseType="lpstr">
      <vt:lpstr>Office Theme</vt:lpstr>
      <vt:lpstr>aeroplane</vt:lpstr>
      <vt:lpstr>Slide 2</vt:lpstr>
      <vt:lpstr>.</vt:lpstr>
      <vt:lpstr>.</vt:lpstr>
      <vt:lpstr>Slide 5</vt:lpstr>
      <vt:lpstr>butterfly</vt:lpstr>
      <vt:lpstr>Slide 7</vt:lpstr>
      <vt:lpstr>Slide 8</vt:lpstr>
      <vt:lpstr>Slide 9</vt:lpstr>
      <vt:lpstr>Slide 10</vt:lpstr>
      <vt:lpstr>Slide 11</vt:lpstr>
      <vt:lpstr>Slide 12</vt:lpstr>
      <vt:lpstr>Slide 13</vt:lpstr>
      <vt:lpstr>.</vt:lpstr>
      <vt:lpstr>.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Tiger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shree</dc:creator>
  <cp:lastModifiedBy>Parivartan</cp:lastModifiedBy>
  <cp:revision>28</cp:revision>
  <dcterms:created xsi:type="dcterms:W3CDTF">2011-09-23T14:35:55Z</dcterms:created>
  <dcterms:modified xsi:type="dcterms:W3CDTF">2012-10-23T07:25:55Z</dcterms:modified>
</cp:coreProperties>
</file>