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9" r:id="rId4"/>
    <p:sldId id="257" r:id="rId5"/>
    <p:sldId id="258" r:id="rId6"/>
    <p:sldId id="262" r:id="rId7"/>
    <p:sldId id="260" r:id="rId8"/>
    <p:sldId id="264" r:id="rId9"/>
    <p:sldId id="265" r:id="rId10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26838-553A-40CA-85A5-4DDEA90E6EF1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78CAD-387E-4ECF-AAD4-1B1B58383F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26838-553A-40CA-85A5-4DDEA90E6EF1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78CAD-387E-4ECF-AAD4-1B1B58383F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26838-553A-40CA-85A5-4DDEA90E6EF1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78CAD-387E-4ECF-AAD4-1B1B58383F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26838-553A-40CA-85A5-4DDEA90E6EF1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78CAD-387E-4ECF-AAD4-1B1B58383F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26838-553A-40CA-85A5-4DDEA90E6EF1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78CAD-387E-4ECF-AAD4-1B1B58383F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26838-553A-40CA-85A5-4DDEA90E6EF1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78CAD-387E-4ECF-AAD4-1B1B58383F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26838-553A-40CA-85A5-4DDEA90E6EF1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78CAD-387E-4ECF-AAD4-1B1B58383F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26838-553A-40CA-85A5-4DDEA90E6EF1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78CAD-387E-4ECF-AAD4-1B1B58383F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26838-553A-40CA-85A5-4DDEA90E6EF1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78CAD-387E-4ECF-AAD4-1B1B58383F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26838-553A-40CA-85A5-4DDEA90E6EF1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78CAD-387E-4ECF-AAD4-1B1B58383F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26838-553A-40CA-85A5-4DDEA90E6EF1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78CAD-387E-4ECF-AAD4-1B1B58383F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26838-553A-40CA-85A5-4DDEA90E6EF1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78CAD-387E-4ECF-AAD4-1B1B58383FC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1.jpe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img-fotki.yandex.ru/get/5408/cadi-1986.51b/0_80300_c1de20bd_XL" TargetMode="External"/><Relationship Id="rId13" Type="http://schemas.openxmlformats.org/officeDocument/2006/relationships/hyperlink" Target="http://static.freepik.com/free-photo/traffic-light-red-clip-art_430854.jpg" TargetMode="External"/><Relationship Id="rId3" Type="http://schemas.openxmlformats.org/officeDocument/2006/relationships/hyperlink" Target="http://narod.ru/disk/47575696001.277c56248b65a0f0f06029a4d1e718f5/GAI_mix_PLUS.mp3.html" TargetMode="External"/><Relationship Id="rId7" Type="http://schemas.openxmlformats.org/officeDocument/2006/relationships/hyperlink" Target="http://www.stihi.ru/pics/2011/12/11/9049.jpg" TargetMode="External"/><Relationship Id="rId12" Type="http://schemas.openxmlformats.org/officeDocument/2006/relationships/hyperlink" Target="http://atfirstsight.typepad.com/.a/6a01287699b1cb970c01310f1d59bb970c-pi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cdn.net/ev/assets/images/vectors/afbig/traffic-light-green-clip-art.jpg" TargetMode="External"/><Relationship Id="rId11" Type="http://schemas.openxmlformats.org/officeDocument/2006/relationships/hyperlink" Target="http://svob-school-one.ucoz.ru/Gif/pdd.jpg" TargetMode="External"/><Relationship Id="rId5" Type="http://schemas.openxmlformats.org/officeDocument/2006/relationships/hyperlink" Target="http://us.cdn3.123rf.com/168nwm/coliap/coliap1110/coliap111001341/10888077-pedestrian-traffic-light-sign-with-go-and-stop-indicators-on-white.jpg" TargetMode="External"/><Relationship Id="rId10" Type="http://schemas.openxmlformats.org/officeDocument/2006/relationships/hyperlink" Target="http://www.stroy72.com/upload/news/849.jpg" TargetMode="External"/><Relationship Id="rId4" Type="http://schemas.openxmlformats.org/officeDocument/2006/relationships/hyperlink" Target="http://static.vmurmanske.ru/serverdata/events_info/2531/imgFull.jpg" TargetMode="External"/><Relationship Id="rId9" Type="http://schemas.openxmlformats.org/officeDocument/2006/relationships/hyperlink" Target="http://img1.liveinternet.ru/images/attach/c/2/69/614/69614694_07.png" TargetMode="External"/><Relationship Id="rId14" Type="http://schemas.openxmlformats.org/officeDocument/2006/relationships/hyperlink" Target="http://static2.grsites.com/archive/textures/multi/multi137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 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5720" y="357166"/>
            <a:ext cx="8572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средняя общеобразовательная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школа №41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2214554"/>
            <a:ext cx="75723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Сёмина Т.А.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71538" y="3244334"/>
            <a:ext cx="69221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СВЕТОФОР И ЕГО СИГНАЛЫ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139830" y="5737324"/>
            <a:ext cx="8643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2016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г.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 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25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71736" y="1214422"/>
            <a:ext cx="3929090" cy="53578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5720" y="357166"/>
            <a:ext cx="8572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 ПЕШЕХОД И ПАССАЖИР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 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5720" y="357166"/>
            <a:ext cx="8572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СВЕТОФОР И ЕГО СИГНАЛЫ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7" b="3490"/>
          <a:stretch/>
        </p:blipFill>
        <p:spPr>
          <a:xfrm>
            <a:off x="2411760" y="1340768"/>
            <a:ext cx="4248472" cy="4713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 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5720" y="357166"/>
            <a:ext cx="8572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СВЕТОФОР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256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29256" y="2000240"/>
            <a:ext cx="2928958" cy="30003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5720" y="5572140"/>
            <a:ext cx="4071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транспортный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14942" y="5572140"/>
            <a:ext cx="335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пешеходный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53" y="1347786"/>
            <a:ext cx="3619500" cy="4162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 фон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5720" y="357166"/>
            <a:ext cx="8572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ТРАНСПОРТНЫЙ СВЕТОФОР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ЕГО СИГНАЛЫ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252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571868" y="1785927"/>
            <a:ext cx="2000264" cy="2428892"/>
          </a:xfrm>
          <a:prstGeom prst="rect">
            <a:avLst/>
          </a:prstGeom>
        </p:spPr>
      </p:pic>
      <p:pic>
        <p:nvPicPr>
          <p:cNvPr id="9" name="Рисунок 8" descr="266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15140" y="1785926"/>
            <a:ext cx="1785950" cy="2428892"/>
          </a:xfrm>
          <a:prstGeom prst="rect">
            <a:avLst/>
          </a:prstGeom>
        </p:spPr>
      </p:pic>
      <p:pic>
        <p:nvPicPr>
          <p:cNvPr id="10" name="Рисунок 9" descr="257.jpg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2910" y="4500570"/>
            <a:ext cx="1905005" cy="2119314"/>
          </a:xfrm>
          <a:prstGeom prst="rect">
            <a:avLst/>
          </a:prstGeom>
        </p:spPr>
      </p:pic>
      <p:pic>
        <p:nvPicPr>
          <p:cNvPr id="11" name="Рисунок 10" descr="263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3643306" y="4429132"/>
            <a:ext cx="2071702" cy="2174471"/>
          </a:xfrm>
          <a:prstGeom prst="rect">
            <a:avLst/>
          </a:prstGeom>
        </p:spPr>
      </p:pic>
      <p:pic>
        <p:nvPicPr>
          <p:cNvPr id="12" name="Рисунок 11" descr="180.pn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6858016" y="4429132"/>
            <a:ext cx="1214446" cy="213073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10" y="1785927"/>
            <a:ext cx="2000264" cy="2428892"/>
          </a:xfrm>
          <a:prstGeom prst="rect">
            <a:avLst/>
          </a:prstGeom>
        </p:spPr>
      </p:pic>
      <p:pic>
        <p:nvPicPr>
          <p:cNvPr id="3" name="песня светофор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8072462" y="587727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841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 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57158" y="571480"/>
            <a:ext cx="8358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ПЕШЕХОДНЫЙ СВЕТОФОР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256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79223" y="1857364"/>
            <a:ext cx="3071834" cy="3571900"/>
          </a:xfrm>
          <a:prstGeom prst="rect">
            <a:avLst/>
          </a:prstGeom>
        </p:spPr>
      </p:pic>
      <p:sp>
        <p:nvSpPr>
          <p:cNvPr id="9" name="Блок-схема: узел 8"/>
          <p:cNvSpPr/>
          <p:nvPr/>
        </p:nvSpPr>
        <p:spPr>
          <a:xfrm>
            <a:off x="6250793" y="3643314"/>
            <a:ext cx="928694" cy="1000132"/>
          </a:xfrm>
          <a:prstGeom prst="flowChartConnector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256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00" y="1857364"/>
            <a:ext cx="3286148" cy="3571900"/>
          </a:xfrm>
          <a:prstGeom prst="rect">
            <a:avLst/>
          </a:prstGeom>
        </p:spPr>
      </p:pic>
      <p:sp>
        <p:nvSpPr>
          <p:cNvPr id="11" name="Блок-схема: узел 10"/>
          <p:cNvSpPr/>
          <p:nvPr/>
        </p:nvSpPr>
        <p:spPr>
          <a:xfrm>
            <a:off x="2150327" y="2428868"/>
            <a:ext cx="928694" cy="1000132"/>
          </a:xfrm>
          <a:prstGeom prst="flowChartConnector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 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 descr="св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285984" y="678657"/>
            <a:ext cx="4572032" cy="5500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 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4786314" y="1539705"/>
            <a:ext cx="4214842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улице будьте внимательны дети!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Твёрдо запомните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Эти цвета!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Сигналы светофора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помнить надо всегда,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Чтоб не случилась с вами беда!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7" b="3490"/>
          <a:stretch/>
        </p:blipFill>
        <p:spPr>
          <a:xfrm>
            <a:off x="323528" y="1198807"/>
            <a:ext cx="4248472" cy="4713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 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5720" y="357166"/>
            <a:ext cx="8572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Интернет - источники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0033" y="1214422"/>
            <a:ext cx="771530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"Песенка Светофора"</a:t>
            </a:r>
          </a:p>
          <a:p>
            <a:r>
              <a:rPr lang="ru-RU" sz="1200" u="sng" dirty="0" smtClean="0">
                <a:hlinkClick r:id="rId3"/>
              </a:rPr>
              <a:t>http://narod.ru/disk/47575696001.277c56248b65a0f0f06029a4d1e718f5/GAI_mix_PLUS.mp3.html</a:t>
            </a:r>
            <a:endParaRPr lang="ru-RU" sz="1200" u="sng" dirty="0" smtClean="0"/>
          </a:p>
          <a:p>
            <a:endParaRPr lang="ru-RU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500034" y="1714488"/>
            <a:ext cx="7429552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Картинки</a:t>
            </a:r>
          </a:p>
          <a:p>
            <a:r>
              <a:rPr lang="ru-RU" sz="1200" u="sng" dirty="0" smtClean="0">
                <a:hlinkClick r:id="rId4"/>
              </a:rPr>
              <a:t>http://static.vmurmanske.ru/serverdata/events_info/2531/imgFull.jpg</a:t>
            </a:r>
            <a:endParaRPr lang="ru-RU" sz="1200" u="sng" dirty="0" smtClean="0"/>
          </a:p>
          <a:p>
            <a:endParaRPr lang="ru-RU" sz="1200" u="sng" dirty="0" smtClean="0"/>
          </a:p>
          <a:p>
            <a:r>
              <a:rPr lang="ru-RU" sz="1200" u="sng" dirty="0" smtClean="0">
                <a:hlinkClick r:id="rId5"/>
              </a:rPr>
              <a:t>http://us.cdn3.123rf.com/168nwm/coliap/coliap1110/coliap111001341/10888077-pedestrian-traffic-light-sign-with-go-and-stop-indicators-on-white.jpg</a:t>
            </a:r>
            <a:endParaRPr lang="ru-RU" sz="1200" u="sng" dirty="0" smtClean="0"/>
          </a:p>
          <a:p>
            <a:endParaRPr lang="ru-RU" sz="1200" u="sng" dirty="0" smtClean="0"/>
          </a:p>
          <a:p>
            <a:r>
              <a:rPr lang="ru-RU" sz="1200" u="sng" dirty="0" smtClean="0">
                <a:hlinkClick r:id="rId6"/>
              </a:rPr>
              <a:t>http://wwwcdn.net/ev/assets/images/vectors/afbig/traffic-light-green-clip-art.jpg</a:t>
            </a:r>
            <a:endParaRPr lang="ru-RU" sz="1200" u="sng" dirty="0" smtClean="0"/>
          </a:p>
          <a:p>
            <a:endParaRPr lang="ru-RU" sz="1200" dirty="0" smtClean="0"/>
          </a:p>
          <a:p>
            <a:r>
              <a:rPr lang="ru-RU" sz="1200" u="sng" dirty="0" smtClean="0">
                <a:hlinkClick r:id="rId7"/>
              </a:rPr>
              <a:t>http://www.stihi.ru/pics/2011/12/11/9049.jpg</a:t>
            </a:r>
            <a:endParaRPr lang="ru-RU" sz="1200" u="sng" dirty="0" smtClean="0"/>
          </a:p>
          <a:p>
            <a:endParaRPr lang="ru-RU" sz="1200" dirty="0" smtClean="0"/>
          </a:p>
          <a:p>
            <a:r>
              <a:rPr lang="ru-RU" sz="1200" u="sng" dirty="0" smtClean="0">
                <a:hlinkClick r:id="rId8"/>
              </a:rPr>
              <a:t>http://img-fotki.yandex.ru/get/5408/cadi-1986.51b/0_80300_c1de20bd_XL</a:t>
            </a:r>
            <a:endParaRPr lang="ru-RU" sz="1200" u="sng" dirty="0" smtClean="0"/>
          </a:p>
          <a:p>
            <a:endParaRPr lang="ru-RU" sz="1200" u="sng" dirty="0" smtClean="0"/>
          </a:p>
          <a:p>
            <a:r>
              <a:rPr lang="ru-RU" sz="1200" u="sng" dirty="0" smtClean="0">
                <a:hlinkClick r:id="rId9"/>
              </a:rPr>
              <a:t>http://img1.liveinternet.ru/images/attach/c/2/69/614/69614694_07.png</a:t>
            </a:r>
            <a:endParaRPr lang="ru-RU" sz="1200" u="sng" dirty="0" smtClean="0"/>
          </a:p>
          <a:p>
            <a:endParaRPr lang="ru-RU" sz="1200" dirty="0" smtClean="0"/>
          </a:p>
          <a:p>
            <a:r>
              <a:rPr lang="ru-RU" sz="1200" u="sng" dirty="0">
                <a:hlinkClick r:id="rId10"/>
              </a:rPr>
              <a:t>http://</a:t>
            </a:r>
            <a:r>
              <a:rPr lang="ru-RU" sz="1200" u="sng" dirty="0" smtClean="0">
                <a:hlinkClick r:id="rId10"/>
              </a:rPr>
              <a:t>www.stroy72.com/upload/news/849.jpg</a:t>
            </a:r>
            <a:endParaRPr lang="ru-RU" sz="1200" u="sng" dirty="0" smtClean="0"/>
          </a:p>
          <a:p>
            <a:endParaRPr lang="ru-RU" sz="1200" u="sng" dirty="0" smtClean="0"/>
          </a:p>
          <a:p>
            <a:r>
              <a:rPr lang="ru-RU" sz="1200" u="sng" dirty="0">
                <a:hlinkClick r:id="rId11"/>
              </a:rPr>
              <a:t>http://</a:t>
            </a:r>
            <a:r>
              <a:rPr lang="ru-RU" sz="1200" u="sng" dirty="0" smtClean="0">
                <a:hlinkClick r:id="rId11"/>
              </a:rPr>
              <a:t>svob-school-one.ucoz.ru/Gif/pdd.jpg</a:t>
            </a:r>
            <a:endParaRPr lang="ru-RU" sz="1200" u="sng" dirty="0" smtClean="0"/>
          </a:p>
          <a:p>
            <a:endParaRPr lang="ru-RU" sz="1200" u="sng" dirty="0" smtClean="0"/>
          </a:p>
          <a:p>
            <a:r>
              <a:rPr lang="ru-RU" sz="1200" u="sng" dirty="0">
                <a:hlinkClick r:id="rId12"/>
              </a:rPr>
              <a:t>http://atfirstsight.typepad.com/.</a:t>
            </a:r>
            <a:r>
              <a:rPr lang="ru-RU" sz="1200" u="sng" dirty="0" smtClean="0">
                <a:hlinkClick r:id="rId12"/>
              </a:rPr>
              <a:t>a/6a01287699b1cb970c01310f1d59bb970c-pi</a:t>
            </a:r>
            <a:endParaRPr lang="ru-RU" sz="1200" u="sng" dirty="0" smtClean="0"/>
          </a:p>
          <a:p>
            <a:endParaRPr lang="ru-RU" sz="1200" u="sng" dirty="0" smtClean="0"/>
          </a:p>
          <a:p>
            <a:r>
              <a:rPr lang="ru-RU" sz="1200" u="sng" dirty="0">
                <a:hlinkClick r:id="rId13"/>
              </a:rPr>
              <a:t>http://</a:t>
            </a:r>
            <a:r>
              <a:rPr lang="ru-RU" sz="1200" u="sng" dirty="0" smtClean="0">
                <a:hlinkClick r:id="rId13"/>
              </a:rPr>
              <a:t>static.freepik.com/free-photo/traffic-light-red-clip-art_430854.jpg</a:t>
            </a:r>
            <a:endParaRPr lang="ru-RU" sz="1200" u="sng" dirty="0" smtClean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200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500034" y="928670"/>
            <a:ext cx="4857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фон </a:t>
            </a:r>
            <a:r>
              <a:rPr lang="ru-RU" sz="1200" u="sng" dirty="0" smtClean="0">
                <a:hlinkClick r:id="rId14"/>
              </a:rPr>
              <a:t>http://static2.grsites.com/archive/textures/multi/multi137.jpg</a:t>
            </a:r>
            <a:endParaRPr lang="ru-RU" sz="1200" u="sng" dirty="0" smtClean="0"/>
          </a:p>
          <a:p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</TotalTime>
  <Words>106</Words>
  <Application>Microsoft Office PowerPoint</Application>
  <PresentationFormat>Экран (4:3)</PresentationFormat>
  <Paragraphs>46</Paragraphs>
  <Slides>9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Set_tehniki</cp:lastModifiedBy>
  <cp:revision>84</cp:revision>
  <cp:lastPrinted>2017-02-21T13:57:30Z</cp:lastPrinted>
  <dcterms:created xsi:type="dcterms:W3CDTF">2012-09-30T13:12:51Z</dcterms:created>
  <dcterms:modified xsi:type="dcterms:W3CDTF">2017-02-21T13:58:00Z</dcterms:modified>
</cp:coreProperties>
</file>