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75" r:id="rId11"/>
    <p:sldId id="276" r:id="rId12"/>
    <p:sldId id="277" r:id="rId13"/>
    <p:sldId id="278" r:id="rId14"/>
    <p:sldId id="266" r:id="rId15"/>
    <p:sldId id="267" r:id="rId16"/>
    <p:sldId id="279" r:id="rId17"/>
    <p:sldId id="268" r:id="rId18"/>
    <p:sldId id="269" r:id="rId19"/>
    <p:sldId id="270" r:id="rId20"/>
    <p:sldId id="271" r:id="rId21"/>
    <p:sldId id="272" r:id="rId22"/>
    <p:sldId id="273" r:id="rId23"/>
    <p:sldId id="282" r:id="rId24"/>
    <p:sldId id="280" r:id="rId25"/>
    <p:sldId id="281" r:id="rId26"/>
    <p:sldId id="274"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178681-A86D-418B-9364-917529BE430A}" type="datetimeFigureOut">
              <a:rPr lang="en-NZ" smtClean="0"/>
              <a:pPr/>
              <a:t>10/05/2012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831584B-1CB7-407C-97E3-A138BB88C8F8}"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178681-A86D-418B-9364-917529BE430A}" type="datetimeFigureOut">
              <a:rPr lang="en-NZ" smtClean="0"/>
              <a:pPr/>
              <a:t>10/05/2012</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1584B-1CB7-407C-97E3-A138BB88C8F8}" type="slidenum">
              <a:rPr lang="en-NZ" smtClean="0"/>
              <a:pPr/>
              <a:t>‹#›</a:t>
            </a:fld>
            <a:endParaRPr lang="en-NZ"/>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08720"/>
            <a:ext cx="7851648" cy="1296144"/>
          </a:xfrm>
        </p:spPr>
        <p:txBody>
          <a:bodyPr/>
          <a:lstStyle/>
          <a:p>
            <a:endParaRPr lang="en-NZ" dirty="0"/>
          </a:p>
        </p:txBody>
      </p:sp>
      <p:sp>
        <p:nvSpPr>
          <p:cNvPr id="3" name="Subtitle 2"/>
          <p:cNvSpPr>
            <a:spLocks noGrp="1"/>
          </p:cNvSpPr>
          <p:nvPr>
            <p:ph type="subTitle" idx="1"/>
          </p:nvPr>
        </p:nvSpPr>
        <p:spPr>
          <a:xfrm>
            <a:off x="533400" y="2636912"/>
            <a:ext cx="7854696" cy="2344224"/>
          </a:xfrm>
        </p:spPr>
        <p:txBody>
          <a:bodyPr>
            <a:normAutofit/>
          </a:bodyPr>
          <a:lstStyle/>
          <a:p>
            <a:r>
              <a:rPr lang="en-NZ" sz="4800" b="1" dirty="0" smtClean="0">
                <a:solidFill>
                  <a:srgbClr val="FFC000"/>
                </a:solidFill>
              </a:rPr>
              <a:t>HOẠCH ĐỊNH </a:t>
            </a:r>
          </a:p>
          <a:p>
            <a:r>
              <a:rPr lang="en-NZ" sz="4800" b="1" dirty="0" smtClean="0">
                <a:solidFill>
                  <a:srgbClr val="FFC000"/>
                </a:solidFill>
              </a:rPr>
              <a:t>NGUỒN NHÂN LỰC </a:t>
            </a:r>
            <a:endParaRPr lang="en-NZ" sz="5400" b="1" dirty="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g. </a:t>
            </a:r>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hoạch</a:t>
            </a:r>
            <a:r>
              <a:rPr lang="en-NZ" dirty="0" smtClean="0"/>
              <a:t> </a:t>
            </a:r>
            <a:r>
              <a:rPr lang="en-NZ" dirty="0" err="1" smtClean="0"/>
              <a:t>định</a:t>
            </a:r>
            <a:endParaRPr lang="en-NZ" dirty="0"/>
          </a:p>
        </p:txBody>
      </p:sp>
      <p:sp>
        <p:nvSpPr>
          <p:cNvPr id="3" name="Content Placeholder 2"/>
          <p:cNvSpPr>
            <a:spLocks noGrp="1"/>
          </p:cNvSpPr>
          <p:nvPr>
            <p:ph idx="1"/>
          </p:nvPr>
        </p:nvSpPr>
        <p:spPr/>
        <p:txBody>
          <a:bodyPr/>
          <a:lstStyle/>
          <a:p>
            <a:r>
              <a:rPr lang="en-NZ" dirty="0" err="1" smtClean="0">
                <a:solidFill>
                  <a:srgbClr val="FFFF00"/>
                </a:solidFill>
              </a:rPr>
              <a:t>Hoạch</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chiến</a:t>
            </a:r>
            <a:r>
              <a:rPr lang="en-NZ" dirty="0" smtClean="0">
                <a:solidFill>
                  <a:srgbClr val="FFFF00"/>
                </a:solidFill>
              </a:rPr>
              <a:t> </a:t>
            </a:r>
            <a:r>
              <a:rPr lang="en-NZ" dirty="0" err="1" smtClean="0">
                <a:solidFill>
                  <a:srgbClr val="FFFF00"/>
                </a:solidFill>
              </a:rPr>
              <a:t>lược</a:t>
            </a:r>
            <a:r>
              <a:rPr lang="en-NZ" dirty="0" smtClean="0">
                <a:solidFill>
                  <a:srgbClr val="FFFF00"/>
                </a:solidFill>
              </a:rPr>
              <a:t> (</a:t>
            </a:r>
            <a:r>
              <a:rPr lang="en-NZ" dirty="0" err="1" smtClean="0">
                <a:solidFill>
                  <a:srgbClr val="FFFF00"/>
                </a:solidFill>
              </a:rPr>
              <a:t>hoạch</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theo</a:t>
            </a:r>
            <a:r>
              <a:rPr lang="en-NZ" dirty="0" smtClean="0">
                <a:solidFill>
                  <a:srgbClr val="FFFF00"/>
                </a:solidFill>
              </a:rPr>
              <a:t> </a:t>
            </a:r>
            <a:r>
              <a:rPr lang="en-NZ" dirty="0" err="1" smtClean="0">
                <a:solidFill>
                  <a:srgbClr val="FFFF00"/>
                </a:solidFill>
              </a:rPr>
              <a:t>xu</a:t>
            </a:r>
            <a:r>
              <a:rPr lang="en-NZ" dirty="0" smtClean="0">
                <a:solidFill>
                  <a:srgbClr val="FFFF00"/>
                </a:solidFill>
              </a:rPr>
              <a:t> </a:t>
            </a:r>
            <a:r>
              <a:rPr lang="en-NZ" dirty="0" err="1" smtClean="0">
                <a:solidFill>
                  <a:srgbClr val="FFFF00"/>
                </a:solidFill>
              </a:rPr>
              <a:t>hướng</a:t>
            </a:r>
            <a:r>
              <a:rPr lang="en-NZ" dirty="0" smtClean="0">
                <a:solidFill>
                  <a:srgbClr val="FFFF00"/>
                </a:solidFill>
              </a:rPr>
              <a:t> </a:t>
            </a:r>
            <a:r>
              <a:rPr lang="en-NZ" dirty="0" err="1" smtClean="0">
                <a:solidFill>
                  <a:srgbClr val="FFFF00"/>
                </a:solidFill>
              </a:rPr>
              <a:t>lâu</a:t>
            </a:r>
            <a:r>
              <a:rPr lang="en-NZ" dirty="0" smtClean="0">
                <a:solidFill>
                  <a:srgbClr val="FFFF00"/>
                </a:solidFill>
              </a:rPr>
              <a:t> </a:t>
            </a:r>
            <a:r>
              <a:rPr lang="en-NZ" dirty="0" err="1" smtClean="0">
                <a:solidFill>
                  <a:srgbClr val="FFFF00"/>
                </a:solidFill>
              </a:rPr>
              <a:t>dài</a:t>
            </a:r>
            <a:r>
              <a:rPr lang="en-NZ" dirty="0" smtClean="0">
                <a:solidFill>
                  <a:srgbClr val="FFFF00"/>
                </a:solidFill>
              </a:rPr>
              <a:t>:</a:t>
            </a:r>
          </a:p>
          <a:p>
            <a:pPr>
              <a:buFontTx/>
              <a:buChar char="-"/>
            </a:pPr>
            <a:r>
              <a:rPr lang="en-NZ" dirty="0" err="1" smtClean="0"/>
              <a:t>Căn</a:t>
            </a:r>
            <a:r>
              <a:rPr lang="en-NZ" dirty="0" smtClean="0"/>
              <a:t> </a:t>
            </a:r>
            <a:r>
              <a:rPr lang="en-NZ" dirty="0" err="1" smtClean="0"/>
              <a:t>cứ</a:t>
            </a:r>
            <a:r>
              <a:rPr lang="en-NZ" dirty="0" smtClean="0"/>
              <a:t> </a:t>
            </a:r>
            <a:r>
              <a:rPr lang="en-NZ" dirty="0" err="1" smtClean="0"/>
              <a:t>vào</a:t>
            </a:r>
            <a:r>
              <a:rPr lang="en-NZ" dirty="0" smtClean="0"/>
              <a:t> </a:t>
            </a:r>
            <a:r>
              <a:rPr lang="en-NZ" dirty="0" err="1" smtClean="0"/>
              <a:t>chiến</a:t>
            </a:r>
            <a:r>
              <a:rPr lang="en-NZ" dirty="0" smtClean="0"/>
              <a:t> </a:t>
            </a:r>
            <a:r>
              <a:rPr lang="en-NZ" dirty="0" err="1" smtClean="0"/>
              <a:t>lược</a:t>
            </a:r>
            <a:r>
              <a:rPr lang="en-NZ" dirty="0" smtClean="0"/>
              <a:t> </a:t>
            </a:r>
            <a:r>
              <a:rPr lang="en-NZ" dirty="0" err="1" smtClean="0"/>
              <a:t>phát</a:t>
            </a:r>
            <a:r>
              <a:rPr lang="en-NZ" dirty="0" smtClean="0"/>
              <a:t> </a:t>
            </a:r>
            <a:r>
              <a:rPr lang="en-NZ" dirty="0" err="1" smtClean="0"/>
              <a:t>triển</a:t>
            </a:r>
            <a:r>
              <a:rPr lang="en-NZ" dirty="0" smtClean="0"/>
              <a:t> </a:t>
            </a:r>
            <a:r>
              <a:rPr lang="en-NZ" dirty="0" err="1" smtClean="0"/>
              <a:t>lâu</a:t>
            </a:r>
            <a:r>
              <a:rPr lang="en-NZ" dirty="0" smtClean="0"/>
              <a:t> </a:t>
            </a:r>
            <a:r>
              <a:rPr lang="en-NZ" dirty="0" err="1" smtClean="0"/>
              <a:t>dài</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mục</a:t>
            </a:r>
            <a:r>
              <a:rPr lang="en-NZ" dirty="0" smtClean="0"/>
              <a:t> </a:t>
            </a:r>
            <a:r>
              <a:rPr lang="en-NZ" dirty="0" err="1" smtClean="0"/>
              <a:t>tiêu</a:t>
            </a:r>
            <a:r>
              <a:rPr lang="en-NZ" dirty="0" smtClean="0"/>
              <a:t> </a:t>
            </a:r>
            <a:r>
              <a:rPr lang="en-NZ" dirty="0" err="1" smtClean="0"/>
              <a:t>chiến</a:t>
            </a:r>
            <a:r>
              <a:rPr lang="en-NZ" dirty="0" smtClean="0"/>
              <a:t> </a:t>
            </a:r>
            <a:r>
              <a:rPr lang="en-NZ" dirty="0" err="1" smtClean="0"/>
              <a:t>lược</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chiến</a:t>
            </a:r>
            <a:r>
              <a:rPr lang="en-NZ" dirty="0" smtClean="0"/>
              <a:t> </a:t>
            </a:r>
            <a:r>
              <a:rPr lang="en-NZ" dirty="0" err="1" smtClean="0"/>
              <a:t>lược</a:t>
            </a:r>
            <a:r>
              <a:rPr lang="en-NZ" dirty="0" smtClean="0"/>
              <a:t>)</a:t>
            </a:r>
          </a:p>
          <a:p>
            <a:pPr>
              <a:buFontTx/>
              <a:buChar char="-"/>
            </a:pPr>
            <a:r>
              <a:rPr lang="en-NZ" dirty="0" err="1" smtClean="0"/>
              <a:t>Thời</a:t>
            </a:r>
            <a:r>
              <a:rPr lang="en-NZ" dirty="0" smtClean="0"/>
              <a:t> </a:t>
            </a:r>
            <a:r>
              <a:rPr lang="en-NZ" dirty="0" err="1" smtClean="0"/>
              <a:t>gian</a:t>
            </a:r>
            <a:r>
              <a:rPr lang="en-NZ" dirty="0" smtClean="0"/>
              <a:t> </a:t>
            </a:r>
            <a:r>
              <a:rPr lang="en-NZ" dirty="0" err="1" smtClean="0"/>
              <a:t>khoảng</a:t>
            </a:r>
            <a:r>
              <a:rPr lang="en-NZ" dirty="0" smtClean="0"/>
              <a:t> 5 </a:t>
            </a:r>
            <a:r>
              <a:rPr lang="en-NZ" dirty="0" err="1" smtClean="0"/>
              <a:t>năm</a:t>
            </a:r>
            <a:r>
              <a:rPr lang="en-NZ" dirty="0" smtClean="0"/>
              <a:t> </a:t>
            </a:r>
            <a:r>
              <a:rPr lang="en-NZ" dirty="0" err="1" smtClean="0"/>
              <a:t>trở</a:t>
            </a:r>
            <a:r>
              <a:rPr lang="en-NZ" dirty="0" smtClean="0"/>
              <a:t> </a:t>
            </a:r>
            <a:r>
              <a:rPr lang="en-NZ" dirty="0" err="1" smtClean="0"/>
              <a:t>lên</a:t>
            </a:r>
            <a:r>
              <a:rPr lang="en-NZ" dirty="0" smtClean="0"/>
              <a:t>.</a:t>
            </a:r>
          </a:p>
          <a:p>
            <a:pPr>
              <a:buFontTx/>
              <a:buChar char="-"/>
            </a:pPr>
            <a:r>
              <a:rPr lang="en-NZ" dirty="0" err="1" smtClean="0"/>
              <a:t>Mấu</a:t>
            </a:r>
            <a:r>
              <a:rPr lang="en-NZ" dirty="0" smtClean="0"/>
              <a:t> </a:t>
            </a:r>
            <a:r>
              <a:rPr lang="en-NZ" dirty="0" err="1" smtClean="0"/>
              <a:t>chốt</a:t>
            </a:r>
            <a:r>
              <a:rPr lang="en-NZ" dirty="0" smtClean="0"/>
              <a:t> </a:t>
            </a:r>
            <a:r>
              <a:rPr lang="en-NZ" dirty="0" err="1" smtClean="0"/>
              <a:t>là</a:t>
            </a:r>
            <a:r>
              <a:rPr lang="en-NZ" dirty="0" smtClean="0"/>
              <a:t> </a:t>
            </a:r>
            <a:r>
              <a:rPr lang="en-NZ" dirty="0" err="1" smtClean="0"/>
              <a:t>tầm</a:t>
            </a:r>
            <a:r>
              <a:rPr lang="en-NZ" dirty="0" smtClean="0"/>
              <a:t> </a:t>
            </a:r>
            <a:r>
              <a:rPr lang="en-NZ" dirty="0" err="1" smtClean="0"/>
              <a:t>nhìn</a:t>
            </a:r>
            <a:r>
              <a:rPr lang="en-NZ" dirty="0" smtClean="0"/>
              <a:t>: </a:t>
            </a:r>
            <a:r>
              <a:rPr lang="en-NZ" dirty="0" err="1" smtClean="0"/>
              <a:t>thấy</a:t>
            </a:r>
            <a:r>
              <a:rPr lang="en-NZ" dirty="0" smtClean="0"/>
              <a:t> </a:t>
            </a:r>
            <a:r>
              <a:rPr lang="en-NZ" dirty="0" err="1" smtClean="0"/>
              <a:t>trước</a:t>
            </a:r>
            <a:r>
              <a:rPr lang="en-NZ" dirty="0" smtClean="0"/>
              <a:t> </a:t>
            </a:r>
            <a:r>
              <a:rPr lang="en-NZ" dirty="0" err="1" smtClean="0"/>
              <a:t>sự</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để</a:t>
            </a:r>
            <a:r>
              <a:rPr lang="en-NZ" dirty="0" smtClean="0"/>
              <a:t> </a:t>
            </a:r>
            <a:r>
              <a:rPr lang="en-NZ" dirty="0" err="1" smtClean="0"/>
              <a:t>đón</a:t>
            </a:r>
            <a:r>
              <a:rPr lang="en-NZ" dirty="0" smtClean="0"/>
              <a:t> </a:t>
            </a:r>
            <a:r>
              <a:rPr lang="en-NZ" dirty="0" err="1" smtClean="0"/>
              <a:t>đầu</a:t>
            </a:r>
            <a:r>
              <a:rPr lang="en-NZ" dirty="0" smtClean="0"/>
              <a:t> </a:t>
            </a:r>
            <a:r>
              <a:rPr lang="en-NZ" dirty="0" err="1" smtClean="0"/>
              <a:t>và</a:t>
            </a:r>
            <a:r>
              <a:rPr lang="en-NZ" dirty="0" smtClean="0"/>
              <a:t> </a:t>
            </a:r>
            <a:r>
              <a:rPr lang="en-NZ" dirty="0" err="1" smtClean="0"/>
              <a:t>ứng</a:t>
            </a:r>
            <a:r>
              <a:rPr lang="en-NZ" dirty="0" smtClean="0"/>
              <a:t> </a:t>
            </a:r>
            <a:r>
              <a:rPr lang="en-NZ" dirty="0" err="1" smtClean="0"/>
              <a:t>phó</a:t>
            </a:r>
            <a:endParaRPr lang="en-N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Các</a:t>
            </a:r>
            <a:r>
              <a:rPr lang="en-NZ" dirty="0" smtClean="0"/>
              <a:t> </a:t>
            </a:r>
            <a:r>
              <a:rPr lang="en-NZ" dirty="0" err="1" smtClean="0"/>
              <a:t>hình</a:t>
            </a:r>
            <a:r>
              <a:rPr lang="en-NZ" dirty="0" smtClean="0"/>
              <a:t> </a:t>
            </a:r>
            <a:r>
              <a:rPr lang="en-NZ" dirty="0" err="1" smtClean="0"/>
              <a:t>thức</a:t>
            </a:r>
            <a:r>
              <a:rPr lang="en-NZ" dirty="0" smtClean="0"/>
              <a:t>...</a:t>
            </a:r>
            <a:endParaRPr lang="en-NZ" dirty="0"/>
          </a:p>
        </p:txBody>
      </p:sp>
      <p:sp>
        <p:nvSpPr>
          <p:cNvPr id="3" name="Content Placeholder 2"/>
          <p:cNvSpPr>
            <a:spLocks noGrp="1"/>
          </p:cNvSpPr>
          <p:nvPr>
            <p:ph idx="1"/>
          </p:nvPr>
        </p:nvSpPr>
        <p:spPr/>
        <p:txBody>
          <a:bodyPr/>
          <a:lstStyle/>
          <a:p>
            <a:r>
              <a:rPr lang="en-NZ" dirty="0" err="1" smtClean="0">
                <a:solidFill>
                  <a:srgbClr val="FFFF00"/>
                </a:solidFill>
              </a:rPr>
              <a:t>Hoạch</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biến</a:t>
            </a:r>
            <a:r>
              <a:rPr lang="en-NZ" dirty="0" smtClean="0">
                <a:solidFill>
                  <a:srgbClr val="FFFF00"/>
                </a:solidFill>
              </a:rPr>
              <a:t> </a:t>
            </a:r>
            <a:r>
              <a:rPr lang="en-NZ" dirty="0" err="1" smtClean="0">
                <a:solidFill>
                  <a:srgbClr val="FFFF00"/>
                </a:solidFill>
              </a:rPr>
              <a:t>thiên</a:t>
            </a:r>
            <a:r>
              <a:rPr lang="en-NZ" dirty="0" smtClean="0">
                <a:solidFill>
                  <a:srgbClr val="FFFF00"/>
                </a:solidFill>
              </a:rPr>
              <a:t> </a:t>
            </a:r>
            <a:r>
              <a:rPr lang="en-NZ" dirty="0" err="1" smtClean="0">
                <a:solidFill>
                  <a:srgbClr val="FFFF00"/>
                </a:solidFill>
              </a:rPr>
              <a:t>theo</a:t>
            </a:r>
            <a:r>
              <a:rPr lang="en-NZ" dirty="0" smtClean="0">
                <a:solidFill>
                  <a:srgbClr val="FFFF00"/>
                </a:solidFill>
              </a:rPr>
              <a:t> </a:t>
            </a:r>
            <a:r>
              <a:rPr lang="en-NZ" dirty="0" err="1" smtClean="0">
                <a:solidFill>
                  <a:srgbClr val="FFFF00"/>
                </a:solidFill>
              </a:rPr>
              <a:t>chu</a:t>
            </a:r>
            <a:r>
              <a:rPr lang="en-NZ" dirty="0" smtClean="0">
                <a:solidFill>
                  <a:srgbClr val="FFFF00"/>
                </a:solidFill>
              </a:rPr>
              <a:t> </a:t>
            </a:r>
            <a:r>
              <a:rPr lang="en-NZ" dirty="0" err="1" smtClean="0">
                <a:solidFill>
                  <a:srgbClr val="FFFF00"/>
                </a:solidFill>
              </a:rPr>
              <a:t>kỳ</a:t>
            </a:r>
            <a:r>
              <a:rPr lang="en-NZ" dirty="0" smtClean="0">
                <a:solidFill>
                  <a:srgbClr val="FFFF00"/>
                </a:solidFill>
              </a:rPr>
              <a:t> </a:t>
            </a:r>
          </a:p>
          <a:p>
            <a:pPr>
              <a:buFontTx/>
              <a:buChar char="-"/>
            </a:pPr>
            <a:r>
              <a:rPr lang="en-NZ" dirty="0" err="1" smtClean="0"/>
              <a:t>Là</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tính</a:t>
            </a:r>
            <a:r>
              <a:rPr lang="en-NZ" dirty="0" smtClean="0"/>
              <a:t> </a:t>
            </a:r>
            <a:r>
              <a:rPr lang="en-NZ" dirty="0" err="1" smtClean="0"/>
              <a:t>đến</a:t>
            </a:r>
            <a:r>
              <a:rPr lang="en-NZ" dirty="0" smtClean="0"/>
              <a:t> </a:t>
            </a:r>
            <a:r>
              <a:rPr lang="en-NZ" dirty="0" err="1" smtClean="0"/>
              <a:t>xu</a:t>
            </a:r>
            <a:r>
              <a:rPr lang="en-NZ" dirty="0" smtClean="0"/>
              <a:t> </a:t>
            </a:r>
            <a:r>
              <a:rPr lang="en-NZ" dirty="0" err="1" smtClean="0"/>
              <a:t>hướng</a:t>
            </a:r>
            <a:r>
              <a:rPr lang="en-NZ" dirty="0" smtClean="0"/>
              <a:t> </a:t>
            </a:r>
            <a:r>
              <a:rPr lang="en-NZ" dirty="0" err="1" smtClean="0"/>
              <a:t>phát</a:t>
            </a:r>
            <a:r>
              <a:rPr lang="en-NZ" dirty="0" smtClean="0"/>
              <a:t> </a:t>
            </a:r>
            <a:r>
              <a:rPr lang="en-NZ" dirty="0" err="1" smtClean="0"/>
              <a:t>triển</a:t>
            </a:r>
            <a:r>
              <a:rPr lang="en-NZ" dirty="0" smtClean="0"/>
              <a:t> </a:t>
            </a:r>
            <a:r>
              <a:rPr lang="en-NZ" dirty="0" err="1" smtClean="0"/>
              <a:t>trong</a:t>
            </a:r>
            <a:r>
              <a:rPr lang="en-NZ" dirty="0" smtClean="0"/>
              <a:t> </a:t>
            </a:r>
            <a:r>
              <a:rPr lang="en-NZ" dirty="0" err="1" smtClean="0"/>
              <a:t>giai</a:t>
            </a:r>
            <a:r>
              <a:rPr lang="en-NZ" dirty="0" smtClean="0"/>
              <a:t> </a:t>
            </a:r>
            <a:r>
              <a:rPr lang="en-NZ" dirty="0" err="1" smtClean="0"/>
              <a:t>đoạn</a:t>
            </a:r>
            <a:r>
              <a:rPr lang="en-NZ" dirty="0" smtClean="0"/>
              <a:t> </a:t>
            </a:r>
            <a:r>
              <a:rPr lang="en-NZ" dirty="0" err="1" smtClean="0"/>
              <a:t>hơn</a:t>
            </a:r>
            <a:r>
              <a:rPr lang="en-NZ" dirty="0" smtClean="0"/>
              <a:t> 1 </a:t>
            </a:r>
            <a:r>
              <a:rPr lang="en-NZ" dirty="0" err="1" smtClean="0"/>
              <a:t>năm</a:t>
            </a:r>
            <a:r>
              <a:rPr lang="en-NZ" dirty="0" smtClean="0"/>
              <a:t>.</a:t>
            </a:r>
          </a:p>
          <a:p>
            <a:pPr>
              <a:buFontTx/>
              <a:buChar char="-"/>
            </a:pPr>
            <a:r>
              <a:rPr lang="en-NZ" dirty="0" err="1" smtClean="0"/>
              <a:t>Căn</a:t>
            </a:r>
            <a:r>
              <a:rPr lang="en-NZ" dirty="0" smtClean="0"/>
              <a:t> </a:t>
            </a:r>
            <a:r>
              <a:rPr lang="en-NZ" dirty="0" err="1" smtClean="0"/>
              <a:t>cứ</a:t>
            </a:r>
            <a:r>
              <a:rPr lang="en-NZ" dirty="0" smtClean="0"/>
              <a:t> </a:t>
            </a:r>
            <a:r>
              <a:rPr lang="en-NZ" dirty="0" err="1" smtClean="0"/>
              <a:t>thực</a:t>
            </a:r>
            <a:r>
              <a:rPr lang="en-NZ" dirty="0" smtClean="0"/>
              <a:t> </a:t>
            </a:r>
            <a:r>
              <a:rPr lang="en-NZ" dirty="0" err="1" smtClean="0"/>
              <a:t>tiễn</a:t>
            </a:r>
            <a:r>
              <a:rPr lang="en-NZ" dirty="0" smtClean="0"/>
              <a:t> </a:t>
            </a:r>
            <a:r>
              <a:rPr lang="en-NZ" dirty="0" err="1" smtClean="0"/>
              <a:t>là</a:t>
            </a:r>
            <a:r>
              <a:rPr lang="en-NZ" dirty="0" smtClean="0"/>
              <a:t> </a:t>
            </a:r>
            <a:r>
              <a:rPr lang="en-NZ" dirty="0" err="1" smtClean="0"/>
              <a:t>những</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đột</a:t>
            </a:r>
            <a:r>
              <a:rPr lang="en-NZ" dirty="0" smtClean="0"/>
              <a:t> </a:t>
            </a:r>
            <a:r>
              <a:rPr lang="en-NZ" dirty="0" err="1" smtClean="0"/>
              <a:t>biến</a:t>
            </a:r>
            <a:r>
              <a:rPr lang="en-NZ" dirty="0" smtClean="0"/>
              <a:t> </a:t>
            </a:r>
            <a:r>
              <a:rPr lang="en-NZ" dirty="0" err="1" smtClean="0"/>
              <a:t>của</a:t>
            </a:r>
            <a:r>
              <a:rPr lang="en-NZ" dirty="0" smtClean="0"/>
              <a:t> </a:t>
            </a:r>
            <a:r>
              <a:rPr lang="en-NZ" dirty="0" err="1" smtClean="0"/>
              <a:t>môi</a:t>
            </a:r>
            <a:r>
              <a:rPr lang="en-NZ" dirty="0" smtClean="0"/>
              <a:t> </a:t>
            </a:r>
            <a:r>
              <a:rPr lang="en-NZ" dirty="0" err="1" smtClean="0"/>
              <a:t>trường</a:t>
            </a:r>
            <a:r>
              <a:rPr lang="en-NZ" dirty="0" smtClean="0"/>
              <a:t>.</a:t>
            </a:r>
          </a:p>
          <a:p>
            <a:pPr>
              <a:buFontTx/>
              <a:buChar char="-"/>
            </a:pPr>
            <a:r>
              <a:rPr lang="en-NZ" dirty="0" err="1" smtClean="0"/>
              <a:t>Mấu</a:t>
            </a:r>
            <a:r>
              <a:rPr lang="en-NZ" dirty="0" smtClean="0"/>
              <a:t> </a:t>
            </a:r>
            <a:r>
              <a:rPr lang="en-NZ" dirty="0" err="1" smtClean="0"/>
              <a:t>chốt</a:t>
            </a:r>
            <a:r>
              <a:rPr lang="en-NZ" dirty="0" smtClean="0"/>
              <a:t> </a:t>
            </a:r>
            <a:r>
              <a:rPr lang="en-NZ" dirty="0" err="1" smtClean="0"/>
              <a:t>là</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để</a:t>
            </a:r>
            <a:r>
              <a:rPr lang="en-NZ" dirty="0" smtClean="0"/>
              <a:t> </a:t>
            </a:r>
            <a:r>
              <a:rPr lang="en-NZ" dirty="0" err="1" smtClean="0"/>
              <a:t>đối</a:t>
            </a:r>
            <a:r>
              <a:rPr lang="en-NZ" dirty="0" smtClean="0"/>
              <a:t> </a:t>
            </a:r>
            <a:r>
              <a:rPr lang="en-NZ" dirty="0" err="1" smtClean="0"/>
              <a:t>phó</a:t>
            </a:r>
            <a:r>
              <a:rPr lang="en-NZ" dirty="0" smtClean="0"/>
              <a:t> </a:t>
            </a:r>
            <a:r>
              <a:rPr lang="en-NZ" dirty="0" err="1" smtClean="0"/>
              <a:t>với</a:t>
            </a:r>
            <a:r>
              <a:rPr lang="en-NZ" dirty="0" smtClean="0"/>
              <a:t> </a:t>
            </a:r>
            <a:r>
              <a:rPr lang="en-NZ" dirty="0" err="1" smtClean="0"/>
              <a:t>vấn</a:t>
            </a:r>
            <a:r>
              <a:rPr lang="en-NZ" dirty="0" smtClean="0"/>
              <a:t> </a:t>
            </a:r>
            <a:r>
              <a:rPr lang="en-NZ" dirty="0" err="1" smtClean="0"/>
              <a:t>đề</a:t>
            </a:r>
            <a:r>
              <a:rPr lang="en-NZ" dirty="0" smtClean="0"/>
              <a:t> </a:t>
            </a:r>
            <a:r>
              <a:rPr lang="en-NZ" dirty="0" err="1" smtClean="0"/>
              <a:t>và</a:t>
            </a:r>
            <a:r>
              <a:rPr lang="en-NZ" dirty="0" smtClean="0"/>
              <a:t> </a:t>
            </a:r>
            <a:r>
              <a:rPr lang="en-NZ" dirty="0" err="1" smtClean="0"/>
              <a:t>thách</a:t>
            </a:r>
            <a:r>
              <a:rPr lang="en-NZ" dirty="0" smtClean="0"/>
              <a:t> </a:t>
            </a:r>
            <a:r>
              <a:rPr lang="en-NZ" dirty="0" err="1" smtClean="0"/>
              <a:t>thức</a:t>
            </a:r>
            <a:r>
              <a:rPr lang="en-NZ" dirty="0" smtClean="0"/>
              <a:t> </a:t>
            </a:r>
            <a:r>
              <a:rPr lang="en-NZ" dirty="0" err="1" smtClean="0"/>
              <a:t>trước</a:t>
            </a:r>
            <a:r>
              <a:rPr lang="en-NZ" dirty="0" smtClean="0"/>
              <a:t> </a:t>
            </a:r>
            <a:r>
              <a:rPr lang="en-NZ" dirty="0" err="1" smtClean="0"/>
              <a:t>mắt</a:t>
            </a:r>
            <a:r>
              <a:rPr lang="en-NZ" dirty="0" smtClean="0"/>
              <a:t> </a:t>
            </a:r>
            <a:r>
              <a:rPr lang="en-NZ" dirty="0" err="1" smtClean="0"/>
              <a:t>nhưng</a:t>
            </a:r>
            <a:r>
              <a:rPr lang="en-NZ" dirty="0" smtClean="0"/>
              <a:t> </a:t>
            </a:r>
            <a:r>
              <a:rPr lang="en-NZ" dirty="0" err="1" smtClean="0"/>
              <a:t>vẫn</a:t>
            </a:r>
            <a:r>
              <a:rPr lang="en-NZ" dirty="0" smtClean="0"/>
              <a:t> </a:t>
            </a:r>
            <a:r>
              <a:rPr lang="en-NZ" dirty="0" err="1" smtClean="0"/>
              <a:t>theo</a:t>
            </a:r>
            <a:r>
              <a:rPr lang="en-NZ" dirty="0" smtClean="0"/>
              <a:t> </a:t>
            </a:r>
            <a:r>
              <a:rPr lang="en-NZ" dirty="0" err="1" smtClean="0"/>
              <a:t>hướng</a:t>
            </a:r>
            <a:r>
              <a:rPr lang="en-NZ" dirty="0" smtClean="0"/>
              <a:t> </a:t>
            </a:r>
            <a:r>
              <a:rPr lang="en-NZ" dirty="0" err="1" smtClean="0"/>
              <a:t>lâu</a:t>
            </a:r>
            <a:r>
              <a:rPr lang="en-NZ" dirty="0" smtClean="0"/>
              <a:t> </a:t>
            </a:r>
            <a:r>
              <a:rPr lang="en-NZ" dirty="0" err="1" smtClean="0"/>
              <a:t>dài</a:t>
            </a:r>
            <a:r>
              <a:rPr lang="en-NZ" dirty="0" smtClean="0"/>
              <a:t> </a:t>
            </a:r>
            <a:r>
              <a:rPr lang="en-NZ" dirty="0" err="1" smtClean="0"/>
              <a:t>của</a:t>
            </a:r>
            <a:r>
              <a:rPr lang="en-NZ" dirty="0" smtClean="0"/>
              <a:t> </a:t>
            </a:r>
            <a:r>
              <a:rPr lang="en-NZ" dirty="0" err="1" smtClean="0"/>
              <a:t>chiến</a:t>
            </a:r>
            <a:r>
              <a:rPr lang="en-NZ" dirty="0" smtClean="0"/>
              <a:t> </a:t>
            </a:r>
            <a:r>
              <a:rPr lang="en-NZ" dirty="0" err="1" smtClean="0"/>
              <a:t>lược</a:t>
            </a:r>
            <a:endParaRPr lang="en-N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Các</a:t>
            </a:r>
            <a:r>
              <a:rPr lang="en-NZ" dirty="0" smtClean="0"/>
              <a:t> </a:t>
            </a:r>
            <a:r>
              <a:rPr lang="en-NZ" dirty="0" err="1" smtClean="0"/>
              <a:t>hình</a:t>
            </a:r>
            <a:r>
              <a:rPr lang="en-NZ" dirty="0" smtClean="0"/>
              <a:t> </a:t>
            </a:r>
            <a:r>
              <a:rPr lang="en-NZ" dirty="0" err="1" smtClean="0"/>
              <a:t>thức</a:t>
            </a:r>
            <a:r>
              <a:rPr lang="en-NZ" dirty="0" smtClean="0"/>
              <a:t>...</a:t>
            </a:r>
            <a:endParaRPr lang="en-NZ" dirty="0"/>
          </a:p>
        </p:txBody>
      </p:sp>
      <p:sp>
        <p:nvSpPr>
          <p:cNvPr id="3" name="Content Placeholder 2"/>
          <p:cNvSpPr>
            <a:spLocks noGrp="1"/>
          </p:cNvSpPr>
          <p:nvPr>
            <p:ph idx="1"/>
          </p:nvPr>
        </p:nvSpPr>
        <p:spPr/>
        <p:txBody>
          <a:bodyPr/>
          <a:lstStyle/>
          <a:p>
            <a:r>
              <a:rPr lang="en-NZ" dirty="0" err="1" smtClean="0">
                <a:solidFill>
                  <a:srgbClr val="FFFF00"/>
                </a:solidFill>
              </a:rPr>
              <a:t>Hoạch</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biến</a:t>
            </a:r>
            <a:r>
              <a:rPr lang="en-NZ" dirty="0" smtClean="0">
                <a:solidFill>
                  <a:srgbClr val="FFFF00"/>
                </a:solidFill>
              </a:rPr>
              <a:t> </a:t>
            </a:r>
            <a:r>
              <a:rPr lang="en-NZ" dirty="0" err="1" smtClean="0">
                <a:solidFill>
                  <a:srgbClr val="FFFF00"/>
                </a:solidFill>
              </a:rPr>
              <a:t>thiên</a:t>
            </a:r>
            <a:r>
              <a:rPr lang="en-NZ" dirty="0" smtClean="0">
                <a:solidFill>
                  <a:srgbClr val="FFFF00"/>
                </a:solidFill>
              </a:rPr>
              <a:t> </a:t>
            </a:r>
            <a:r>
              <a:rPr lang="en-NZ" dirty="0" err="1" smtClean="0">
                <a:solidFill>
                  <a:srgbClr val="FFFF00"/>
                </a:solidFill>
              </a:rPr>
              <a:t>theo</a:t>
            </a:r>
            <a:r>
              <a:rPr lang="en-NZ" dirty="0" smtClean="0">
                <a:solidFill>
                  <a:srgbClr val="FFFF00"/>
                </a:solidFill>
              </a:rPr>
              <a:t> </a:t>
            </a:r>
            <a:r>
              <a:rPr lang="en-NZ" dirty="0" err="1" smtClean="0">
                <a:solidFill>
                  <a:srgbClr val="FFFF00"/>
                </a:solidFill>
              </a:rPr>
              <a:t>thời</a:t>
            </a:r>
            <a:r>
              <a:rPr lang="en-NZ" dirty="0" smtClean="0">
                <a:solidFill>
                  <a:srgbClr val="FFFF00"/>
                </a:solidFill>
              </a:rPr>
              <a:t> </a:t>
            </a:r>
            <a:r>
              <a:rPr lang="en-NZ" dirty="0" err="1" smtClean="0">
                <a:solidFill>
                  <a:srgbClr val="FFFF00"/>
                </a:solidFill>
              </a:rPr>
              <a:t>vụ</a:t>
            </a:r>
            <a:endParaRPr lang="en-NZ" dirty="0">
              <a:solidFill>
                <a:srgbClr val="FFFF00"/>
              </a:solidFill>
            </a:endParaRPr>
          </a:p>
          <a:p>
            <a:pPr>
              <a:buFontTx/>
              <a:buChar char="-"/>
            </a:pPr>
            <a:r>
              <a:rPr lang="en-NZ" dirty="0" err="1" smtClean="0"/>
              <a:t>Là</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căn</a:t>
            </a:r>
            <a:r>
              <a:rPr lang="en-NZ" dirty="0" smtClean="0"/>
              <a:t> </a:t>
            </a:r>
            <a:r>
              <a:rPr lang="en-NZ" dirty="0" err="1" smtClean="0"/>
              <a:t>cứ</a:t>
            </a:r>
            <a:r>
              <a:rPr lang="en-NZ" dirty="0" smtClean="0"/>
              <a:t> </a:t>
            </a:r>
            <a:r>
              <a:rPr lang="en-NZ" dirty="0" err="1" smtClean="0"/>
              <a:t>vào</a:t>
            </a:r>
            <a:r>
              <a:rPr lang="en-NZ" dirty="0" smtClean="0"/>
              <a:t> </a:t>
            </a:r>
            <a:r>
              <a:rPr lang="en-NZ" dirty="0" err="1" smtClean="0"/>
              <a:t>những</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có</a:t>
            </a:r>
            <a:r>
              <a:rPr lang="en-NZ" dirty="0" smtClean="0"/>
              <a:t> </a:t>
            </a:r>
            <a:r>
              <a:rPr lang="en-NZ" dirty="0" err="1" smtClean="0"/>
              <a:t>thể</a:t>
            </a:r>
            <a:r>
              <a:rPr lang="en-NZ" dirty="0" smtClean="0"/>
              <a:t> </a:t>
            </a:r>
            <a:r>
              <a:rPr lang="en-NZ" dirty="0" err="1" smtClean="0"/>
              <a:t>tiên</a:t>
            </a:r>
            <a:r>
              <a:rPr lang="en-NZ" dirty="0" smtClean="0"/>
              <a:t> </a:t>
            </a:r>
            <a:r>
              <a:rPr lang="en-NZ" dirty="0" err="1" smtClean="0"/>
              <a:t>đoán</a:t>
            </a:r>
            <a:r>
              <a:rPr lang="en-NZ" dirty="0" smtClean="0"/>
              <a:t> </a:t>
            </a:r>
            <a:r>
              <a:rPr lang="en-NZ" dirty="0" err="1" smtClean="0"/>
              <a:t>được</a:t>
            </a:r>
            <a:r>
              <a:rPr lang="en-NZ" dirty="0" smtClean="0"/>
              <a:t> </a:t>
            </a:r>
            <a:r>
              <a:rPr lang="en-NZ" dirty="0" err="1" smtClean="0"/>
              <a:t>một</a:t>
            </a:r>
            <a:r>
              <a:rPr lang="en-NZ" dirty="0" smtClean="0"/>
              <a:t> </a:t>
            </a:r>
            <a:r>
              <a:rPr lang="en-NZ" dirty="0" err="1" smtClean="0"/>
              <a:t>cách</a:t>
            </a:r>
            <a:r>
              <a:rPr lang="en-NZ" dirty="0" smtClean="0"/>
              <a:t> </a:t>
            </a:r>
            <a:r>
              <a:rPr lang="en-NZ" dirty="0" err="1" smtClean="0"/>
              <a:t>hợp</a:t>
            </a:r>
            <a:r>
              <a:rPr lang="en-NZ" dirty="0" smtClean="0"/>
              <a:t> </a:t>
            </a:r>
            <a:r>
              <a:rPr lang="en-NZ" dirty="0" err="1" smtClean="0"/>
              <a:t>lý</a:t>
            </a:r>
            <a:r>
              <a:rPr lang="en-NZ" dirty="0" smtClean="0"/>
              <a:t> </a:t>
            </a:r>
            <a:r>
              <a:rPr lang="en-NZ" dirty="0" err="1" smtClean="0"/>
              <a:t>thường</a:t>
            </a:r>
            <a:r>
              <a:rPr lang="en-NZ" dirty="0" smtClean="0"/>
              <a:t> </a:t>
            </a:r>
            <a:r>
              <a:rPr lang="en-NZ" dirty="0" err="1" smtClean="0"/>
              <a:t>xảy</a:t>
            </a:r>
            <a:r>
              <a:rPr lang="en-NZ" dirty="0" smtClean="0"/>
              <a:t> </a:t>
            </a:r>
            <a:r>
              <a:rPr lang="en-NZ" dirty="0" err="1" smtClean="0"/>
              <a:t>ra</a:t>
            </a:r>
            <a:r>
              <a:rPr lang="en-NZ" dirty="0" smtClean="0"/>
              <a:t> </a:t>
            </a:r>
            <a:r>
              <a:rPr lang="en-NZ" dirty="0" err="1" smtClean="0"/>
              <a:t>trong</a:t>
            </a:r>
            <a:r>
              <a:rPr lang="en-NZ" dirty="0" smtClean="0"/>
              <a:t> </a:t>
            </a:r>
            <a:r>
              <a:rPr lang="en-NZ" dirty="0" err="1" smtClean="0"/>
              <a:t>vòng</a:t>
            </a:r>
            <a:r>
              <a:rPr lang="en-NZ" dirty="0" smtClean="0"/>
              <a:t> </a:t>
            </a:r>
            <a:r>
              <a:rPr lang="en-NZ" dirty="0" err="1" smtClean="0"/>
              <a:t>một</a:t>
            </a:r>
            <a:r>
              <a:rPr lang="en-NZ" dirty="0" smtClean="0"/>
              <a:t> </a:t>
            </a:r>
            <a:r>
              <a:rPr lang="en-NZ" dirty="0" err="1" smtClean="0"/>
              <a:t>năm</a:t>
            </a:r>
            <a:r>
              <a:rPr lang="en-NZ" dirty="0" smtClean="0"/>
              <a:t>.</a:t>
            </a:r>
          </a:p>
          <a:p>
            <a:pPr>
              <a:buFontTx/>
              <a:buChar char="-"/>
            </a:pPr>
            <a:r>
              <a:rPr lang="en-NZ" dirty="0" err="1" smtClean="0"/>
              <a:t>Cần</a:t>
            </a:r>
            <a:r>
              <a:rPr lang="en-NZ" dirty="0" smtClean="0"/>
              <a:t> </a:t>
            </a:r>
            <a:r>
              <a:rPr lang="en-NZ" dirty="0" err="1" smtClean="0"/>
              <a:t>được</a:t>
            </a:r>
            <a:r>
              <a:rPr lang="en-NZ" dirty="0" smtClean="0"/>
              <a:t> </a:t>
            </a:r>
            <a:r>
              <a:rPr lang="en-NZ" dirty="0" err="1" smtClean="0"/>
              <a:t>quan</a:t>
            </a:r>
            <a:r>
              <a:rPr lang="en-NZ" dirty="0" smtClean="0"/>
              <a:t> </a:t>
            </a:r>
            <a:r>
              <a:rPr lang="en-NZ" dirty="0" err="1" smtClean="0"/>
              <a:t>tâm</a:t>
            </a:r>
            <a:r>
              <a:rPr lang="en-NZ" dirty="0" smtClean="0"/>
              <a:t> </a:t>
            </a:r>
            <a:r>
              <a:rPr lang="en-NZ" dirty="0" err="1" smtClean="0"/>
              <a:t>chú</a:t>
            </a:r>
            <a:r>
              <a:rPr lang="en-NZ" dirty="0" smtClean="0"/>
              <a:t> ý </a:t>
            </a:r>
            <a:r>
              <a:rPr lang="en-NZ" dirty="0" err="1" smtClean="0"/>
              <a:t>nhiều</a:t>
            </a:r>
            <a:r>
              <a:rPr lang="en-NZ" dirty="0" smtClean="0"/>
              <a:t> </a:t>
            </a:r>
            <a:r>
              <a:rPr lang="en-NZ" dirty="0" err="1" smtClean="0"/>
              <a:t>để</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nhu</a:t>
            </a:r>
            <a:r>
              <a:rPr lang="en-NZ" dirty="0" smtClean="0"/>
              <a:t> </a:t>
            </a:r>
            <a:r>
              <a:rPr lang="en-NZ" dirty="0" err="1" smtClean="0"/>
              <a:t>cầu</a:t>
            </a:r>
            <a:r>
              <a:rPr lang="en-NZ" dirty="0" smtClean="0"/>
              <a:t> </a:t>
            </a:r>
            <a:r>
              <a:rPr lang="en-NZ" dirty="0" err="1" smtClean="0"/>
              <a:t>về</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vào</a:t>
            </a:r>
            <a:r>
              <a:rPr lang="en-NZ" dirty="0" smtClean="0"/>
              <a:t> </a:t>
            </a:r>
            <a:r>
              <a:rPr lang="en-NZ" dirty="0" err="1" smtClean="0"/>
              <a:t>những</a:t>
            </a:r>
            <a:r>
              <a:rPr lang="en-NZ" dirty="0" smtClean="0"/>
              <a:t> </a:t>
            </a:r>
            <a:r>
              <a:rPr lang="en-NZ" dirty="0" err="1" smtClean="0"/>
              <a:t>lúc</a:t>
            </a:r>
            <a:r>
              <a:rPr lang="en-NZ" dirty="0" smtClean="0"/>
              <a:t> </a:t>
            </a:r>
            <a:r>
              <a:rPr lang="en-NZ" dirty="0" err="1" smtClean="0"/>
              <a:t>cao</a:t>
            </a:r>
            <a:r>
              <a:rPr lang="en-NZ" dirty="0" smtClean="0"/>
              <a:t> </a:t>
            </a:r>
            <a:r>
              <a:rPr lang="en-NZ" dirty="0" err="1" smtClean="0"/>
              <a:t>điểm</a:t>
            </a:r>
            <a:r>
              <a:rPr lang="en-NZ" dirty="0"/>
              <a:t> </a:t>
            </a:r>
            <a:r>
              <a:rPr lang="en-NZ" dirty="0" err="1" smtClean="0"/>
              <a:t>nhất</a:t>
            </a:r>
            <a:r>
              <a:rPr lang="en-NZ" dirty="0" smtClean="0"/>
              <a:t> </a:t>
            </a:r>
            <a:r>
              <a:rPr lang="en-NZ" dirty="0" err="1" smtClean="0"/>
              <a:t>định</a:t>
            </a:r>
            <a:r>
              <a:rPr lang="en-NZ" dirty="0" smtClean="0"/>
              <a:t> </a:t>
            </a:r>
            <a:r>
              <a:rPr lang="en-NZ" dirty="0" err="1" smtClean="0"/>
              <a:t>trong</a:t>
            </a:r>
            <a:r>
              <a:rPr lang="en-NZ" dirty="0" smtClean="0"/>
              <a:t> </a:t>
            </a:r>
            <a:r>
              <a:rPr lang="en-NZ" dirty="0" err="1" smtClean="0"/>
              <a:t>năm</a:t>
            </a:r>
            <a:r>
              <a:rPr lang="en-NZ" dirty="0" smtClean="0"/>
              <a:t>.</a:t>
            </a:r>
            <a:endParaRPr lang="en-N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NZ" dirty="0" err="1" smtClean="0"/>
              <a:t>Các</a:t>
            </a:r>
            <a:r>
              <a:rPr lang="en-NZ" dirty="0" smtClean="0"/>
              <a:t> </a:t>
            </a:r>
            <a:r>
              <a:rPr lang="en-NZ" dirty="0" err="1" smtClean="0"/>
              <a:t>hình</a:t>
            </a:r>
            <a:r>
              <a:rPr lang="en-NZ" dirty="0" smtClean="0"/>
              <a:t> </a:t>
            </a:r>
            <a:r>
              <a:rPr lang="en-NZ" dirty="0" err="1" smtClean="0"/>
              <a:t>thức</a:t>
            </a:r>
            <a:r>
              <a:rPr lang="en-NZ" dirty="0" smtClean="0"/>
              <a:t>...</a:t>
            </a:r>
            <a:endParaRPr lang="en-NZ" dirty="0"/>
          </a:p>
        </p:txBody>
      </p:sp>
      <p:sp>
        <p:nvSpPr>
          <p:cNvPr id="3" name="Content Placeholder 2"/>
          <p:cNvSpPr>
            <a:spLocks noGrp="1"/>
          </p:cNvSpPr>
          <p:nvPr>
            <p:ph idx="1"/>
          </p:nvPr>
        </p:nvSpPr>
        <p:spPr/>
        <p:txBody>
          <a:bodyPr>
            <a:normAutofit fontScale="92500" lnSpcReduction="10000"/>
          </a:bodyPr>
          <a:lstStyle/>
          <a:p>
            <a:r>
              <a:rPr lang="en-NZ" dirty="0" err="1" smtClean="0">
                <a:solidFill>
                  <a:srgbClr val="FFFF00"/>
                </a:solidFill>
              </a:rPr>
              <a:t>Hoạch</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biến</a:t>
            </a:r>
            <a:r>
              <a:rPr lang="en-NZ" dirty="0" smtClean="0">
                <a:solidFill>
                  <a:srgbClr val="FFFF00"/>
                </a:solidFill>
              </a:rPr>
              <a:t> </a:t>
            </a:r>
            <a:r>
              <a:rPr lang="en-NZ" dirty="0" err="1" smtClean="0">
                <a:solidFill>
                  <a:srgbClr val="FFFF00"/>
                </a:solidFill>
              </a:rPr>
              <a:t>thiên</a:t>
            </a:r>
            <a:r>
              <a:rPr lang="en-NZ" dirty="0" smtClean="0">
                <a:solidFill>
                  <a:srgbClr val="FFFF00"/>
                </a:solidFill>
              </a:rPr>
              <a:t> </a:t>
            </a:r>
            <a:r>
              <a:rPr lang="en-NZ" dirty="0" err="1" smtClean="0">
                <a:solidFill>
                  <a:srgbClr val="FFFF00"/>
                </a:solidFill>
              </a:rPr>
              <a:t>ngẫu</a:t>
            </a:r>
            <a:r>
              <a:rPr lang="en-NZ" dirty="0" smtClean="0">
                <a:solidFill>
                  <a:srgbClr val="FFFF00"/>
                </a:solidFill>
              </a:rPr>
              <a:t> </a:t>
            </a:r>
            <a:r>
              <a:rPr lang="en-NZ" dirty="0" err="1" smtClean="0">
                <a:solidFill>
                  <a:srgbClr val="FFFF00"/>
                </a:solidFill>
              </a:rPr>
              <a:t>nhiên</a:t>
            </a:r>
            <a:r>
              <a:rPr lang="en-NZ" dirty="0" smtClean="0">
                <a:solidFill>
                  <a:srgbClr val="FFFF00"/>
                </a:solidFill>
              </a:rPr>
              <a:t>:</a:t>
            </a:r>
          </a:p>
          <a:p>
            <a:pPr>
              <a:buFontTx/>
              <a:buChar char="-"/>
            </a:pPr>
            <a:r>
              <a:rPr lang="en-NZ" dirty="0" err="1" smtClean="0"/>
              <a:t>Là</a:t>
            </a:r>
            <a:r>
              <a:rPr lang="en-NZ" dirty="0" smtClean="0"/>
              <a:t> </a:t>
            </a:r>
            <a:r>
              <a:rPr lang="en-NZ" dirty="0" err="1" smtClean="0"/>
              <a:t>loại</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có</a:t>
            </a:r>
            <a:r>
              <a:rPr lang="en-NZ" dirty="0" smtClean="0"/>
              <a:t> </a:t>
            </a:r>
            <a:r>
              <a:rPr lang="en-NZ" dirty="0" err="1" smtClean="0"/>
              <a:t>tính</a:t>
            </a:r>
            <a:r>
              <a:rPr lang="en-NZ" dirty="0" smtClean="0"/>
              <a:t> </a:t>
            </a:r>
            <a:r>
              <a:rPr lang="en-NZ" dirty="0" err="1" smtClean="0"/>
              <a:t>đến</a:t>
            </a:r>
            <a:r>
              <a:rPr lang="en-NZ" dirty="0" smtClean="0"/>
              <a:t> </a:t>
            </a:r>
            <a:r>
              <a:rPr lang="en-NZ" dirty="0" err="1" smtClean="0"/>
              <a:t>những</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không</a:t>
            </a:r>
            <a:r>
              <a:rPr lang="en-NZ" dirty="0" smtClean="0"/>
              <a:t> </a:t>
            </a:r>
            <a:r>
              <a:rPr lang="en-NZ" dirty="0" err="1" smtClean="0"/>
              <a:t>theo</a:t>
            </a:r>
            <a:r>
              <a:rPr lang="en-NZ" dirty="0" smtClean="0"/>
              <a:t> </a:t>
            </a:r>
            <a:r>
              <a:rPr lang="en-NZ" dirty="0" err="1" smtClean="0"/>
              <a:t>một</a:t>
            </a:r>
            <a:r>
              <a:rPr lang="en-NZ" dirty="0" smtClean="0"/>
              <a:t> </a:t>
            </a:r>
            <a:r>
              <a:rPr lang="en-NZ" dirty="0" err="1" smtClean="0"/>
              <a:t>xu</a:t>
            </a:r>
            <a:r>
              <a:rPr lang="en-NZ" dirty="0" smtClean="0"/>
              <a:t> </a:t>
            </a:r>
            <a:r>
              <a:rPr lang="en-NZ" dirty="0" err="1" smtClean="0"/>
              <a:t>hướng</a:t>
            </a:r>
            <a:r>
              <a:rPr lang="en-NZ" dirty="0" smtClean="0"/>
              <a:t> </a:t>
            </a:r>
            <a:r>
              <a:rPr lang="en-NZ" dirty="0" err="1" smtClean="0"/>
              <a:t>có</a:t>
            </a:r>
            <a:r>
              <a:rPr lang="en-NZ" dirty="0" smtClean="0"/>
              <a:t> </a:t>
            </a:r>
            <a:r>
              <a:rPr lang="en-NZ" dirty="0" err="1" smtClean="0"/>
              <a:t>tính</a:t>
            </a:r>
            <a:r>
              <a:rPr lang="en-NZ" dirty="0" smtClean="0"/>
              <a:t> </a:t>
            </a:r>
            <a:r>
              <a:rPr lang="en-NZ" dirty="0" err="1" smtClean="0"/>
              <a:t>quy</a:t>
            </a:r>
            <a:r>
              <a:rPr lang="en-NZ" dirty="0" smtClean="0"/>
              <a:t> </a:t>
            </a:r>
            <a:r>
              <a:rPr lang="en-NZ" dirty="0" err="1" smtClean="0"/>
              <a:t>luật</a:t>
            </a:r>
            <a:r>
              <a:rPr lang="en-NZ" dirty="0" smtClean="0"/>
              <a:t> </a:t>
            </a:r>
            <a:r>
              <a:rPr lang="en-NZ" dirty="0" err="1" smtClean="0"/>
              <a:t>nào</a:t>
            </a:r>
            <a:r>
              <a:rPr lang="en-NZ" dirty="0" smtClean="0"/>
              <a:t>.</a:t>
            </a:r>
          </a:p>
          <a:p>
            <a:pPr>
              <a:buFontTx/>
              <a:buChar char="-"/>
            </a:pPr>
            <a:r>
              <a:rPr lang="en-NZ" dirty="0" err="1" smtClean="0"/>
              <a:t>Ngay</a:t>
            </a:r>
            <a:r>
              <a:rPr lang="en-NZ" dirty="0" smtClean="0"/>
              <a:t> </a:t>
            </a:r>
            <a:r>
              <a:rPr lang="en-NZ" dirty="0" err="1" smtClean="0"/>
              <a:t>cả</a:t>
            </a:r>
            <a:r>
              <a:rPr lang="en-NZ" dirty="0" smtClean="0"/>
              <a:t> </a:t>
            </a:r>
            <a:r>
              <a:rPr lang="en-NZ" dirty="0" err="1" smtClean="0"/>
              <a:t>những</a:t>
            </a:r>
            <a:r>
              <a:rPr lang="en-NZ" dirty="0" smtClean="0"/>
              <a:t> </a:t>
            </a:r>
            <a:r>
              <a:rPr lang="en-NZ" dirty="0" err="1" smtClean="0"/>
              <a:t>kỹ</a:t>
            </a:r>
            <a:r>
              <a:rPr lang="en-NZ" dirty="0" smtClean="0"/>
              <a:t> </a:t>
            </a:r>
            <a:r>
              <a:rPr lang="en-NZ" dirty="0" err="1" smtClean="0"/>
              <a:t>thuật</a:t>
            </a:r>
            <a:r>
              <a:rPr lang="en-NZ" dirty="0" smtClean="0"/>
              <a:t> </a:t>
            </a:r>
            <a:r>
              <a:rPr lang="en-NZ" dirty="0" err="1" smtClean="0"/>
              <a:t>dự</a:t>
            </a:r>
            <a:r>
              <a:rPr lang="en-NZ" dirty="0" smtClean="0"/>
              <a:t> </a:t>
            </a:r>
            <a:r>
              <a:rPr lang="en-NZ" dirty="0" err="1" smtClean="0"/>
              <a:t>báo</a:t>
            </a:r>
            <a:r>
              <a:rPr lang="en-NZ" dirty="0" smtClean="0"/>
              <a:t> </a:t>
            </a:r>
            <a:r>
              <a:rPr lang="en-NZ" dirty="0" err="1" smtClean="0"/>
              <a:t>hiện</a:t>
            </a:r>
            <a:r>
              <a:rPr lang="en-NZ" dirty="0" smtClean="0"/>
              <a:t> </a:t>
            </a:r>
            <a:r>
              <a:rPr lang="en-NZ" dirty="0" err="1" smtClean="0"/>
              <a:t>đại</a:t>
            </a:r>
            <a:r>
              <a:rPr lang="en-NZ" dirty="0" smtClean="0"/>
              <a:t> </a:t>
            </a:r>
            <a:r>
              <a:rPr lang="en-NZ" dirty="0" err="1" smtClean="0"/>
              <a:t>nhất</a:t>
            </a:r>
            <a:r>
              <a:rPr lang="en-NZ" dirty="0" smtClean="0"/>
              <a:t> </a:t>
            </a:r>
            <a:r>
              <a:rPr lang="en-NZ" dirty="0" err="1" smtClean="0"/>
              <a:t>cũng</a:t>
            </a:r>
            <a:r>
              <a:rPr lang="en-NZ" dirty="0" smtClean="0"/>
              <a:t> </a:t>
            </a:r>
            <a:r>
              <a:rPr lang="en-NZ" dirty="0" err="1" smtClean="0"/>
              <a:t>khó</a:t>
            </a:r>
            <a:r>
              <a:rPr lang="en-NZ" dirty="0" smtClean="0"/>
              <a:t> </a:t>
            </a:r>
            <a:r>
              <a:rPr lang="en-NZ" dirty="0" err="1" smtClean="0"/>
              <a:t>thấy</a:t>
            </a:r>
            <a:r>
              <a:rPr lang="en-NZ" dirty="0" smtClean="0"/>
              <a:t> </a:t>
            </a:r>
            <a:r>
              <a:rPr lang="en-NZ" dirty="0" err="1" smtClean="0"/>
              <a:t>được</a:t>
            </a:r>
            <a:r>
              <a:rPr lang="en-NZ" dirty="0" smtClean="0"/>
              <a:t> </a:t>
            </a:r>
            <a:r>
              <a:rPr lang="en-NZ" dirty="0" err="1" smtClean="0"/>
              <a:t>chính</a:t>
            </a:r>
            <a:r>
              <a:rPr lang="en-NZ" dirty="0" smtClean="0"/>
              <a:t> </a:t>
            </a:r>
            <a:r>
              <a:rPr lang="en-NZ" dirty="0" err="1" smtClean="0"/>
              <a:t>xác</a:t>
            </a:r>
            <a:r>
              <a:rPr lang="en-NZ" dirty="0" smtClean="0"/>
              <a:t> </a:t>
            </a:r>
            <a:r>
              <a:rPr lang="en-NZ" dirty="0" err="1" smtClean="0"/>
              <a:t>những</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này</a:t>
            </a:r>
            <a:r>
              <a:rPr lang="en-NZ" dirty="0" smtClean="0"/>
              <a:t>. </a:t>
            </a:r>
            <a:r>
              <a:rPr lang="en-NZ" dirty="0" err="1" smtClean="0"/>
              <a:t>Tuy</a:t>
            </a:r>
            <a:r>
              <a:rPr lang="en-NZ" dirty="0" smtClean="0"/>
              <a:t> </a:t>
            </a:r>
            <a:r>
              <a:rPr lang="en-NZ" dirty="0" err="1" smtClean="0"/>
              <a:t>nhiên</a:t>
            </a:r>
            <a:r>
              <a:rPr lang="en-NZ" dirty="0" smtClean="0"/>
              <a:t>, </a:t>
            </a:r>
            <a:r>
              <a:rPr lang="en-NZ" dirty="0" err="1" smtClean="0"/>
              <a:t>không</a:t>
            </a:r>
            <a:r>
              <a:rPr lang="en-NZ" dirty="0" smtClean="0"/>
              <a:t> </a:t>
            </a:r>
            <a:r>
              <a:rPr lang="en-NZ" dirty="0" err="1" smtClean="0"/>
              <a:t>có</a:t>
            </a:r>
            <a:r>
              <a:rPr lang="en-NZ" dirty="0" smtClean="0"/>
              <a:t> </a:t>
            </a:r>
            <a:r>
              <a:rPr lang="en-NZ" dirty="0" err="1" smtClean="0"/>
              <a:t>nghĩa</a:t>
            </a:r>
            <a:r>
              <a:rPr lang="en-NZ" dirty="0" smtClean="0"/>
              <a:t> </a:t>
            </a:r>
            <a:r>
              <a:rPr lang="en-NZ" dirty="0" err="1" smtClean="0"/>
              <a:t>là</a:t>
            </a:r>
            <a:r>
              <a:rPr lang="en-NZ" dirty="0" smtClean="0"/>
              <a:t> </a:t>
            </a:r>
            <a:r>
              <a:rPr lang="en-NZ" dirty="0" err="1" smtClean="0"/>
              <a:t>nhà</a:t>
            </a:r>
            <a:r>
              <a:rPr lang="en-NZ" dirty="0" smtClean="0"/>
              <a:t> </a:t>
            </a:r>
            <a:r>
              <a:rPr lang="en-NZ" dirty="0" err="1" smtClean="0"/>
              <a:t>quản</a:t>
            </a:r>
            <a:r>
              <a:rPr lang="en-NZ" dirty="0" smtClean="0"/>
              <a:t> </a:t>
            </a:r>
            <a:r>
              <a:rPr lang="en-NZ" dirty="0" err="1" smtClean="0"/>
              <a:t>lý</a:t>
            </a:r>
            <a:r>
              <a:rPr lang="en-NZ" dirty="0" smtClean="0"/>
              <a:t> </a:t>
            </a:r>
            <a:r>
              <a:rPr lang="en-NZ" dirty="0" err="1" smtClean="0"/>
              <a:t>được</a:t>
            </a:r>
            <a:r>
              <a:rPr lang="en-NZ" dirty="0" smtClean="0"/>
              <a:t> </a:t>
            </a:r>
            <a:r>
              <a:rPr lang="en-NZ" dirty="0" err="1" smtClean="0"/>
              <a:t>phép</a:t>
            </a:r>
            <a:r>
              <a:rPr lang="en-NZ" dirty="0" smtClean="0"/>
              <a:t> </a:t>
            </a:r>
            <a:r>
              <a:rPr lang="en-NZ" dirty="0" err="1" smtClean="0"/>
              <a:t>bỏ</a:t>
            </a:r>
            <a:r>
              <a:rPr lang="en-NZ" dirty="0" smtClean="0"/>
              <a:t> qua </a:t>
            </a:r>
            <a:r>
              <a:rPr lang="en-NZ" dirty="0" err="1" smtClean="0"/>
              <a:t>những</a:t>
            </a:r>
            <a:r>
              <a:rPr lang="en-NZ" dirty="0" smtClean="0"/>
              <a:t> </a:t>
            </a:r>
            <a:r>
              <a:rPr lang="en-NZ" dirty="0" err="1" smtClean="0"/>
              <a:t>biến</a:t>
            </a:r>
            <a:r>
              <a:rPr lang="en-NZ" dirty="0" smtClean="0"/>
              <a:t> </a:t>
            </a:r>
            <a:r>
              <a:rPr lang="en-NZ" dirty="0" err="1" smtClean="0"/>
              <a:t>thiên</a:t>
            </a:r>
            <a:r>
              <a:rPr lang="en-NZ" dirty="0" smtClean="0"/>
              <a:t> </a:t>
            </a:r>
            <a:r>
              <a:rPr lang="en-NZ" dirty="0" err="1" smtClean="0"/>
              <a:t>này</a:t>
            </a:r>
            <a:r>
              <a:rPr lang="en-NZ" dirty="0" smtClean="0"/>
              <a:t> </a:t>
            </a:r>
            <a:r>
              <a:rPr lang="en-NZ" dirty="0" err="1" smtClean="0"/>
              <a:t>mà</a:t>
            </a:r>
            <a:r>
              <a:rPr lang="en-NZ" dirty="0" smtClean="0"/>
              <a:t> </a:t>
            </a:r>
            <a:r>
              <a:rPr lang="en-NZ" dirty="0" err="1" smtClean="0"/>
              <a:t>không</a:t>
            </a:r>
            <a:r>
              <a:rPr lang="en-NZ" dirty="0" smtClean="0"/>
              <a:t> </a:t>
            </a:r>
            <a:r>
              <a:rPr lang="en-NZ" dirty="0" err="1" smtClean="0"/>
              <a:t>có</a:t>
            </a:r>
            <a:r>
              <a:rPr lang="en-NZ" dirty="0" smtClean="0"/>
              <a:t> </a:t>
            </a:r>
            <a:r>
              <a:rPr lang="en-NZ" dirty="0" err="1" smtClean="0"/>
              <a:t>những</a:t>
            </a:r>
            <a:r>
              <a:rPr lang="en-NZ" dirty="0" smtClean="0"/>
              <a:t> </a:t>
            </a:r>
            <a:r>
              <a:rPr lang="en-NZ" dirty="0" err="1" smtClean="0"/>
              <a:t>biện</a:t>
            </a:r>
            <a:r>
              <a:rPr lang="en-NZ" dirty="0" smtClean="0"/>
              <a:t> </a:t>
            </a:r>
            <a:r>
              <a:rPr lang="en-NZ" dirty="0" err="1" smtClean="0"/>
              <a:t>pháp</a:t>
            </a:r>
            <a:r>
              <a:rPr lang="en-NZ" dirty="0" smtClean="0"/>
              <a:t> </a:t>
            </a:r>
            <a:r>
              <a:rPr lang="en-NZ" dirty="0" err="1" smtClean="0"/>
              <a:t>dự</a:t>
            </a:r>
            <a:r>
              <a:rPr lang="en-NZ" dirty="0" smtClean="0"/>
              <a:t> </a:t>
            </a:r>
            <a:r>
              <a:rPr lang="en-NZ" dirty="0" err="1" smtClean="0"/>
              <a:t>phòng</a:t>
            </a:r>
            <a:r>
              <a:rPr lang="en-NZ" dirty="0" smtClean="0"/>
              <a:t>.</a:t>
            </a:r>
            <a:endParaRPr lang="en-N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2. TIẾN TRÌNH HOẠCH ĐỊNH</a:t>
            </a:r>
            <a:endParaRPr lang="en-NZ" dirty="0"/>
          </a:p>
        </p:txBody>
      </p:sp>
      <p:sp>
        <p:nvSpPr>
          <p:cNvPr id="3" name="Content Placeholder 2"/>
          <p:cNvSpPr>
            <a:spLocks noGrp="1"/>
          </p:cNvSpPr>
          <p:nvPr>
            <p:ph idx="1"/>
          </p:nvPr>
        </p:nvSpPr>
        <p:spPr/>
        <p:txBody>
          <a:bodyPr/>
          <a:lstStyle/>
          <a:p>
            <a:r>
              <a:rPr lang="en-NZ" sz="2800" dirty="0" err="1" smtClean="0"/>
              <a:t>Bước</a:t>
            </a:r>
            <a:r>
              <a:rPr lang="en-NZ" sz="2800" dirty="0" smtClean="0"/>
              <a:t> 1: </a:t>
            </a:r>
            <a:r>
              <a:rPr lang="en-NZ" sz="2800" dirty="0" err="1" smtClean="0"/>
              <a:t>Đề</a:t>
            </a:r>
            <a:r>
              <a:rPr lang="en-NZ" sz="2800" dirty="0" smtClean="0"/>
              <a:t> </a:t>
            </a:r>
            <a:r>
              <a:rPr lang="en-NZ" sz="2800" dirty="0" err="1" smtClean="0"/>
              <a:t>ra</a:t>
            </a:r>
            <a:r>
              <a:rPr lang="en-NZ" sz="2800" dirty="0" smtClean="0"/>
              <a:t> </a:t>
            </a:r>
            <a:r>
              <a:rPr lang="en-NZ" sz="2800" dirty="0" err="1" smtClean="0"/>
              <a:t>nhu</a:t>
            </a:r>
            <a:r>
              <a:rPr lang="en-NZ" sz="2800" dirty="0" smtClean="0"/>
              <a:t> </a:t>
            </a:r>
            <a:r>
              <a:rPr lang="en-NZ" sz="2800" dirty="0" err="1" smtClean="0"/>
              <a:t>cầu</a:t>
            </a:r>
            <a:r>
              <a:rPr lang="en-NZ" sz="2800" dirty="0" smtClean="0"/>
              <a:t> </a:t>
            </a:r>
            <a:r>
              <a:rPr lang="en-NZ" sz="2800" dirty="0" err="1" smtClean="0"/>
              <a:t>và</a:t>
            </a:r>
            <a:r>
              <a:rPr lang="en-NZ" sz="2800" dirty="0" smtClean="0"/>
              <a:t> </a:t>
            </a:r>
            <a:r>
              <a:rPr lang="en-NZ" sz="2800" dirty="0" err="1" smtClean="0"/>
              <a:t>dự</a:t>
            </a:r>
            <a:r>
              <a:rPr lang="en-NZ" sz="2800" dirty="0" smtClean="0"/>
              <a:t> </a:t>
            </a:r>
            <a:r>
              <a:rPr lang="en-NZ" sz="2800" dirty="0" err="1" smtClean="0"/>
              <a:t>báo</a:t>
            </a:r>
            <a:r>
              <a:rPr lang="en-NZ" sz="2800" dirty="0" smtClean="0"/>
              <a:t> </a:t>
            </a:r>
            <a:r>
              <a:rPr lang="en-NZ" sz="2800" dirty="0" err="1" smtClean="0"/>
              <a:t>nhu</a:t>
            </a:r>
            <a:r>
              <a:rPr lang="en-NZ" sz="2800" dirty="0" smtClean="0"/>
              <a:t> </a:t>
            </a:r>
            <a:r>
              <a:rPr lang="en-NZ" sz="2800" dirty="0" err="1" smtClean="0"/>
              <a:t>cầu</a:t>
            </a:r>
            <a:endParaRPr lang="en-NZ" sz="2800" dirty="0" smtClean="0"/>
          </a:p>
          <a:p>
            <a:r>
              <a:rPr lang="en-NZ" sz="2800" dirty="0" err="1" smtClean="0"/>
              <a:t>Bước</a:t>
            </a:r>
            <a:r>
              <a:rPr lang="en-NZ" sz="2800" dirty="0" smtClean="0"/>
              <a:t> 2: </a:t>
            </a:r>
            <a:r>
              <a:rPr lang="en-NZ" sz="2800" dirty="0" err="1" smtClean="0"/>
              <a:t>Đề</a:t>
            </a:r>
            <a:r>
              <a:rPr lang="en-NZ" sz="2800" dirty="0" smtClean="0"/>
              <a:t> </a:t>
            </a:r>
            <a:r>
              <a:rPr lang="en-NZ" sz="2800" dirty="0" err="1" smtClean="0"/>
              <a:t>ra</a:t>
            </a:r>
            <a:r>
              <a:rPr lang="en-NZ" sz="2800" dirty="0" smtClean="0"/>
              <a:t> </a:t>
            </a:r>
            <a:r>
              <a:rPr lang="en-NZ" sz="2800" dirty="0" err="1" smtClean="0"/>
              <a:t>chính</a:t>
            </a:r>
            <a:r>
              <a:rPr lang="en-NZ" sz="2800" dirty="0" smtClean="0"/>
              <a:t> </a:t>
            </a:r>
            <a:r>
              <a:rPr lang="en-NZ" sz="2800" dirty="0" err="1" smtClean="0"/>
              <a:t>sách</a:t>
            </a:r>
            <a:r>
              <a:rPr lang="en-NZ" sz="2800" dirty="0" smtClean="0"/>
              <a:t> </a:t>
            </a:r>
            <a:r>
              <a:rPr lang="en-NZ" sz="2800" dirty="0" err="1" smtClean="0"/>
              <a:t>và</a:t>
            </a:r>
            <a:r>
              <a:rPr lang="en-NZ" sz="2800" dirty="0" smtClean="0"/>
              <a:t> </a:t>
            </a:r>
            <a:r>
              <a:rPr lang="en-NZ" sz="2800" dirty="0" err="1" smtClean="0"/>
              <a:t>kế</a:t>
            </a:r>
            <a:r>
              <a:rPr lang="en-NZ" sz="2800" dirty="0" smtClean="0"/>
              <a:t> </a:t>
            </a:r>
            <a:r>
              <a:rPr lang="en-NZ" sz="2800" dirty="0" err="1" smtClean="0"/>
              <a:t>hoạch</a:t>
            </a:r>
            <a:endParaRPr lang="en-NZ" sz="2800" dirty="0" smtClean="0"/>
          </a:p>
          <a:p>
            <a:r>
              <a:rPr lang="en-NZ" sz="2800" dirty="0" err="1" smtClean="0"/>
              <a:t>Bước</a:t>
            </a:r>
            <a:r>
              <a:rPr lang="en-NZ" sz="2800" dirty="0" smtClean="0"/>
              <a:t> 3: </a:t>
            </a:r>
            <a:r>
              <a:rPr lang="en-NZ" sz="2800" dirty="0" err="1" smtClean="0"/>
              <a:t>Thực</a:t>
            </a:r>
            <a:r>
              <a:rPr lang="en-NZ" sz="2800" dirty="0" smtClean="0"/>
              <a:t> </a:t>
            </a:r>
            <a:r>
              <a:rPr lang="en-NZ" sz="2800" dirty="0" err="1" smtClean="0"/>
              <a:t>hiện</a:t>
            </a:r>
            <a:r>
              <a:rPr lang="en-NZ" sz="2800" dirty="0" smtClean="0"/>
              <a:t> </a:t>
            </a:r>
            <a:r>
              <a:rPr lang="en-NZ" sz="2800" dirty="0" err="1" smtClean="0"/>
              <a:t>các</a:t>
            </a:r>
            <a:r>
              <a:rPr lang="en-NZ" sz="2800" dirty="0" smtClean="0"/>
              <a:t> </a:t>
            </a:r>
            <a:r>
              <a:rPr lang="en-NZ" sz="2800" dirty="0" err="1" smtClean="0"/>
              <a:t>kế</a:t>
            </a:r>
            <a:r>
              <a:rPr lang="en-NZ" sz="2800" dirty="0" smtClean="0"/>
              <a:t> </a:t>
            </a:r>
            <a:r>
              <a:rPr lang="en-NZ" sz="2800" dirty="0" err="1" smtClean="0"/>
              <a:t>hoạch</a:t>
            </a:r>
            <a:endParaRPr lang="en-NZ" sz="2800" dirty="0" smtClean="0"/>
          </a:p>
          <a:p>
            <a:r>
              <a:rPr lang="en-NZ" sz="2800" dirty="0" err="1" smtClean="0"/>
              <a:t>Bước</a:t>
            </a:r>
            <a:r>
              <a:rPr lang="en-NZ" sz="2800" dirty="0" smtClean="0"/>
              <a:t> 4: </a:t>
            </a:r>
            <a:r>
              <a:rPr lang="en-NZ" sz="2800" dirty="0" err="1" smtClean="0"/>
              <a:t>Kiểm</a:t>
            </a:r>
            <a:r>
              <a:rPr lang="en-NZ" sz="2800" dirty="0" smtClean="0"/>
              <a:t> </a:t>
            </a:r>
            <a:r>
              <a:rPr lang="en-NZ" sz="2800" dirty="0" err="1" smtClean="0"/>
              <a:t>tra</a:t>
            </a:r>
            <a:r>
              <a:rPr lang="en-NZ" sz="2800" dirty="0" smtClean="0"/>
              <a:t> </a:t>
            </a:r>
            <a:r>
              <a:rPr lang="en-NZ" sz="2800" dirty="0" err="1" smtClean="0"/>
              <a:t>và</a:t>
            </a:r>
            <a:r>
              <a:rPr lang="en-NZ" sz="2800" dirty="0" smtClean="0"/>
              <a:t> </a:t>
            </a:r>
            <a:r>
              <a:rPr lang="en-NZ" sz="2800" dirty="0" err="1" smtClean="0"/>
              <a:t>đánh</a:t>
            </a:r>
            <a:r>
              <a:rPr lang="en-NZ" sz="2800" dirty="0" smtClean="0"/>
              <a:t> </a:t>
            </a:r>
            <a:r>
              <a:rPr lang="en-NZ" sz="2800" dirty="0" err="1" smtClean="0"/>
              <a:t>giá</a:t>
            </a:r>
            <a:endParaRPr lang="en-NZ" sz="2800" dirty="0" smtClean="0"/>
          </a:p>
          <a:p>
            <a:endParaRPr lang="en-NZ" sz="2800" dirty="0" smtClean="0"/>
          </a:p>
          <a:p>
            <a:pPr>
              <a:buNone/>
            </a:pPr>
            <a:r>
              <a:rPr lang="en-NZ" sz="2800" i="1" dirty="0" err="1" smtClean="0"/>
              <a:t>Chú</a:t>
            </a:r>
            <a:r>
              <a:rPr lang="en-NZ" sz="2800" i="1" dirty="0" smtClean="0"/>
              <a:t> ý: </a:t>
            </a:r>
            <a:r>
              <a:rPr lang="en-NZ" sz="2800" i="1" dirty="0" err="1" smtClean="0"/>
              <a:t>Bước</a:t>
            </a:r>
            <a:r>
              <a:rPr lang="en-NZ" sz="2800" i="1" dirty="0" smtClean="0"/>
              <a:t> 1 </a:t>
            </a:r>
            <a:r>
              <a:rPr lang="en-NZ" sz="2800" i="1" dirty="0" err="1" smtClean="0"/>
              <a:t>là</a:t>
            </a:r>
            <a:r>
              <a:rPr lang="en-NZ" sz="2800" i="1" dirty="0" smtClean="0"/>
              <a:t> </a:t>
            </a:r>
            <a:r>
              <a:rPr lang="en-NZ" sz="2800" i="1" dirty="0" err="1" smtClean="0"/>
              <a:t>quan</a:t>
            </a:r>
            <a:r>
              <a:rPr lang="en-NZ" sz="2800" i="1" dirty="0" smtClean="0"/>
              <a:t> </a:t>
            </a:r>
            <a:r>
              <a:rPr lang="en-NZ" sz="2800" i="1" dirty="0" err="1" smtClean="0"/>
              <a:t>trọng</a:t>
            </a:r>
            <a:r>
              <a:rPr lang="en-NZ" sz="2800" i="1" dirty="0" smtClean="0"/>
              <a:t> </a:t>
            </a:r>
            <a:r>
              <a:rPr lang="en-NZ" sz="2800" i="1" dirty="0" err="1" smtClean="0"/>
              <a:t>nhất</a:t>
            </a:r>
            <a:endParaRPr lang="en-NZ" sz="2800" i="1" dirty="0" smtClean="0"/>
          </a:p>
          <a:p>
            <a:pPr>
              <a:buNone/>
            </a:pPr>
            <a:endParaRPr lang="en-N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435280" cy="360040"/>
          </a:xfrm>
        </p:spPr>
        <p:txBody>
          <a:bodyPr>
            <a:normAutofit fontScale="90000"/>
          </a:bodyPr>
          <a:lstStyle/>
          <a:p>
            <a:r>
              <a:rPr lang="en-NZ" dirty="0" err="1" smtClean="0">
                <a:solidFill>
                  <a:srgbClr val="FFC000"/>
                </a:solidFill>
              </a:rPr>
              <a:t>Bước</a:t>
            </a:r>
            <a:r>
              <a:rPr lang="en-NZ" dirty="0" smtClean="0">
                <a:solidFill>
                  <a:srgbClr val="FFC000"/>
                </a:solidFill>
              </a:rPr>
              <a:t> 1: </a:t>
            </a:r>
            <a:r>
              <a:rPr lang="en-NZ" dirty="0" err="1" smtClean="0">
                <a:solidFill>
                  <a:srgbClr val="FFC000"/>
                </a:solidFill>
              </a:rPr>
              <a:t>Đề</a:t>
            </a:r>
            <a:r>
              <a:rPr lang="en-NZ" dirty="0" smtClean="0">
                <a:solidFill>
                  <a:srgbClr val="FFC000"/>
                </a:solidFill>
              </a:rPr>
              <a:t> </a:t>
            </a:r>
            <a:r>
              <a:rPr lang="en-NZ" dirty="0" err="1" smtClean="0">
                <a:solidFill>
                  <a:srgbClr val="FFC000"/>
                </a:solidFill>
              </a:rPr>
              <a:t>ra</a:t>
            </a:r>
            <a:r>
              <a:rPr lang="en-NZ" dirty="0" smtClean="0">
                <a:solidFill>
                  <a:srgbClr val="FFC000"/>
                </a:solidFill>
              </a:rPr>
              <a:t> </a:t>
            </a:r>
            <a:r>
              <a:rPr lang="en-NZ" dirty="0" err="1" smtClean="0">
                <a:solidFill>
                  <a:srgbClr val="FFC000"/>
                </a:solidFill>
              </a:rPr>
              <a:t>nhu</a:t>
            </a:r>
            <a:r>
              <a:rPr lang="en-NZ" dirty="0" smtClean="0">
                <a:solidFill>
                  <a:srgbClr val="FFC000"/>
                </a:solidFill>
              </a:rPr>
              <a:t> </a:t>
            </a:r>
            <a:r>
              <a:rPr lang="en-NZ" dirty="0" err="1" smtClean="0">
                <a:solidFill>
                  <a:srgbClr val="FFC000"/>
                </a:solidFill>
              </a:rPr>
              <a:t>cầu</a:t>
            </a:r>
            <a:r>
              <a:rPr lang="en-NZ" dirty="0" smtClean="0">
                <a:solidFill>
                  <a:srgbClr val="FFC000"/>
                </a:solidFill>
              </a:rPr>
              <a:t> &amp; </a:t>
            </a:r>
            <a:r>
              <a:rPr lang="en-NZ" dirty="0" err="1" smtClean="0">
                <a:solidFill>
                  <a:srgbClr val="FFC000"/>
                </a:solidFill>
              </a:rPr>
              <a:t>dự</a:t>
            </a:r>
            <a:r>
              <a:rPr lang="en-NZ" dirty="0" smtClean="0">
                <a:solidFill>
                  <a:srgbClr val="FFC000"/>
                </a:solidFill>
              </a:rPr>
              <a:t> </a:t>
            </a:r>
            <a:r>
              <a:rPr lang="en-NZ" dirty="0" err="1" smtClean="0">
                <a:solidFill>
                  <a:srgbClr val="FFC000"/>
                </a:solidFill>
              </a:rPr>
              <a:t>báo</a:t>
            </a:r>
            <a:endParaRPr lang="en-NZ" dirty="0">
              <a:solidFill>
                <a:srgbClr val="FFC000"/>
              </a:solidFill>
            </a:endParaRPr>
          </a:p>
        </p:txBody>
      </p:sp>
      <p:sp>
        <p:nvSpPr>
          <p:cNvPr id="3" name="Content Placeholder 2"/>
          <p:cNvSpPr>
            <a:spLocks noGrp="1"/>
          </p:cNvSpPr>
          <p:nvPr>
            <p:ph idx="1"/>
          </p:nvPr>
        </p:nvSpPr>
        <p:spPr>
          <a:xfrm>
            <a:off x="457200" y="908720"/>
            <a:ext cx="8507288" cy="5415880"/>
          </a:xfrm>
        </p:spPr>
        <p:txBody>
          <a:bodyPr>
            <a:normAutofit fontScale="92500" lnSpcReduction="10000"/>
          </a:bodyPr>
          <a:lstStyle/>
          <a:p>
            <a:pPr marL="514350" indent="-514350">
              <a:buFont typeface="+mj-lt"/>
              <a:buAutoNum type="arabicPeriod"/>
            </a:pPr>
            <a:r>
              <a:rPr lang="en-NZ" b="1" dirty="0" err="1" smtClean="0"/>
              <a:t>Dự</a:t>
            </a:r>
            <a:r>
              <a:rPr lang="en-NZ" b="1" dirty="0" smtClean="0"/>
              <a:t> </a:t>
            </a:r>
            <a:r>
              <a:rPr lang="en-NZ" b="1" dirty="0" err="1" smtClean="0"/>
              <a:t>báo</a:t>
            </a:r>
            <a:r>
              <a:rPr lang="en-NZ" b="1" dirty="0" smtClean="0"/>
              <a:t> </a:t>
            </a:r>
            <a:r>
              <a:rPr lang="en-NZ" b="1" dirty="0" err="1" smtClean="0"/>
              <a:t>nhu</a:t>
            </a:r>
            <a:r>
              <a:rPr lang="en-NZ" b="1" dirty="0" smtClean="0"/>
              <a:t> </a:t>
            </a:r>
            <a:r>
              <a:rPr lang="en-NZ" b="1" dirty="0" err="1" smtClean="0"/>
              <a:t>cầu</a:t>
            </a:r>
            <a:r>
              <a:rPr lang="en-NZ" b="1" dirty="0" smtClean="0"/>
              <a:t> </a:t>
            </a:r>
            <a:r>
              <a:rPr lang="en-NZ" b="1" dirty="0" err="1" smtClean="0"/>
              <a:t>nguồn</a:t>
            </a:r>
            <a:r>
              <a:rPr lang="en-NZ" b="1" dirty="0" smtClean="0"/>
              <a:t> </a:t>
            </a:r>
            <a:r>
              <a:rPr lang="en-NZ" b="1" dirty="0" err="1" smtClean="0"/>
              <a:t>nhân</a:t>
            </a:r>
            <a:r>
              <a:rPr lang="en-NZ" b="1" dirty="0" smtClean="0"/>
              <a:t> </a:t>
            </a:r>
            <a:r>
              <a:rPr lang="en-NZ" b="1" dirty="0" err="1" smtClean="0"/>
              <a:t>lực</a:t>
            </a:r>
            <a:r>
              <a:rPr lang="en-NZ" dirty="0" smtClean="0"/>
              <a:t>:</a:t>
            </a:r>
          </a:p>
          <a:p>
            <a:pPr marL="880110" lvl="1" indent="-514350"/>
            <a:r>
              <a:rPr lang="en-NZ" i="1" dirty="0" err="1" smtClean="0"/>
              <a:t>Đầu</a:t>
            </a:r>
            <a:r>
              <a:rPr lang="en-NZ" i="1" dirty="0" smtClean="0"/>
              <a:t> </a:t>
            </a:r>
            <a:r>
              <a:rPr lang="en-NZ" i="1" dirty="0" err="1" smtClean="0"/>
              <a:t>tiên</a:t>
            </a:r>
            <a:r>
              <a:rPr lang="en-NZ" i="1" dirty="0" smtClean="0"/>
              <a:t> </a:t>
            </a:r>
            <a:r>
              <a:rPr lang="en-NZ" i="1" dirty="0" err="1" smtClean="0"/>
              <a:t>cần</a:t>
            </a:r>
            <a:r>
              <a:rPr lang="en-NZ" i="1" dirty="0" smtClean="0"/>
              <a:t> </a:t>
            </a:r>
            <a:r>
              <a:rPr lang="en-NZ" i="1" dirty="0" err="1" smtClean="0"/>
              <a:t>xác</a:t>
            </a:r>
            <a:r>
              <a:rPr lang="en-NZ" i="1" dirty="0" smtClean="0"/>
              <a:t> </a:t>
            </a:r>
            <a:r>
              <a:rPr lang="en-NZ" i="1" dirty="0" err="1" smtClean="0"/>
              <a:t>định</a:t>
            </a:r>
            <a:r>
              <a:rPr lang="en-NZ" i="1" dirty="0" smtClean="0"/>
              <a:t> </a:t>
            </a:r>
            <a:r>
              <a:rPr lang="en-NZ" i="1" dirty="0" err="1" smtClean="0"/>
              <a:t>nhu</a:t>
            </a:r>
            <a:r>
              <a:rPr lang="en-NZ" i="1" dirty="0" smtClean="0"/>
              <a:t> </a:t>
            </a:r>
            <a:r>
              <a:rPr lang="en-NZ" i="1" dirty="0" err="1" smtClean="0"/>
              <a:t>cầu</a:t>
            </a:r>
            <a:r>
              <a:rPr lang="en-NZ" i="1" dirty="0" smtClean="0"/>
              <a:t> </a:t>
            </a:r>
            <a:r>
              <a:rPr lang="en-NZ" i="1" dirty="0" err="1" smtClean="0"/>
              <a:t>về</a:t>
            </a:r>
            <a:r>
              <a:rPr lang="en-NZ" i="1" dirty="0" smtClean="0"/>
              <a:t> </a:t>
            </a:r>
            <a:r>
              <a:rPr lang="en-NZ" i="1" dirty="0" err="1" smtClean="0"/>
              <a:t>sản</a:t>
            </a:r>
            <a:r>
              <a:rPr lang="en-NZ" i="1" dirty="0" smtClean="0"/>
              <a:t> </a:t>
            </a:r>
            <a:r>
              <a:rPr lang="en-NZ" i="1" dirty="0" err="1" smtClean="0"/>
              <a:t>phẩm</a:t>
            </a:r>
            <a:r>
              <a:rPr lang="en-NZ" i="1" dirty="0" smtClean="0"/>
              <a:t> </a:t>
            </a:r>
            <a:r>
              <a:rPr lang="en-NZ" i="1" dirty="0" err="1" smtClean="0"/>
              <a:t>và</a:t>
            </a:r>
            <a:r>
              <a:rPr lang="en-NZ" i="1" dirty="0" smtClean="0"/>
              <a:t> </a:t>
            </a:r>
            <a:r>
              <a:rPr lang="en-NZ" i="1" dirty="0" err="1" smtClean="0"/>
              <a:t>dịch</a:t>
            </a:r>
            <a:r>
              <a:rPr lang="en-NZ" i="1" dirty="0" smtClean="0"/>
              <a:t> </a:t>
            </a:r>
            <a:r>
              <a:rPr lang="en-NZ" i="1" dirty="0" err="1" smtClean="0"/>
              <a:t>vụ</a:t>
            </a:r>
            <a:r>
              <a:rPr lang="en-NZ" i="1" dirty="0" smtClean="0"/>
              <a:t> </a:t>
            </a:r>
            <a:r>
              <a:rPr lang="en-NZ" i="1" dirty="0" err="1" smtClean="0"/>
              <a:t>của</a:t>
            </a:r>
            <a:r>
              <a:rPr lang="en-NZ" i="1" dirty="0" smtClean="0"/>
              <a:t> </a:t>
            </a:r>
            <a:r>
              <a:rPr lang="en-NZ" i="1" dirty="0" err="1" smtClean="0"/>
              <a:t>công</a:t>
            </a:r>
            <a:r>
              <a:rPr lang="en-NZ" i="1" dirty="0" smtClean="0"/>
              <a:t> </a:t>
            </a:r>
            <a:r>
              <a:rPr lang="en-NZ" i="1" dirty="0" err="1" smtClean="0"/>
              <a:t>ty</a:t>
            </a:r>
            <a:r>
              <a:rPr lang="en-NZ" i="1" dirty="0"/>
              <a:t> </a:t>
            </a:r>
            <a:r>
              <a:rPr lang="en-NZ" i="1" dirty="0" err="1" smtClean="0"/>
              <a:t>để</a:t>
            </a:r>
            <a:r>
              <a:rPr lang="en-NZ" i="1" dirty="0" smtClean="0"/>
              <a:t> </a:t>
            </a:r>
            <a:r>
              <a:rPr lang="en-NZ" i="1" dirty="0" err="1" smtClean="0"/>
              <a:t>ước</a:t>
            </a:r>
            <a:r>
              <a:rPr lang="en-NZ" i="1" dirty="0" smtClean="0"/>
              <a:t> </a:t>
            </a:r>
            <a:r>
              <a:rPr lang="en-NZ" i="1" dirty="0" err="1" smtClean="0"/>
              <a:t>tính</a:t>
            </a:r>
            <a:r>
              <a:rPr lang="en-NZ" i="1" dirty="0" smtClean="0"/>
              <a:t> </a:t>
            </a:r>
            <a:r>
              <a:rPr lang="en-NZ" i="1" dirty="0" err="1" smtClean="0"/>
              <a:t>lực</a:t>
            </a:r>
            <a:r>
              <a:rPr lang="en-NZ" i="1" dirty="0" smtClean="0"/>
              <a:t> </a:t>
            </a:r>
            <a:r>
              <a:rPr lang="en-NZ" i="1" dirty="0" err="1" smtClean="0"/>
              <a:t>lượng</a:t>
            </a:r>
            <a:r>
              <a:rPr lang="en-NZ" i="1" dirty="0" smtClean="0"/>
              <a:t> </a:t>
            </a:r>
            <a:r>
              <a:rPr lang="en-NZ" i="1" dirty="0" err="1" smtClean="0"/>
              <a:t>lao</a:t>
            </a:r>
            <a:r>
              <a:rPr lang="en-NZ" i="1" dirty="0" smtClean="0"/>
              <a:t> </a:t>
            </a:r>
            <a:r>
              <a:rPr lang="en-NZ" i="1" dirty="0" err="1" smtClean="0"/>
              <a:t>động</a:t>
            </a:r>
            <a:r>
              <a:rPr lang="en-NZ" i="1" dirty="0" smtClean="0"/>
              <a:t> </a:t>
            </a:r>
            <a:r>
              <a:rPr lang="en-NZ" i="1" dirty="0" err="1" smtClean="0"/>
              <a:t>cần</a:t>
            </a:r>
            <a:r>
              <a:rPr lang="en-NZ" i="1" dirty="0" smtClean="0"/>
              <a:t> </a:t>
            </a:r>
            <a:r>
              <a:rPr lang="en-NZ" i="1" dirty="0" err="1" smtClean="0"/>
              <a:t>thiết</a:t>
            </a:r>
            <a:endParaRPr lang="en-NZ" i="1" dirty="0" smtClean="0"/>
          </a:p>
          <a:p>
            <a:pPr marL="880110" lvl="1" indent="-514350"/>
            <a:r>
              <a:rPr lang="en-NZ" i="1" dirty="0" err="1" smtClean="0"/>
              <a:t>Có</a:t>
            </a:r>
            <a:r>
              <a:rPr lang="en-NZ" i="1" dirty="0" smtClean="0"/>
              <a:t> </a:t>
            </a:r>
            <a:r>
              <a:rPr lang="en-NZ" i="1" dirty="0" err="1" smtClean="0"/>
              <a:t>nhu</a:t>
            </a:r>
            <a:r>
              <a:rPr lang="en-NZ" i="1" dirty="0" smtClean="0"/>
              <a:t> </a:t>
            </a:r>
            <a:r>
              <a:rPr lang="en-NZ" i="1" dirty="0" err="1" smtClean="0"/>
              <a:t>cầu</a:t>
            </a:r>
            <a:r>
              <a:rPr lang="en-NZ" i="1" dirty="0" smtClean="0"/>
              <a:t> </a:t>
            </a:r>
            <a:r>
              <a:rPr lang="en-NZ" i="1" dirty="0" err="1" smtClean="0"/>
              <a:t>ngắn</a:t>
            </a:r>
            <a:r>
              <a:rPr lang="en-NZ" i="1" dirty="0" smtClean="0"/>
              <a:t> </a:t>
            </a:r>
            <a:r>
              <a:rPr lang="en-NZ" i="1" dirty="0" err="1" smtClean="0"/>
              <a:t>hạn</a:t>
            </a:r>
            <a:r>
              <a:rPr lang="en-NZ" i="1" dirty="0" smtClean="0"/>
              <a:t>; </a:t>
            </a:r>
            <a:r>
              <a:rPr lang="en-NZ" i="1" dirty="0" err="1" smtClean="0"/>
              <a:t>có</a:t>
            </a:r>
            <a:r>
              <a:rPr lang="en-NZ" i="1" dirty="0" smtClean="0"/>
              <a:t> </a:t>
            </a:r>
            <a:r>
              <a:rPr lang="en-NZ" i="1" dirty="0" err="1" smtClean="0"/>
              <a:t>nhu</a:t>
            </a:r>
            <a:r>
              <a:rPr lang="en-NZ" i="1" dirty="0" smtClean="0"/>
              <a:t> </a:t>
            </a:r>
            <a:r>
              <a:rPr lang="en-NZ" i="1" dirty="0" err="1" smtClean="0"/>
              <a:t>cầu</a:t>
            </a:r>
            <a:r>
              <a:rPr lang="en-NZ" i="1" dirty="0" smtClean="0"/>
              <a:t> </a:t>
            </a:r>
            <a:r>
              <a:rPr lang="en-NZ" i="1" dirty="0" err="1" smtClean="0"/>
              <a:t>dài</a:t>
            </a:r>
            <a:r>
              <a:rPr lang="en-NZ" i="1" dirty="0" smtClean="0"/>
              <a:t> </a:t>
            </a:r>
            <a:r>
              <a:rPr lang="en-NZ" i="1" dirty="0" err="1" smtClean="0"/>
              <a:t>hạn</a:t>
            </a:r>
            <a:endParaRPr lang="en-NZ" i="1" dirty="0" smtClean="0"/>
          </a:p>
          <a:p>
            <a:pPr marL="880110" lvl="1" indent="-514350"/>
            <a:r>
              <a:rPr lang="en-NZ" i="1" dirty="0" err="1" smtClean="0"/>
              <a:t>Phải</a:t>
            </a:r>
            <a:r>
              <a:rPr lang="en-NZ" i="1" dirty="0" smtClean="0"/>
              <a:t> </a:t>
            </a:r>
            <a:r>
              <a:rPr lang="en-NZ" i="1" dirty="0" err="1" smtClean="0"/>
              <a:t>lựa</a:t>
            </a:r>
            <a:r>
              <a:rPr lang="en-NZ" i="1" dirty="0" smtClean="0"/>
              <a:t> </a:t>
            </a:r>
            <a:r>
              <a:rPr lang="en-NZ" i="1" dirty="0" err="1" smtClean="0"/>
              <a:t>chọn</a:t>
            </a:r>
            <a:r>
              <a:rPr lang="en-NZ" i="1" dirty="0" smtClean="0"/>
              <a:t> </a:t>
            </a:r>
            <a:r>
              <a:rPr lang="en-NZ" i="1" dirty="0" err="1" smtClean="0"/>
              <a:t>phương</a:t>
            </a:r>
            <a:r>
              <a:rPr lang="en-NZ" i="1" dirty="0" smtClean="0"/>
              <a:t> </a:t>
            </a:r>
            <a:r>
              <a:rPr lang="en-NZ" i="1" dirty="0" err="1" smtClean="0"/>
              <a:t>pháp</a:t>
            </a:r>
            <a:r>
              <a:rPr lang="en-NZ" i="1" dirty="0" smtClean="0"/>
              <a:t> </a:t>
            </a:r>
            <a:r>
              <a:rPr lang="en-NZ" i="1" dirty="0" err="1" smtClean="0"/>
              <a:t>phù</a:t>
            </a:r>
            <a:r>
              <a:rPr lang="en-NZ" i="1" dirty="0" smtClean="0"/>
              <a:t> </a:t>
            </a:r>
            <a:r>
              <a:rPr lang="en-NZ" i="1" dirty="0" err="1" smtClean="0"/>
              <a:t>hợp</a:t>
            </a:r>
            <a:r>
              <a:rPr lang="en-NZ" i="1" dirty="0" smtClean="0"/>
              <a:t> </a:t>
            </a:r>
            <a:r>
              <a:rPr lang="en-NZ" i="1" dirty="0" err="1" smtClean="0"/>
              <a:t>khi</a:t>
            </a:r>
            <a:r>
              <a:rPr lang="en-NZ" i="1" dirty="0" smtClean="0"/>
              <a:t> </a:t>
            </a:r>
            <a:r>
              <a:rPr lang="en-NZ" i="1" dirty="0" err="1" smtClean="0"/>
              <a:t>phân</a:t>
            </a:r>
            <a:r>
              <a:rPr lang="en-NZ" i="1" dirty="0" smtClean="0"/>
              <a:t> </a:t>
            </a:r>
            <a:r>
              <a:rPr lang="en-NZ" i="1" dirty="0" err="1" smtClean="0"/>
              <a:t>tích</a:t>
            </a:r>
            <a:r>
              <a:rPr lang="en-NZ" i="1" dirty="0" smtClean="0"/>
              <a:t> </a:t>
            </a:r>
            <a:r>
              <a:rPr lang="en-NZ" i="1" dirty="0" err="1" smtClean="0"/>
              <a:t>và</a:t>
            </a:r>
            <a:r>
              <a:rPr lang="en-NZ" i="1" dirty="0" smtClean="0"/>
              <a:t> </a:t>
            </a:r>
            <a:r>
              <a:rPr lang="en-NZ" i="1" dirty="0" err="1" smtClean="0"/>
              <a:t>dự</a:t>
            </a:r>
            <a:r>
              <a:rPr lang="en-NZ" i="1" dirty="0" smtClean="0"/>
              <a:t> </a:t>
            </a:r>
            <a:r>
              <a:rPr lang="en-NZ" i="1" dirty="0" err="1" smtClean="0"/>
              <a:t>báo</a:t>
            </a:r>
            <a:endParaRPr lang="en-NZ" i="1" dirty="0" smtClean="0"/>
          </a:p>
          <a:p>
            <a:pPr marL="880110" lvl="1" indent="-514350"/>
            <a:r>
              <a:rPr lang="en-NZ" i="1" dirty="0" err="1" smtClean="0"/>
              <a:t>Phải</a:t>
            </a:r>
            <a:r>
              <a:rPr lang="en-NZ" i="1" dirty="0" smtClean="0"/>
              <a:t> </a:t>
            </a:r>
            <a:r>
              <a:rPr lang="en-NZ" i="1" dirty="0" err="1" smtClean="0"/>
              <a:t>căn</a:t>
            </a:r>
            <a:r>
              <a:rPr lang="en-NZ" i="1" dirty="0" smtClean="0"/>
              <a:t> </a:t>
            </a:r>
            <a:r>
              <a:rPr lang="en-NZ" i="1" dirty="0" err="1" smtClean="0"/>
              <a:t>cứ</a:t>
            </a:r>
            <a:r>
              <a:rPr lang="en-NZ" i="1" dirty="0" smtClean="0"/>
              <a:t> </a:t>
            </a:r>
            <a:r>
              <a:rPr lang="en-NZ" i="1" dirty="0" err="1" smtClean="0"/>
              <a:t>vào</a:t>
            </a:r>
            <a:r>
              <a:rPr lang="en-NZ" i="1" dirty="0" smtClean="0"/>
              <a:t> </a:t>
            </a:r>
            <a:r>
              <a:rPr lang="en-NZ" i="1" dirty="0" err="1" smtClean="0"/>
              <a:t>nhu</a:t>
            </a:r>
            <a:r>
              <a:rPr lang="en-NZ" i="1" dirty="0" smtClean="0"/>
              <a:t> </a:t>
            </a:r>
            <a:r>
              <a:rPr lang="en-NZ" i="1" dirty="0" err="1" smtClean="0"/>
              <a:t>cầu</a:t>
            </a:r>
            <a:r>
              <a:rPr lang="en-NZ" i="1" dirty="0" smtClean="0"/>
              <a:t> </a:t>
            </a:r>
            <a:r>
              <a:rPr lang="en-NZ" i="1" dirty="0" err="1" smtClean="0"/>
              <a:t>sản</a:t>
            </a:r>
            <a:r>
              <a:rPr lang="en-NZ" i="1" dirty="0" smtClean="0"/>
              <a:t> </a:t>
            </a:r>
            <a:r>
              <a:rPr lang="en-NZ" i="1" dirty="0" err="1" smtClean="0"/>
              <a:t>xuất</a:t>
            </a:r>
            <a:r>
              <a:rPr lang="en-NZ" i="1" dirty="0" smtClean="0"/>
              <a:t>/</a:t>
            </a:r>
            <a:r>
              <a:rPr lang="en-NZ" i="1" dirty="0" err="1" smtClean="0"/>
              <a:t>kinh</a:t>
            </a:r>
            <a:r>
              <a:rPr lang="en-NZ" i="1" dirty="0" smtClean="0"/>
              <a:t> </a:t>
            </a:r>
            <a:r>
              <a:rPr lang="en-NZ" i="1" dirty="0" err="1" smtClean="0"/>
              <a:t>doanh</a:t>
            </a:r>
            <a:r>
              <a:rPr lang="en-NZ" i="1" dirty="0" smtClean="0"/>
              <a:t>/</a:t>
            </a:r>
            <a:r>
              <a:rPr lang="en-NZ" i="1" dirty="0" err="1" smtClean="0"/>
              <a:t>hoạt</a:t>
            </a:r>
            <a:r>
              <a:rPr lang="en-NZ" i="1" dirty="0" smtClean="0"/>
              <a:t> </a:t>
            </a:r>
            <a:r>
              <a:rPr lang="en-NZ" i="1" dirty="0" err="1" smtClean="0"/>
              <a:t>động</a:t>
            </a:r>
            <a:r>
              <a:rPr lang="en-NZ" i="1" dirty="0" smtClean="0"/>
              <a:t>: </a:t>
            </a:r>
            <a:r>
              <a:rPr lang="en-NZ" i="1" dirty="0" err="1" smtClean="0"/>
              <a:t>Sản</a:t>
            </a:r>
            <a:r>
              <a:rPr lang="en-NZ" i="1" dirty="0" smtClean="0"/>
              <a:t> </a:t>
            </a:r>
            <a:r>
              <a:rPr lang="en-NZ" i="1" dirty="0" err="1" smtClean="0"/>
              <a:t>phẩm</a:t>
            </a:r>
            <a:r>
              <a:rPr lang="en-NZ" i="1" dirty="0" smtClean="0"/>
              <a:t> </a:t>
            </a:r>
            <a:r>
              <a:rPr lang="en-NZ" i="1" dirty="0" err="1" smtClean="0"/>
              <a:t>đầu</a:t>
            </a:r>
            <a:r>
              <a:rPr lang="en-NZ" i="1" dirty="0" smtClean="0"/>
              <a:t> </a:t>
            </a:r>
            <a:r>
              <a:rPr lang="en-NZ" i="1" dirty="0" err="1" smtClean="0"/>
              <a:t>ra</a:t>
            </a:r>
            <a:r>
              <a:rPr lang="en-NZ" i="1" dirty="0" smtClean="0"/>
              <a:t> </a:t>
            </a:r>
            <a:r>
              <a:rPr lang="en-NZ" i="1" dirty="0" err="1" smtClean="0"/>
              <a:t>là</a:t>
            </a:r>
            <a:r>
              <a:rPr lang="en-NZ" i="1" dirty="0" smtClean="0"/>
              <a:t> </a:t>
            </a:r>
            <a:r>
              <a:rPr lang="en-NZ" i="1" dirty="0" err="1" smtClean="0"/>
              <a:t>gì</a:t>
            </a:r>
            <a:r>
              <a:rPr lang="en-NZ" i="1" dirty="0" smtClean="0"/>
              <a:t>? </a:t>
            </a:r>
            <a:r>
              <a:rPr lang="en-NZ" i="1" dirty="0" err="1" smtClean="0"/>
              <a:t>Yêu</a:t>
            </a:r>
            <a:r>
              <a:rPr lang="en-NZ" i="1" dirty="0" smtClean="0"/>
              <a:t> </a:t>
            </a:r>
            <a:r>
              <a:rPr lang="en-NZ" i="1" dirty="0" err="1" smtClean="0"/>
              <a:t>cầu</a:t>
            </a:r>
            <a:r>
              <a:rPr lang="en-NZ" i="1" dirty="0" smtClean="0"/>
              <a:t> </a:t>
            </a:r>
            <a:r>
              <a:rPr lang="en-NZ" i="1" dirty="0" err="1" smtClean="0"/>
              <a:t>gì</a:t>
            </a:r>
            <a:r>
              <a:rPr lang="en-NZ" i="1" dirty="0" smtClean="0"/>
              <a:t> </a:t>
            </a:r>
            <a:r>
              <a:rPr lang="en-NZ" i="1" dirty="0" err="1" smtClean="0"/>
              <a:t>về</a:t>
            </a:r>
            <a:r>
              <a:rPr lang="en-NZ" i="1" dirty="0" smtClean="0"/>
              <a:t> </a:t>
            </a:r>
            <a:r>
              <a:rPr lang="en-NZ" i="1" dirty="0" err="1" smtClean="0"/>
              <a:t>đầu</a:t>
            </a:r>
            <a:r>
              <a:rPr lang="en-NZ" i="1" dirty="0" smtClean="0"/>
              <a:t> </a:t>
            </a:r>
            <a:r>
              <a:rPr lang="en-NZ" i="1" dirty="0" err="1" smtClean="0"/>
              <a:t>ra</a:t>
            </a:r>
            <a:r>
              <a:rPr lang="en-NZ" i="1" dirty="0" smtClean="0"/>
              <a:t>?</a:t>
            </a:r>
          </a:p>
          <a:p>
            <a:pPr marL="514350" indent="-514350"/>
            <a:endParaRPr lang="en-NZ" dirty="0" smtClean="0"/>
          </a:p>
          <a:p>
            <a:pPr marL="514350" indent="-514350">
              <a:buNone/>
            </a:pPr>
            <a:r>
              <a:rPr lang="en-NZ" b="1" dirty="0" smtClean="0"/>
              <a:t>2</a:t>
            </a:r>
            <a:endParaRPr lang="en-N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solidFill>
                  <a:srgbClr val="FFC000"/>
                </a:solidFill>
              </a:rPr>
              <a:t>Bước</a:t>
            </a:r>
            <a:r>
              <a:rPr lang="en-NZ" dirty="0" smtClean="0">
                <a:solidFill>
                  <a:srgbClr val="FFC000"/>
                </a:solidFill>
              </a:rPr>
              <a:t> 1: </a:t>
            </a:r>
            <a:r>
              <a:rPr lang="en-NZ" dirty="0" err="1" smtClean="0">
                <a:solidFill>
                  <a:srgbClr val="FFC000"/>
                </a:solidFill>
              </a:rPr>
              <a:t>Dự</a:t>
            </a:r>
            <a:r>
              <a:rPr lang="en-NZ" dirty="0" smtClean="0">
                <a:solidFill>
                  <a:srgbClr val="FFC000"/>
                </a:solidFill>
              </a:rPr>
              <a:t> </a:t>
            </a:r>
            <a:r>
              <a:rPr lang="en-NZ" dirty="0" err="1" smtClean="0">
                <a:solidFill>
                  <a:srgbClr val="FFC000"/>
                </a:solidFill>
              </a:rPr>
              <a:t>báo</a:t>
            </a:r>
            <a:r>
              <a:rPr lang="en-NZ" dirty="0" smtClean="0">
                <a:solidFill>
                  <a:srgbClr val="FFC000"/>
                </a:solidFill>
              </a:rPr>
              <a:t> </a:t>
            </a:r>
            <a:r>
              <a:rPr lang="en-NZ" dirty="0" err="1" smtClean="0">
                <a:solidFill>
                  <a:srgbClr val="FFC000"/>
                </a:solidFill>
              </a:rPr>
              <a:t>nhu</a:t>
            </a:r>
            <a:r>
              <a:rPr lang="en-NZ" dirty="0" smtClean="0">
                <a:solidFill>
                  <a:srgbClr val="FFC000"/>
                </a:solidFill>
              </a:rPr>
              <a:t> </a:t>
            </a:r>
            <a:r>
              <a:rPr lang="en-NZ" dirty="0" err="1" smtClean="0">
                <a:solidFill>
                  <a:srgbClr val="FFC000"/>
                </a:solidFill>
              </a:rPr>
              <a:t>cầu</a:t>
            </a:r>
            <a:r>
              <a:rPr lang="en-NZ" dirty="0" smtClean="0">
                <a:solidFill>
                  <a:srgbClr val="FFC000"/>
                </a:solidFill>
              </a:rPr>
              <a:t>...</a:t>
            </a:r>
            <a:endParaRPr lang="en-NZ" dirty="0">
              <a:solidFill>
                <a:srgbClr val="FFC000"/>
              </a:solidFill>
            </a:endParaRPr>
          </a:p>
        </p:txBody>
      </p:sp>
      <p:sp>
        <p:nvSpPr>
          <p:cNvPr id="3" name="Content Placeholder 2"/>
          <p:cNvSpPr>
            <a:spLocks noGrp="1"/>
          </p:cNvSpPr>
          <p:nvPr>
            <p:ph idx="1"/>
          </p:nvPr>
        </p:nvSpPr>
        <p:spPr>
          <a:xfrm>
            <a:off x="179512" y="1268760"/>
            <a:ext cx="8964488" cy="5256584"/>
          </a:xfrm>
        </p:spPr>
        <p:txBody>
          <a:bodyPr/>
          <a:lstStyle/>
          <a:p>
            <a:pPr marL="514350" indent="-514350">
              <a:buNone/>
            </a:pPr>
            <a:r>
              <a:rPr lang="en-NZ" b="1" dirty="0" smtClean="0"/>
              <a:t>2. </a:t>
            </a:r>
            <a:r>
              <a:rPr lang="en-NZ" b="1" dirty="0" err="1" smtClean="0"/>
              <a:t>Dự</a:t>
            </a:r>
            <a:r>
              <a:rPr lang="en-NZ" b="1" dirty="0" smtClean="0"/>
              <a:t> </a:t>
            </a:r>
            <a:r>
              <a:rPr lang="en-NZ" b="1" dirty="0" err="1" smtClean="0"/>
              <a:t>báo</a:t>
            </a:r>
            <a:r>
              <a:rPr lang="en-NZ" b="1" dirty="0" smtClean="0"/>
              <a:t> </a:t>
            </a:r>
            <a:r>
              <a:rPr lang="en-NZ" b="1" dirty="0" err="1" smtClean="0"/>
              <a:t>cung</a:t>
            </a:r>
            <a:r>
              <a:rPr lang="en-NZ" b="1" dirty="0" smtClean="0"/>
              <a:t> </a:t>
            </a:r>
            <a:r>
              <a:rPr lang="en-NZ" b="1" dirty="0" err="1" smtClean="0"/>
              <a:t>nhân</a:t>
            </a:r>
            <a:r>
              <a:rPr lang="en-NZ" b="1" dirty="0" smtClean="0"/>
              <a:t> </a:t>
            </a:r>
            <a:r>
              <a:rPr lang="en-NZ" b="1" dirty="0" err="1" smtClean="0"/>
              <a:t>lực</a:t>
            </a:r>
            <a:r>
              <a:rPr lang="en-NZ" b="1" dirty="0" smtClean="0"/>
              <a:t> (</a:t>
            </a:r>
            <a:r>
              <a:rPr lang="en-NZ" b="1" dirty="0" err="1" smtClean="0"/>
              <a:t>tức</a:t>
            </a:r>
            <a:r>
              <a:rPr lang="en-NZ" b="1" dirty="0" smtClean="0"/>
              <a:t> </a:t>
            </a:r>
            <a:r>
              <a:rPr lang="en-NZ" b="1" dirty="0" err="1" smtClean="0"/>
              <a:t>là</a:t>
            </a:r>
            <a:r>
              <a:rPr lang="en-NZ" b="1" dirty="0" smtClean="0"/>
              <a:t> </a:t>
            </a:r>
            <a:r>
              <a:rPr lang="en-NZ" b="1" dirty="0" err="1" smtClean="0"/>
              <a:t>khả</a:t>
            </a:r>
            <a:r>
              <a:rPr lang="en-NZ" b="1" dirty="0" smtClean="0"/>
              <a:t> </a:t>
            </a:r>
            <a:r>
              <a:rPr lang="en-NZ" b="1" dirty="0" err="1" smtClean="0"/>
              <a:t>năng</a:t>
            </a:r>
            <a:r>
              <a:rPr lang="en-NZ" b="1" dirty="0" smtClean="0"/>
              <a:t> </a:t>
            </a:r>
            <a:r>
              <a:rPr lang="en-NZ" b="1" dirty="0" err="1" smtClean="0"/>
              <a:t>sẵn</a:t>
            </a:r>
            <a:r>
              <a:rPr lang="en-NZ" b="1" dirty="0" smtClean="0"/>
              <a:t> </a:t>
            </a:r>
            <a:r>
              <a:rPr lang="en-NZ" b="1" dirty="0" err="1" smtClean="0"/>
              <a:t>có</a:t>
            </a:r>
            <a:r>
              <a:rPr lang="en-NZ" b="1" dirty="0" smtClean="0"/>
              <a:t> </a:t>
            </a:r>
            <a:r>
              <a:rPr lang="en-NZ" b="1" dirty="0" err="1" smtClean="0"/>
              <a:t>về</a:t>
            </a:r>
            <a:r>
              <a:rPr lang="en-NZ" b="1" dirty="0" smtClean="0"/>
              <a:t> </a:t>
            </a:r>
            <a:r>
              <a:rPr lang="en-NZ" b="1" dirty="0" err="1" smtClean="0"/>
              <a:t>nguồn</a:t>
            </a:r>
            <a:r>
              <a:rPr lang="en-NZ" b="1" dirty="0" smtClean="0"/>
              <a:t> </a:t>
            </a:r>
            <a:r>
              <a:rPr lang="en-NZ" b="1" dirty="0" err="1" smtClean="0"/>
              <a:t>nhân</a:t>
            </a:r>
            <a:r>
              <a:rPr lang="en-NZ" b="1" dirty="0" smtClean="0"/>
              <a:t> </a:t>
            </a:r>
            <a:r>
              <a:rPr lang="en-NZ" b="1" dirty="0" err="1" smtClean="0"/>
              <a:t>lực</a:t>
            </a:r>
            <a:r>
              <a:rPr lang="en-NZ" b="1" dirty="0" smtClean="0"/>
              <a:t>):</a:t>
            </a:r>
          </a:p>
          <a:p>
            <a:pPr marL="1280160" lvl="2" indent="-514350"/>
            <a:r>
              <a:rPr lang="en-NZ" i="1" dirty="0" err="1" smtClean="0"/>
              <a:t>Có</a:t>
            </a:r>
            <a:r>
              <a:rPr lang="en-NZ" i="1" dirty="0" smtClean="0"/>
              <a:t> </a:t>
            </a:r>
            <a:r>
              <a:rPr lang="en-NZ" i="1" dirty="0" err="1" smtClean="0"/>
              <a:t>bao</a:t>
            </a:r>
            <a:r>
              <a:rPr lang="en-NZ" i="1" dirty="0" smtClean="0"/>
              <a:t> </a:t>
            </a:r>
            <a:r>
              <a:rPr lang="en-NZ" i="1" dirty="0" err="1" smtClean="0"/>
              <a:t>nhiêu</a:t>
            </a:r>
            <a:r>
              <a:rPr lang="en-NZ" i="1" dirty="0" smtClean="0"/>
              <a:t>? </a:t>
            </a:r>
            <a:r>
              <a:rPr lang="en-NZ" i="1" dirty="0" err="1" smtClean="0"/>
              <a:t>Tình</a:t>
            </a:r>
            <a:r>
              <a:rPr lang="en-NZ" i="1" dirty="0" smtClean="0"/>
              <a:t> </a:t>
            </a:r>
            <a:r>
              <a:rPr lang="en-NZ" i="1" dirty="0" err="1" smtClean="0"/>
              <a:t>trạng</a:t>
            </a:r>
            <a:r>
              <a:rPr lang="en-NZ" i="1" dirty="0" smtClean="0"/>
              <a:t> </a:t>
            </a:r>
            <a:r>
              <a:rPr lang="en-NZ" i="1" dirty="0" err="1" smtClean="0"/>
              <a:t>ra</a:t>
            </a:r>
            <a:r>
              <a:rPr lang="en-NZ" i="1" dirty="0" smtClean="0"/>
              <a:t> </a:t>
            </a:r>
            <a:r>
              <a:rPr lang="en-NZ" i="1" dirty="0" err="1" smtClean="0"/>
              <a:t>sao</a:t>
            </a:r>
            <a:r>
              <a:rPr lang="en-NZ" i="1" dirty="0" smtClean="0"/>
              <a:t>?</a:t>
            </a:r>
          </a:p>
          <a:p>
            <a:pPr marL="1280160" lvl="2" indent="-514350"/>
            <a:r>
              <a:rPr lang="en-NZ" i="1" dirty="0" err="1" smtClean="0"/>
              <a:t>Từ</a:t>
            </a:r>
            <a:r>
              <a:rPr lang="en-NZ" i="1" dirty="0" smtClean="0"/>
              <a:t> </a:t>
            </a:r>
            <a:r>
              <a:rPr lang="en-NZ" i="1" dirty="0" err="1" smtClean="0"/>
              <a:t>đâu</a:t>
            </a:r>
            <a:r>
              <a:rPr lang="en-NZ" i="1" dirty="0" smtClean="0"/>
              <a:t> </a:t>
            </a:r>
            <a:r>
              <a:rPr lang="en-NZ" i="1" dirty="0" err="1" smtClean="0"/>
              <a:t>ra</a:t>
            </a:r>
            <a:r>
              <a:rPr lang="en-NZ" i="1" dirty="0" smtClean="0"/>
              <a:t>? (</a:t>
            </a:r>
            <a:r>
              <a:rPr lang="en-NZ" i="1" dirty="0" err="1" smtClean="0"/>
              <a:t>trong</a:t>
            </a:r>
            <a:r>
              <a:rPr lang="en-NZ" i="1" dirty="0" smtClean="0"/>
              <a:t> </a:t>
            </a:r>
            <a:r>
              <a:rPr lang="en-NZ" i="1" dirty="0" err="1" smtClean="0"/>
              <a:t>nội</a:t>
            </a:r>
            <a:r>
              <a:rPr lang="en-NZ" i="1" dirty="0" smtClean="0"/>
              <a:t> </a:t>
            </a:r>
            <a:r>
              <a:rPr lang="en-NZ" i="1" dirty="0" err="1" smtClean="0"/>
              <a:t>bộ</a:t>
            </a:r>
            <a:r>
              <a:rPr lang="en-NZ" i="1" dirty="0" smtClean="0"/>
              <a:t> </a:t>
            </a:r>
            <a:r>
              <a:rPr lang="en-NZ" i="1" dirty="0" err="1" smtClean="0"/>
              <a:t>tổ</a:t>
            </a:r>
            <a:r>
              <a:rPr lang="en-NZ" i="1" dirty="0" smtClean="0"/>
              <a:t> </a:t>
            </a:r>
            <a:r>
              <a:rPr lang="en-NZ" i="1" dirty="0" err="1" smtClean="0"/>
              <a:t>chức</a:t>
            </a:r>
            <a:r>
              <a:rPr lang="en-NZ" i="1" dirty="0" smtClean="0"/>
              <a:t> hay </a:t>
            </a:r>
            <a:r>
              <a:rPr lang="en-NZ" i="1" dirty="0" err="1" smtClean="0"/>
              <a:t>từ</a:t>
            </a:r>
            <a:r>
              <a:rPr lang="en-NZ" i="1" dirty="0" smtClean="0"/>
              <a:t> </a:t>
            </a:r>
            <a:r>
              <a:rPr lang="en-NZ" i="1" dirty="0" err="1" smtClean="0"/>
              <a:t>bên</a:t>
            </a:r>
            <a:r>
              <a:rPr lang="en-NZ" i="1" dirty="0" smtClean="0"/>
              <a:t> </a:t>
            </a:r>
            <a:r>
              <a:rPr lang="en-NZ" i="1" dirty="0" err="1" smtClean="0"/>
              <a:t>ngoài</a:t>
            </a:r>
            <a:r>
              <a:rPr lang="en-NZ" i="1" dirty="0" smtClean="0"/>
              <a:t>)</a:t>
            </a:r>
          </a:p>
          <a:p>
            <a:pPr marL="1280160" lvl="2" indent="-514350"/>
            <a:r>
              <a:rPr lang="en-NZ" i="1" dirty="0" err="1" smtClean="0"/>
              <a:t>Có</a:t>
            </a:r>
            <a:r>
              <a:rPr lang="en-NZ" i="1" dirty="0" smtClean="0"/>
              <a:t> </a:t>
            </a:r>
            <a:r>
              <a:rPr lang="en-NZ" i="1" dirty="0" err="1" smtClean="0"/>
              <a:t>phù</a:t>
            </a:r>
            <a:r>
              <a:rPr lang="en-NZ" i="1" dirty="0" smtClean="0"/>
              <a:t> </a:t>
            </a:r>
            <a:r>
              <a:rPr lang="en-NZ" i="1" dirty="0" err="1" smtClean="0"/>
              <a:t>hợp</a:t>
            </a:r>
            <a:r>
              <a:rPr lang="en-NZ" i="1" dirty="0" smtClean="0"/>
              <a:t> </a:t>
            </a:r>
            <a:r>
              <a:rPr lang="en-NZ" i="1" dirty="0" err="1" smtClean="0"/>
              <a:t>không</a:t>
            </a:r>
            <a:r>
              <a:rPr lang="en-NZ" i="1" dirty="0" smtClean="0"/>
              <a:t> (</a:t>
            </a:r>
            <a:r>
              <a:rPr lang="en-NZ" i="1" dirty="0" err="1" smtClean="0"/>
              <a:t>về</a:t>
            </a:r>
            <a:r>
              <a:rPr lang="en-NZ" i="1" dirty="0" smtClean="0"/>
              <a:t> </a:t>
            </a:r>
            <a:r>
              <a:rPr lang="en-NZ" i="1" dirty="0" err="1" smtClean="0"/>
              <a:t>năng</a:t>
            </a:r>
            <a:r>
              <a:rPr lang="en-NZ" i="1" dirty="0" smtClean="0"/>
              <a:t> </a:t>
            </a:r>
            <a:r>
              <a:rPr lang="en-NZ" i="1" dirty="0" err="1" smtClean="0"/>
              <a:t>lực</a:t>
            </a:r>
            <a:r>
              <a:rPr lang="en-NZ" i="1" dirty="0" smtClean="0"/>
              <a:t>)?</a:t>
            </a:r>
          </a:p>
          <a:p>
            <a:pPr marL="1280160" lvl="2" indent="-514350"/>
            <a:endParaRPr lang="en-NZ" i="1" dirty="0" smtClean="0"/>
          </a:p>
          <a:p>
            <a:pPr marL="880110" lvl="1" indent="-514350">
              <a:buNone/>
            </a:pPr>
            <a:r>
              <a:rPr lang="en-NZ" dirty="0" err="1" smtClean="0"/>
              <a:t>Thông</a:t>
            </a:r>
            <a:r>
              <a:rPr lang="en-NZ" dirty="0" smtClean="0"/>
              <a:t> tin </a:t>
            </a:r>
            <a:r>
              <a:rPr lang="en-NZ" dirty="0" err="1" smtClean="0"/>
              <a:t>về</a:t>
            </a:r>
            <a:r>
              <a:rPr lang="en-NZ" dirty="0" smtClean="0"/>
              <a:t> </a:t>
            </a:r>
            <a:r>
              <a:rPr lang="en-NZ" dirty="0" err="1" smtClean="0"/>
              <a:t>Khả</a:t>
            </a:r>
            <a:r>
              <a:rPr lang="en-NZ" dirty="0" smtClean="0"/>
              <a:t> </a:t>
            </a:r>
            <a:r>
              <a:rPr lang="en-NZ" dirty="0" err="1" smtClean="0"/>
              <a:t>năng</a:t>
            </a:r>
            <a:r>
              <a:rPr lang="en-NZ" dirty="0" smtClean="0"/>
              <a:t> </a:t>
            </a:r>
            <a:r>
              <a:rPr lang="en-NZ" dirty="0" err="1" smtClean="0"/>
              <a:t>sẵn</a:t>
            </a:r>
            <a:r>
              <a:rPr lang="en-NZ" dirty="0" smtClean="0"/>
              <a:t> </a:t>
            </a:r>
            <a:r>
              <a:rPr lang="en-NZ" dirty="0" err="1" smtClean="0"/>
              <a:t>có</a:t>
            </a:r>
            <a:r>
              <a:rPr lang="en-NZ" dirty="0" smtClean="0"/>
              <a:t> </a:t>
            </a:r>
            <a:r>
              <a:rPr lang="en-NZ" dirty="0" err="1" smtClean="0"/>
              <a:t>về</a:t>
            </a:r>
            <a:r>
              <a:rPr lang="en-NZ" dirty="0" smtClean="0"/>
              <a:t> </a:t>
            </a:r>
            <a:r>
              <a:rPr lang="en-NZ" dirty="0" err="1" smtClean="0"/>
              <a:t>nguồn</a:t>
            </a:r>
            <a:r>
              <a:rPr lang="en-NZ" dirty="0" smtClean="0"/>
              <a:t> </a:t>
            </a:r>
            <a:r>
              <a:rPr lang="en-NZ" dirty="0" err="1" smtClean="0"/>
              <a:t>nhân</a:t>
            </a:r>
            <a:r>
              <a:rPr lang="en-NZ" dirty="0" smtClean="0"/>
              <a:t> </a:t>
            </a:r>
            <a:r>
              <a:rPr lang="en-NZ" dirty="0" err="1" smtClean="0"/>
              <a:t>lực</a:t>
            </a:r>
            <a:r>
              <a:rPr lang="en-NZ" dirty="0" smtClean="0"/>
              <a:t> </a:t>
            </a:r>
            <a:r>
              <a:rPr lang="en-NZ" dirty="0" err="1" smtClean="0"/>
              <a:t>có</a:t>
            </a:r>
            <a:r>
              <a:rPr lang="en-NZ" dirty="0" smtClean="0"/>
              <a:t> </a:t>
            </a:r>
            <a:r>
              <a:rPr lang="en-NZ" dirty="0" err="1" smtClean="0"/>
              <a:t>thể</a:t>
            </a:r>
            <a:r>
              <a:rPr lang="en-NZ" dirty="0" smtClean="0"/>
              <a:t> </a:t>
            </a:r>
            <a:r>
              <a:rPr lang="en-NZ" dirty="0" err="1" smtClean="0"/>
              <a:t>được</a:t>
            </a:r>
            <a:r>
              <a:rPr lang="en-NZ" dirty="0" smtClean="0"/>
              <a:t> </a:t>
            </a:r>
            <a:r>
              <a:rPr lang="en-NZ" dirty="0" err="1" smtClean="0"/>
              <a:t>lấy</a:t>
            </a:r>
            <a:r>
              <a:rPr lang="en-NZ" dirty="0" smtClean="0"/>
              <a:t> </a:t>
            </a:r>
            <a:r>
              <a:rPr lang="en-NZ" dirty="0" err="1" smtClean="0"/>
              <a:t>từ</a:t>
            </a:r>
            <a:r>
              <a:rPr lang="en-NZ" dirty="0" smtClean="0"/>
              <a:t> 2 </a:t>
            </a:r>
            <a:r>
              <a:rPr lang="en-NZ" dirty="0" err="1" smtClean="0"/>
              <a:t>nguồn</a:t>
            </a:r>
            <a:r>
              <a:rPr lang="en-NZ" dirty="0" smtClean="0"/>
              <a:t> </a:t>
            </a:r>
            <a:r>
              <a:rPr lang="en-NZ" dirty="0" err="1" smtClean="0"/>
              <a:t>là</a:t>
            </a:r>
            <a:r>
              <a:rPr lang="en-NZ" dirty="0" smtClean="0"/>
              <a:t> (1) </a:t>
            </a:r>
            <a:r>
              <a:rPr lang="en-NZ" dirty="0" err="1" smtClean="0"/>
              <a:t>Hệ</a:t>
            </a:r>
            <a:r>
              <a:rPr lang="en-NZ" dirty="0" smtClean="0"/>
              <a:t> </a:t>
            </a:r>
            <a:r>
              <a:rPr lang="en-NZ" dirty="0" err="1" smtClean="0"/>
              <a:t>thống</a:t>
            </a:r>
            <a:r>
              <a:rPr lang="en-NZ" dirty="0" smtClean="0"/>
              <a:t> </a:t>
            </a:r>
            <a:r>
              <a:rPr lang="en-NZ" dirty="0" err="1" smtClean="0"/>
              <a:t>hồ</a:t>
            </a:r>
            <a:r>
              <a:rPr lang="en-NZ" dirty="0" smtClean="0"/>
              <a:t> </a:t>
            </a:r>
            <a:r>
              <a:rPr lang="en-NZ" dirty="0" err="1" smtClean="0"/>
              <a:t>sơ</a:t>
            </a:r>
            <a:r>
              <a:rPr lang="en-NZ" dirty="0" smtClean="0"/>
              <a:t> </a:t>
            </a:r>
            <a:r>
              <a:rPr lang="en-NZ" dirty="0" err="1" smtClean="0"/>
              <a:t>thường</a:t>
            </a:r>
            <a:r>
              <a:rPr lang="en-NZ" dirty="0" smtClean="0"/>
              <a:t> </a:t>
            </a:r>
            <a:r>
              <a:rPr lang="en-NZ" dirty="0" err="1" smtClean="0"/>
              <a:t>và</a:t>
            </a:r>
            <a:r>
              <a:rPr lang="en-NZ" dirty="0" smtClean="0"/>
              <a:t> </a:t>
            </a:r>
            <a:r>
              <a:rPr lang="en-NZ" dirty="0" err="1" smtClean="0"/>
              <a:t>sơ</a:t>
            </a:r>
            <a:r>
              <a:rPr lang="en-NZ" dirty="0" smtClean="0"/>
              <a:t> </a:t>
            </a:r>
            <a:r>
              <a:rPr lang="en-NZ" dirty="0" err="1" smtClean="0"/>
              <a:t>đồ</a:t>
            </a:r>
            <a:r>
              <a:rPr lang="en-NZ" dirty="0" smtClean="0"/>
              <a:t> </a:t>
            </a:r>
            <a:r>
              <a:rPr lang="en-NZ" dirty="0" err="1" smtClean="0"/>
              <a:t>thuyên</a:t>
            </a:r>
            <a:r>
              <a:rPr lang="en-NZ" dirty="0" smtClean="0"/>
              <a:t> </a:t>
            </a:r>
            <a:r>
              <a:rPr lang="en-NZ" dirty="0" err="1" smtClean="0"/>
              <a:t>chuyển</a:t>
            </a:r>
            <a:r>
              <a:rPr lang="en-NZ" dirty="0" smtClean="0"/>
              <a:t> </a:t>
            </a:r>
            <a:r>
              <a:rPr lang="en-NZ" dirty="0" err="1" smtClean="0"/>
              <a:t>và</a:t>
            </a:r>
            <a:r>
              <a:rPr lang="en-NZ" dirty="0" smtClean="0"/>
              <a:t> (2) </a:t>
            </a:r>
            <a:r>
              <a:rPr lang="en-NZ" dirty="0" err="1" smtClean="0"/>
              <a:t>Hệ</a:t>
            </a:r>
            <a:r>
              <a:rPr lang="en-NZ" dirty="0" smtClean="0"/>
              <a:t> </a:t>
            </a:r>
            <a:r>
              <a:rPr lang="en-NZ" dirty="0" err="1" smtClean="0"/>
              <a:t>thống</a:t>
            </a:r>
            <a:r>
              <a:rPr lang="en-NZ" dirty="0" smtClean="0"/>
              <a:t> </a:t>
            </a:r>
            <a:r>
              <a:rPr lang="en-NZ" dirty="0" err="1" smtClean="0"/>
              <a:t>thông</a:t>
            </a:r>
            <a:r>
              <a:rPr lang="en-NZ" dirty="0" smtClean="0"/>
              <a:t> tin </a:t>
            </a:r>
            <a:r>
              <a:rPr lang="en-NZ" dirty="0" err="1" smtClean="0"/>
              <a:t>trên</a:t>
            </a:r>
            <a:r>
              <a:rPr lang="en-NZ" dirty="0" smtClean="0"/>
              <a:t> </a:t>
            </a:r>
            <a:r>
              <a:rPr lang="en-NZ" dirty="0" err="1" smtClean="0"/>
              <a:t>máy</a:t>
            </a:r>
            <a:r>
              <a:rPr lang="en-NZ" dirty="0" smtClean="0"/>
              <a:t> </a:t>
            </a:r>
            <a:r>
              <a:rPr lang="en-NZ" dirty="0" err="1" smtClean="0"/>
              <a:t>tính</a:t>
            </a:r>
            <a:r>
              <a:rPr lang="en-NZ" dirty="0" smtClean="0"/>
              <a:t>.</a:t>
            </a:r>
          </a:p>
          <a:p>
            <a:endParaRPr lang="en-N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solidFill>
                  <a:srgbClr val="FFC000"/>
                </a:solidFill>
              </a:rPr>
              <a:t>Bước</a:t>
            </a:r>
            <a:r>
              <a:rPr lang="en-NZ" dirty="0" smtClean="0">
                <a:solidFill>
                  <a:srgbClr val="FFC000"/>
                </a:solidFill>
              </a:rPr>
              <a:t> 2: </a:t>
            </a:r>
            <a:r>
              <a:rPr lang="en-NZ" dirty="0" err="1" smtClean="0">
                <a:solidFill>
                  <a:srgbClr val="FFC000"/>
                </a:solidFill>
              </a:rPr>
              <a:t>Đề</a:t>
            </a:r>
            <a:r>
              <a:rPr lang="en-NZ" dirty="0" smtClean="0">
                <a:solidFill>
                  <a:srgbClr val="FFC000"/>
                </a:solidFill>
              </a:rPr>
              <a:t> </a:t>
            </a:r>
            <a:r>
              <a:rPr lang="en-NZ" dirty="0" err="1" smtClean="0">
                <a:solidFill>
                  <a:srgbClr val="FFC000"/>
                </a:solidFill>
              </a:rPr>
              <a:t>ra</a:t>
            </a:r>
            <a:r>
              <a:rPr lang="en-NZ" dirty="0" smtClean="0">
                <a:solidFill>
                  <a:srgbClr val="FFC000"/>
                </a:solidFill>
              </a:rPr>
              <a:t> </a:t>
            </a:r>
            <a:r>
              <a:rPr lang="en-NZ" dirty="0" err="1" smtClean="0">
                <a:solidFill>
                  <a:srgbClr val="FFC000"/>
                </a:solidFill>
              </a:rPr>
              <a:t>chính</a:t>
            </a:r>
            <a:r>
              <a:rPr lang="en-NZ" dirty="0" smtClean="0">
                <a:solidFill>
                  <a:srgbClr val="FFC000"/>
                </a:solidFill>
              </a:rPr>
              <a:t> </a:t>
            </a:r>
            <a:r>
              <a:rPr lang="en-NZ" dirty="0" err="1" smtClean="0">
                <a:solidFill>
                  <a:srgbClr val="FFC000"/>
                </a:solidFill>
              </a:rPr>
              <a:t>sách</a:t>
            </a:r>
            <a:endParaRPr lang="en-NZ" dirty="0">
              <a:solidFill>
                <a:srgbClr val="FFC000"/>
              </a:solidFill>
            </a:endParaRPr>
          </a:p>
        </p:txBody>
      </p:sp>
      <p:sp>
        <p:nvSpPr>
          <p:cNvPr id="3" name="Content Placeholder 2"/>
          <p:cNvSpPr>
            <a:spLocks noGrp="1"/>
          </p:cNvSpPr>
          <p:nvPr>
            <p:ph idx="1"/>
          </p:nvPr>
        </p:nvSpPr>
        <p:spPr/>
        <p:txBody>
          <a:bodyPr>
            <a:normAutofit lnSpcReduction="10000"/>
          </a:bodyPr>
          <a:lstStyle/>
          <a:p>
            <a:r>
              <a:rPr lang="en-NZ" dirty="0" err="1" smtClean="0"/>
              <a:t>Căn</a:t>
            </a:r>
            <a:r>
              <a:rPr lang="en-NZ" dirty="0" smtClean="0"/>
              <a:t> </a:t>
            </a:r>
            <a:r>
              <a:rPr lang="en-NZ" dirty="0" err="1" smtClean="0"/>
              <a:t>cứ</a:t>
            </a:r>
            <a:r>
              <a:rPr lang="en-NZ" dirty="0" smtClean="0"/>
              <a:t> </a:t>
            </a:r>
            <a:r>
              <a:rPr lang="en-NZ" dirty="0" err="1" smtClean="0"/>
              <a:t>thông</a:t>
            </a:r>
            <a:r>
              <a:rPr lang="en-NZ" dirty="0" smtClean="0"/>
              <a:t> tin </a:t>
            </a:r>
            <a:r>
              <a:rPr lang="en-NZ" dirty="0" err="1" smtClean="0"/>
              <a:t>thu</a:t>
            </a:r>
            <a:r>
              <a:rPr lang="en-NZ" dirty="0" smtClean="0"/>
              <a:t> </a:t>
            </a:r>
            <a:r>
              <a:rPr lang="en-NZ" dirty="0" err="1" smtClean="0"/>
              <a:t>thập</a:t>
            </a:r>
            <a:r>
              <a:rPr lang="en-NZ" dirty="0" smtClean="0"/>
              <a:t> </a:t>
            </a:r>
            <a:r>
              <a:rPr lang="en-NZ" dirty="0" err="1" smtClean="0"/>
              <a:t>và</a:t>
            </a:r>
            <a:r>
              <a:rPr lang="en-NZ" dirty="0" smtClean="0"/>
              <a:t> </a:t>
            </a:r>
            <a:r>
              <a:rPr lang="en-NZ" dirty="0" err="1" smtClean="0"/>
              <a:t>phân</a:t>
            </a:r>
            <a:r>
              <a:rPr lang="en-NZ" dirty="0" smtClean="0"/>
              <a:t> </a:t>
            </a:r>
            <a:r>
              <a:rPr lang="en-NZ" dirty="0" err="1" smtClean="0"/>
              <a:t>tích</a:t>
            </a:r>
            <a:r>
              <a:rPr lang="en-NZ" dirty="0" smtClean="0"/>
              <a:t> </a:t>
            </a:r>
            <a:r>
              <a:rPr lang="en-NZ" dirty="0" err="1" smtClean="0"/>
              <a:t>được</a:t>
            </a:r>
            <a:r>
              <a:rPr lang="en-NZ" dirty="0" smtClean="0"/>
              <a:t> </a:t>
            </a:r>
            <a:r>
              <a:rPr lang="en-NZ" dirty="0" err="1" smtClean="0"/>
              <a:t>để</a:t>
            </a:r>
            <a:r>
              <a:rPr lang="en-NZ" dirty="0" smtClean="0"/>
              <a:t> </a:t>
            </a:r>
            <a:r>
              <a:rPr lang="en-NZ" dirty="0" err="1" smtClean="0"/>
              <a:t>đề</a:t>
            </a:r>
            <a:r>
              <a:rPr lang="en-NZ" dirty="0" smtClean="0"/>
              <a:t> </a:t>
            </a:r>
            <a:r>
              <a:rPr lang="en-NZ" dirty="0" err="1" smtClean="0"/>
              <a:t>ra</a:t>
            </a:r>
            <a:r>
              <a:rPr lang="en-NZ" dirty="0" smtClean="0"/>
              <a:t> </a:t>
            </a:r>
            <a:r>
              <a:rPr lang="en-NZ" dirty="0" err="1" smtClean="0"/>
              <a:t>chính</a:t>
            </a:r>
            <a:r>
              <a:rPr lang="en-NZ" dirty="0" smtClean="0"/>
              <a:t> </a:t>
            </a:r>
            <a:r>
              <a:rPr lang="en-NZ" dirty="0" err="1" smtClean="0"/>
              <a:t>sách</a:t>
            </a:r>
            <a:r>
              <a:rPr lang="en-NZ" dirty="0" smtClean="0"/>
              <a:t>, </a:t>
            </a:r>
            <a:r>
              <a:rPr lang="en-NZ" dirty="0" err="1" smtClean="0"/>
              <a:t>thủ</a:t>
            </a:r>
            <a:r>
              <a:rPr lang="en-NZ" dirty="0" smtClean="0"/>
              <a:t> </a:t>
            </a:r>
            <a:r>
              <a:rPr lang="en-NZ" dirty="0" err="1" smtClean="0"/>
              <a:t>tục</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cụ</a:t>
            </a:r>
            <a:r>
              <a:rPr lang="en-NZ" dirty="0" smtClean="0"/>
              <a:t> </a:t>
            </a:r>
            <a:r>
              <a:rPr lang="en-NZ" dirty="0" err="1" smtClean="0"/>
              <a:t>thể</a:t>
            </a:r>
            <a:r>
              <a:rPr lang="en-NZ" dirty="0" smtClean="0"/>
              <a:t>.</a:t>
            </a:r>
          </a:p>
          <a:p>
            <a:r>
              <a:rPr lang="en-NZ" dirty="0" err="1" smtClean="0"/>
              <a:t>Ba</a:t>
            </a:r>
            <a:r>
              <a:rPr lang="en-NZ" dirty="0" smtClean="0"/>
              <a:t> </a:t>
            </a:r>
            <a:r>
              <a:rPr lang="en-NZ" dirty="0" err="1" smtClean="0"/>
              <a:t>khả</a:t>
            </a:r>
            <a:r>
              <a:rPr lang="en-NZ" dirty="0" smtClean="0"/>
              <a:t> </a:t>
            </a:r>
            <a:r>
              <a:rPr lang="en-NZ" dirty="0" err="1" smtClean="0"/>
              <a:t>năng</a:t>
            </a:r>
            <a:r>
              <a:rPr lang="en-NZ" dirty="0" smtClean="0"/>
              <a:t> </a:t>
            </a:r>
            <a:r>
              <a:rPr lang="en-NZ" dirty="0" err="1" smtClean="0"/>
              <a:t>có</a:t>
            </a:r>
            <a:r>
              <a:rPr lang="en-NZ" dirty="0" smtClean="0"/>
              <a:t> </a:t>
            </a:r>
            <a:r>
              <a:rPr lang="en-NZ" dirty="0" err="1" smtClean="0"/>
              <a:t>thể</a:t>
            </a:r>
            <a:r>
              <a:rPr lang="en-NZ" dirty="0" smtClean="0"/>
              <a:t> </a:t>
            </a:r>
            <a:r>
              <a:rPr lang="en-NZ" dirty="0" err="1" smtClean="0"/>
              <a:t>xảy</a:t>
            </a:r>
            <a:r>
              <a:rPr lang="en-NZ" dirty="0" smtClean="0"/>
              <a:t> </a:t>
            </a:r>
            <a:r>
              <a:rPr lang="en-NZ" dirty="0" err="1" smtClean="0"/>
              <a:t>ra</a:t>
            </a:r>
            <a:r>
              <a:rPr lang="en-NZ" dirty="0" smtClean="0"/>
              <a:t>:</a:t>
            </a:r>
          </a:p>
          <a:p>
            <a:pPr lvl="1">
              <a:buFontTx/>
              <a:buChar char="-"/>
            </a:pPr>
            <a:r>
              <a:rPr lang="en-NZ" i="1" dirty="0" err="1" smtClean="0"/>
              <a:t>Cung</a:t>
            </a:r>
            <a:r>
              <a:rPr lang="en-NZ" i="1" dirty="0" smtClean="0"/>
              <a:t> </a:t>
            </a:r>
            <a:r>
              <a:rPr lang="en-NZ" i="1" dirty="0" err="1" smtClean="0"/>
              <a:t>vượt</a:t>
            </a:r>
            <a:r>
              <a:rPr lang="en-NZ" i="1" dirty="0" smtClean="0"/>
              <a:t> </a:t>
            </a:r>
            <a:r>
              <a:rPr lang="en-NZ" i="1" dirty="0" err="1" smtClean="0"/>
              <a:t>cầu</a:t>
            </a:r>
            <a:endParaRPr lang="en-NZ" i="1" dirty="0" smtClean="0"/>
          </a:p>
          <a:p>
            <a:pPr lvl="1">
              <a:buFontTx/>
              <a:buChar char="-"/>
            </a:pPr>
            <a:r>
              <a:rPr lang="en-NZ" i="1" dirty="0" err="1" smtClean="0"/>
              <a:t>Cầu</a:t>
            </a:r>
            <a:r>
              <a:rPr lang="en-NZ" i="1" dirty="0" smtClean="0"/>
              <a:t> </a:t>
            </a:r>
            <a:r>
              <a:rPr lang="en-NZ" i="1" dirty="0" err="1" smtClean="0"/>
              <a:t>vượt</a:t>
            </a:r>
            <a:r>
              <a:rPr lang="en-NZ" i="1" dirty="0" smtClean="0"/>
              <a:t> </a:t>
            </a:r>
            <a:r>
              <a:rPr lang="en-NZ" i="1" dirty="0" err="1" smtClean="0"/>
              <a:t>cung</a:t>
            </a:r>
            <a:endParaRPr lang="en-NZ" i="1" dirty="0" smtClean="0"/>
          </a:p>
          <a:p>
            <a:pPr lvl="1">
              <a:buFontTx/>
              <a:buChar char="-"/>
            </a:pPr>
            <a:r>
              <a:rPr lang="en-NZ" i="1" dirty="0" err="1" smtClean="0"/>
              <a:t>Cân</a:t>
            </a:r>
            <a:r>
              <a:rPr lang="en-NZ" i="1" dirty="0" smtClean="0"/>
              <a:t> </a:t>
            </a:r>
            <a:r>
              <a:rPr lang="en-NZ" i="1" dirty="0" err="1" smtClean="0"/>
              <a:t>bằng</a:t>
            </a:r>
            <a:r>
              <a:rPr lang="en-NZ" dirty="0" smtClean="0"/>
              <a:t>.</a:t>
            </a:r>
          </a:p>
          <a:p>
            <a:pPr>
              <a:buNone/>
            </a:pPr>
            <a:r>
              <a:rPr lang="en-NZ" dirty="0" err="1" smtClean="0"/>
              <a:t>Tùy</a:t>
            </a:r>
            <a:r>
              <a:rPr lang="en-NZ" dirty="0" smtClean="0"/>
              <a:t> </a:t>
            </a:r>
            <a:r>
              <a:rPr lang="en-NZ" dirty="0" err="1" smtClean="0"/>
              <a:t>mỗi</a:t>
            </a:r>
            <a:r>
              <a:rPr lang="en-NZ" dirty="0" smtClean="0"/>
              <a:t> </a:t>
            </a:r>
            <a:r>
              <a:rPr lang="en-NZ" dirty="0" err="1" smtClean="0"/>
              <a:t>trường</a:t>
            </a:r>
            <a:r>
              <a:rPr lang="en-NZ" dirty="0" smtClean="0"/>
              <a:t> </a:t>
            </a:r>
            <a:r>
              <a:rPr lang="en-NZ" dirty="0" err="1" smtClean="0"/>
              <a:t>hợp</a:t>
            </a:r>
            <a:r>
              <a:rPr lang="en-NZ" dirty="0" smtClean="0"/>
              <a:t> </a:t>
            </a:r>
            <a:r>
              <a:rPr lang="en-NZ" dirty="0" err="1" smtClean="0"/>
              <a:t>cần</a:t>
            </a:r>
            <a:r>
              <a:rPr lang="en-NZ" dirty="0" smtClean="0"/>
              <a:t> </a:t>
            </a:r>
            <a:r>
              <a:rPr lang="en-NZ" dirty="0" err="1" smtClean="0"/>
              <a:t>chính</a:t>
            </a:r>
            <a:r>
              <a:rPr lang="en-NZ" dirty="0" smtClean="0"/>
              <a:t> </a:t>
            </a:r>
            <a:r>
              <a:rPr lang="en-NZ" dirty="0" err="1" smtClean="0"/>
              <a:t>sách</a:t>
            </a:r>
            <a:r>
              <a:rPr lang="en-NZ" dirty="0" smtClean="0"/>
              <a:t> </a:t>
            </a:r>
            <a:r>
              <a:rPr lang="en-NZ" dirty="0" err="1" smtClean="0"/>
              <a:t>giải</a:t>
            </a:r>
            <a:r>
              <a:rPr lang="en-NZ" dirty="0" smtClean="0"/>
              <a:t> </a:t>
            </a:r>
            <a:r>
              <a:rPr lang="en-NZ" dirty="0" err="1" smtClean="0"/>
              <a:t>pháp</a:t>
            </a:r>
            <a:r>
              <a:rPr lang="en-NZ" dirty="0" smtClean="0"/>
              <a:t> </a:t>
            </a:r>
            <a:r>
              <a:rPr lang="en-NZ" dirty="0" err="1" smtClean="0"/>
              <a:t>riêng</a:t>
            </a:r>
            <a:r>
              <a:rPr lang="en-NZ" dirty="0" smtClean="0"/>
              <a:t> =&gt; </a:t>
            </a:r>
            <a:r>
              <a:rPr lang="en-NZ" dirty="0" err="1" smtClean="0"/>
              <a:t>Bước</a:t>
            </a:r>
            <a:r>
              <a:rPr lang="en-NZ" dirty="0" smtClean="0"/>
              <a:t> 3.</a:t>
            </a:r>
          </a:p>
          <a:p>
            <a:endParaRPr lang="en-N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solidFill>
                  <a:srgbClr val="FFC000"/>
                </a:solidFill>
              </a:rPr>
              <a:t>Bước</a:t>
            </a:r>
            <a:r>
              <a:rPr lang="en-NZ" dirty="0" smtClean="0">
                <a:solidFill>
                  <a:srgbClr val="FFC000"/>
                </a:solidFill>
              </a:rPr>
              <a:t> 3: </a:t>
            </a:r>
            <a:r>
              <a:rPr lang="en-NZ" dirty="0" err="1" smtClean="0">
                <a:solidFill>
                  <a:srgbClr val="FFC000"/>
                </a:solidFill>
              </a:rPr>
              <a:t>Thực</a:t>
            </a:r>
            <a:r>
              <a:rPr lang="en-NZ" dirty="0" smtClean="0">
                <a:solidFill>
                  <a:srgbClr val="FFC000"/>
                </a:solidFill>
              </a:rPr>
              <a:t> </a:t>
            </a:r>
            <a:r>
              <a:rPr lang="en-NZ" dirty="0" err="1" smtClean="0">
                <a:solidFill>
                  <a:srgbClr val="FFC000"/>
                </a:solidFill>
              </a:rPr>
              <a:t>hiện</a:t>
            </a:r>
            <a:r>
              <a:rPr lang="en-NZ" dirty="0" smtClean="0">
                <a:solidFill>
                  <a:srgbClr val="FFC000"/>
                </a:solidFill>
              </a:rPr>
              <a:t> </a:t>
            </a:r>
            <a:endParaRPr lang="en-NZ" dirty="0">
              <a:solidFill>
                <a:srgbClr val="FFC000"/>
              </a:solidFill>
            </a:endParaRPr>
          </a:p>
        </p:txBody>
      </p:sp>
      <p:sp>
        <p:nvSpPr>
          <p:cNvPr id="3" name="Content Placeholder 2"/>
          <p:cNvSpPr>
            <a:spLocks noGrp="1"/>
          </p:cNvSpPr>
          <p:nvPr>
            <p:ph idx="1"/>
          </p:nvPr>
        </p:nvSpPr>
        <p:spPr>
          <a:xfrm>
            <a:off x="457200" y="1268760"/>
            <a:ext cx="8229600" cy="5184576"/>
          </a:xfrm>
        </p:spPr>
        <p:txBody>
          <a:bodyPr>
            <a:normAutofit/>
          </a:bodyPr>
          <a:lstStyle/>
          <a:p>
            <a:r>
              <a:rPr lang="en-NZ" dirty="0" err="1" smtClean="0">
                <a:solidFill>
                  <a:srgbClr val="FFC000"/>
                </a:solidFill>
              </a:rPr>
              <a:t>Cầu</a:t>
            </a:r>
            <a:r>
              <a:rPr lang="en-NZ" dirty="0" smtClean="0">
                <a:solidFill>
                  <a:srgbClr val="FFC000"/>
                </a:solidFill>
              </a:rPr>
              <a:t> </a:t>
            </a:r>
            <a:r>
              <a:rPr lang="en-NZ" dirty="0" err="1" smtClean="0">
                <a:solidFill>
                  <a:srgbClr val="FFC000"/>
                </a:solidFill>
              </a:rPr>
              <a:t>vượt</a:t>
            </a:r>
            <a:r>
              <a:rPr lang="en-NZ" dirty="0" smtClean="0">
                <a:solidFill>
                  <a:srgbClr val="FFC000"/>
                </a:solidFill>
              </a:rPr>
              <a:t> </a:t>
            </a:r>
            <a:r>
              <a:rPr lang="en-NZ" dirty="0" err="1" smtClean="0">
                <a:solidFill>
                  <a:srgbClr val="FFC000"/>
                </a:solidFill>
              </a:rPr>
              <a:t>cung</a:t>
            </a:r>
            <a:r>
              <a:rPr lang="en-NZ" dirty="0" smtClean="0">
                <a:solidFill>
                  <a:srgbClr val="FFC000"/>
                </a:solidFill>
              </a:rPr>
              <a:t> </a:t>
            </a:r>
            <a:r>
              <a:rPr lang="en-NZ" dirty="0" smtClean="0"/>
              <a:t>(</a:t>
            </a:r>
            <a:r>
              <a:rPr lang="en-NZ" dirty="0" err="1" smtClean="0"/>
              <a:t>Khiếm</a:t>
            </a:r>
            <a:r>
              <a:rPr lang="en-NZ" dirty="0" smtClean="0"/>
              <a:t> </a:t>
            </a:r>
            <a:r>
              <a:rPr lang="en-NZ" dirty="0" err="1" smtClean="0"/>
              <a:t>dụng</a:t>
            </a:r>
            <a:r>
              <a:rPr lang="en-NZ" dirty="0" smtClean="0"/>
              <a:t> </a:t>
            </a:r>
            <a:r>
              <a:rPr lang="en-NZ" dirty="0" err="1" smtClean="0"/>
              <a:t>nhân</a:t>
            </a:r>
            <a:r>
              <a:rPr lang="en-NZ" dirty="0" smtClean="0"/>
              <a:t> </a:t>
            </a:r>
            <a:r>
              <a:rPr lang="en-NZ" dirty="0" err="1" smtClean="0"/>
              <a:t>viên</a:t>
            </a:r>
            <a:r>
              <a:rPr lang="en-NZ" dirty="0" smtClean="0"/>
              <a:t>): </a:t>
            </a:r>
            <a:r>
              <a:rPr lang="en-NZ" dirty="0" err="1" smtClean="0"/>
              <a:t>Thuyên</a:t>
            </a:r>
            <a:r>
              <a:rPr lang="en-NZ" dirty="0" smtClean="0"/>
              <a:t> </a:t>
            </a:r>
            <a:r>
              <a:rPr lang="en-NZ" dirty="0" err="1" smtClean="0"/>
              <a:t>chuyển</a:t>
            </a:r>
            <a:r>
              <a:rPr lang="en-NZ" dirty="0" smtClean="0"/>
              <a:t>, </a:t>
            </a:r>
            <a:r>
              <a:rPr lang="en-NZ" dirty="0" err="1" smtClean="0"/>
              <a:t>thăng</a:t>
            </a:r>
            <a:r>
              <a:rPr lang="en-NZ" dirty="0" smtClean="0"/>
              <a:t> </a:t>
            </a:r>
            <a:r>
              <a:rPr lang="en-NZ" dirty="0" err="1" smtClean="0"/>
              <a:t>chức</a:t>
            </a:r>
            <a:r>
              <a:rPr lang="en-NZ" dirty="0" smtClean="0"/>
              <a:t>, </a:t>
            </a:r>
            <a:r>
              <a:rPr lang="en-NZ" dirty="0" err="1" smtClean="0"/>
              <a:t>giáng</a:t>
            </a:r>
            <a:r>
              <a:rPr lang="en-NZ" dirty="0" smtClean="0"/>
              <a:t> </a:t>
            </a:r>
            <a:r>
              <a:rPr lang="en-NZ" dirty="0" err="1" smtClean="0"/>
              <a:t>chức</a:t>
            </a:r>
            <a:r>
              <a:rPr lang="en-NZ" dirty="0" smtClean="0"/>
              <a:t>, </a:t>
            </a:r>
            <a:r>
              <a:rPr lang="en-NZ" dirty="0" err="1" smtClean="0"/>
              <a:t>tuyển</a:t>
            </a:r>
            <a:r>
              <a:rPr lang="en-NZ" dirty="0" smtClean="0"/>
              <a:t> </a:t>
            </a:r>
            <a:r>
              <a:rPr lang="en-NZ" dirty="0" err="1" smtClean="0"/>
              <a:t>mới</a:t>
            </a:r>
            <a:r>
              <a:rPr lang="en-NZ" dirty="0" smtClean="0"/>
              <a:t>, </a:t>
            </a:r>
            <a:r>
              <a:rPr lang="en-NZ" dirty="0" err="1" smtClean="0"/>
              <a:t>tuyển</a:t>
            </a:r>
            <a:r>
              <a:rPr lang="en-NZ" dirty="0" smtClean="0"/>
              <a:t> </a:t>
            </a:r>
            <a:r>
              <a:rPr lang="en-NZ" dirty="0" err="1" smtClean="0"/>
              <a:t>chọn</a:t>
            </a:r>
            <a:r>
              <a:rPr lang="en-NZ" dirty="0" smtClean="0"/>
              <a:t>.</a:t>
            </a:r>
          </a:p>
          <a:p>
            <a:r>
              <a:rPr lang="en-NZ" dirty="0" err="1" smtClean="0">
                <a:solidFill>
                  <a:srgbClr val="FFC000"/>
                </a:solidFill>
              </a:rPr>
              <a:t>Cung</a:t>
            </a:r>
            <a:r>
              <a:rPr lang="en-NZ" dirty="0" smtClean="0">
                <a:solidFill>
                  <a:srgbClr val="FFC000"/>
                </a:solidFill>
              </a:rPr>
              <a:t> </a:t>
            </a:r>
            <a:r>
              <a:rPr lang="en-NZ" dirty="0" err="1" smtClean="0">
                <a:solidFill>
                  <a:srgbClr val="FFC000"/>
                </a:solidFill>
              </a:rPr>
              <a:t>vượt</a:t>
            </a:r>
            <a:r>
              <a:rPr lang="en-NZ" dirty="0" smtClean="0">
                <a:solidFill>
                  <a:srgbClr val="FFC000"/>
                </a:solidFill>
              </a:rPr>
              <a:t> </a:t>
            </a:r>
            <a:r>
              <a:rPr lang="en-NZ" dirty="0" err="1" smtClean="0">
                <a:solidFill>
                  <a:srgbClr val="FFC000"/>
                </a:solidFill>
              </a:rPr>
              <a:t>cầu</a:t>
            </a:r>
            <a:r>
              <a:rPr lang="en-NZ" dirty="0" smtClean="0">
                <a:solidFill>
                  <a:srgbClr val="FFC000"/>
                </a:solidFill>
              </a:rPr>
              <a:t> </a:t>
            </a:r>
            <a:r>
              <a:rPr lang="en-NZ" dirty="0" smtClean="0"/>
              <a:t>(</a:t>
            </a:r>
            <a:r>
              <a:rPr lang="en-NZ" dirty="0" err="1" smtClean="0"/>
              <a:t>Thặng</a:t>
            </a:r>
            <a:r>
              <a:rPr lang="en-NZ" dirty="0" smtClean="0"/>
              <a:t> </a:t>
            </a:r>
            <a:r>
              <a:rPr lang="en-NZ" dirty="0" err="1" smtClean="0"/>
              <a:t>dư</a:t>
            </a:r>
            <a:r>
              <a:rPr lang="en-NZ" dirty="0" smtClean="0"/>
              <a:t> </a:t>
            </a:r>
            <a:r>
              <a:rPr lang="en-NZ" dirty="0" err="1" smtClean="0"/>
              <a:t>nhân</a:t>
            </a:r>
            <a:r>
              <a:rPr lang="en-NZ" dirty="0" smtClean="0"/>
              <a:t> </a:t>
            </a:r>
            <a:r>
              <a:rPr lang="en-NZ" dirty="0" err="1" smtClean="0"/>
              <a:t>viên</a:t>
            </a:r>
            <a:r>
              <a:rPr lang="en-NZ" dirty="0" smtClean="0"/>
              <a:t>): </a:t>
            </a:r>
            <a:r>
              <a:rPr lang="en-NZ" dirty="0" err="1" smtClean="0"/>
              <a:t>Hạn</a:t>
            </a:r>
            <a:r>
              <a:rPr lang="en-NZ" dirty="0" smtClean="0"/>
              <a:t> </a:t>
            </a:r>
            <a:r>
              <a:rPr lang="en-NZ" dirty="0" err="1" smtClean="0"/>
              <a:t>chế</a:t>
            </a:r>
            <a:r>
              <a:rPr lang="en-NZ" dirty="0" smtClean="0"/>
              <a:t> </a:t>
            </a:r>
            <a:r>
              <a:rPr lang="en-NZ" dirty="0" err="1" smtClean="0"/>
              <a:t>việc</a:t>
            </a:r>
            <a:r>
              <a:rPr lang="en-NZ" dirty="0" smtClean="0"/>
              <a:t> </a:t>
            </a:r>
            <a:r>
              <a:rPr lang="en-NZ" dirty="0" err="1" smtClean="0"/>
              <a:t>tuyển</a:t>
            </a:r>
            <a:r>
              <a:rPr lang="en-NZ" dirty="0" smtClean="0"/>
              <a:t> </a:t>
            </a:r>
            <a:r>
              <a:rPr lang="en-NZ" dirty="0" err="1" smtClean="0"/>
              <a:t>dụng</a:t>
            </a:r>
            <a:r>
              <a:rPr lang="en-NZ" dirty="0" smtClean="0"/>
              <a:t> </a:t>
            </a:r>
            <a:r>
              <a:rPr lang="en-NZ" dirty="0" err="1" smtClean="0"/>
              <a:t>lại,giảm</a:t>
            </a:r>
            <a:r>
              <a:rPr lang="en-NZ" dirty="0" smtClean="0"/>
              <a:t> </a:t>
            </a:r>
            <a:r>
              <a:rPr lang="en-NZ" dirty="0" err="1" smtClean="0"/>
              <a:t>giờ</a:t>
            </a:r>
            <a:r>
              <a:rPr lang="en-NZ" dirty="0" smtClean="0"/>
              <a:t> </a:t>
            </a:r>
            <a:r>
              <a:rPr lang="en-NZ" dirty="0" err="1" smtClean="0"/>
              <a:t>làm</a:t>
            </a:r>
            <a:r>
              <a:rPr lang="en-NZ" dirty="0" smtClean="0"/>
              <a:t>, </a:t>
            </a:r>
            <a:r>
              <a:rPr lang="en-NZ" dirty="0" err="1" smtClean="0"/>
              <a:t>cho</a:t>
            </a:r>
            <a:r>
              <a:rPr lang="en-NZ" dirty="0" smtClean="0"/>
              <a:t> </a:t>
            </a:r>
            <a:r>
              <a:rPr lang="en-NZ" dirty="0" err="1" smtClean="0"/>
              <a:t>về</a:t>
            </a:r>
            <a:r>
              <a:rPr lang="en-NZ" dirty="0" smtClean="0"/>
              <a:t> </a:t>
            </a:r>
            <a:r>
              <a:rPr lang="en-NZ" dirty="0" err="1" smtClean="0"/>
              <a:t>hưu</a:t>
            </a:r>
            <a:r>
              <a:rPr lang="en-NZ" dirty="0" smtClean="0"/>
              <a:t> </a:t>
            </a:r>
            <a:r>
              <a:rPr lang="en-NZ" dirty="0" err="1" smtClean="0"/>
              <a:t>sớm</a:t>
            </a:r>
            <a:r>
              <a:rPr lang="en-NZ" dirty="0" smtClean="0"/>
              <a:t>, </a:t>
            </a:r>
            <a:r>
              <a:rPr lang="en-NZ" dirty="0" err="1" smtClean="0"/>
              <a:t>cho</a:t>
            </a:r>
            <a:r>
              <a:rPr lang="en-NZ" dirty="0" smtClean="0"/>
              <a:t> </a:t>
            </a:r>
            <a:r>
              <a:rPr lang="en-NZ" dirty="0" err="1" smtClean="0"/>
              <a:t>nghỉ</a:t>
            </a:r>
            <a:r>
              <a:rPr lang="en-NZ" dirty="0" smtClean="0"/>
              <a:t> </a:t>
            </a:r>
            <a:r>
              <a:rPr lang="en-NZ" dirty="0" err="1" smtClean="0"/>
              <a:t>tạm</a:t>
            </a:r>
            <a:r>
              <a:rPr lang="en-NZ" dirty="0" smtClean="0"/>
              <a:t> </a:t>
            </a:r>
            <a:r>
              <a:rPr lang="en-NZ" dirty="0" err="1" smtClean="0"/>
              <a:t>thời</a:t>
            </a:r>
            <a:r>
              <a:rPr lang="en-NZ" dirty="0" smtClean="0"/>
              <a:t> (</a:t>
            </a:r>
            <a:r>
              <a:rPr lang="en-NZ" dirty="0" err="1" smtClean="0"/>
              <a:t>giãn</a:t>
            </a:r>
            <a:r>
              <a:rPr lang="en-NZ" dirty="0" smtClean="0"/>
              <a:t> </a:t>
            </a:r>
            <a:r>
              <a:rPr lang="en-NZ" dirty="0" err="1" smtClean="0"/>
              <a:t>thợ</a:t>
            </a:r>
            <a:r>
              <a:rPr lang="en-NZ" dirty="0" smtClean="0"/>
              <a:t>).</a:t>
            </a:r>
          </a:p>
          <a:p>
            <a:r>
              <a:rPr lang="en-NZ" dirty="0" err="1" smtClean="0">
                <a:solidFill>
                  <a:srgbClr val="FFC000"/>
                </a:solidFill>
              </a:rPr>
              <a:t>Cân</a:t>
            </a:r>
            <a:r>
              <a:rPr lang="en-NZ" dirty="0" smtClean="0">
                <a:solidFill>
                  <a:srgbClr val="FFC000"/>
                </a:solidFill>
              </a:rPr>
              <a:t> </a:t>
            </a:r>
            <a:r>
              <a:rPr lang="en-NZ" dirty="0" err="1" smtClean="0">
                <a:solidFill>
                  <a:srgbClr val="FFC000"/>
                </a:solidFill>
              </a:rPr>
              <a:t>bằng</a:t>
            </a:r>
            <a:r>
              <a:rPr lang="en-NZ" dirty="0" smtClean="0"/>
              <a:t>: </a:t>
            </a:r>
            <a:r>
              <a:rPr lang="en-NZ" dirty="0" err="1" smtClean="0"/>
              <a:t>Bố</a:t>
            </a:r>
            <a:r>
              <a:rPr lang="en-NZ" dirty="0" smtClean="0"/>
              <a:t> </a:t>
            </a:r>
            <a:r>
              <a:rPr lang="en-NZ" dirty="0" err="1" smtClean="0"/>
              <a:t>trí</a:t>
            </a:r>
            <a:r>
              <a:rPr lang="en-NZ" dirty="0" smtClean="0"/>
              <a:t>, </a:t>
            </a:r>
            <a:r>
              <a:rPr lang="en-NZ" dirty="0" err="1" smtClean="0"/>
              <a:t>sắp</a:t>
            </a:r>
            <a:r>
              <a:rPr lang="en-NZ" dirty="0" smtClean="0"/>
              <a:t> </a:t>
            </a:r>
            <a:r>
              <a:rPr lang="en-NZ" dirty="0" err="1" smtClean="0"/>
              <a:t>xếp</a:t>
            </a:r>
            <a:r>
              <a:rPr lang="en-NZ" dirty="0" smtClean="0"/>
              <a:t> </a:t>
            </a:r>
            <a:r>
              <a:rPr lang="en-NZ" dirty="0" err="1" smtClean="0"/>
              <a:t>cho</a:t>
            </a:r>
            <a:r>
              <a:rPr lang="en-NZ" dirty="0" smtClean="0"/>
              <a:t> </a:t>
            </a:r>
            <a:r>
              <a:rPr lang="en-NZ" dirty="0" err="1" smtClean="0"/>
              <a:t>hợp</a:t>
            </a:r>
            <a:r>
              <a:rPr lang="en-NZ" dirty="0" smtClean="0"/>
              <a:t> </a:t>
            </a:r>
            <a:r>
              <a:rPr lang="en-NZ" dirty="0" err="1" smtClean="0"/>
              <a:t>lý</a:t>
            </a:r>
            <a:r>
              <a:rPr lang="en-NZ" dirty="0" smtClean="0"/>
              <a:t> </a:t>
            </a:r>
            <a:r>
              <a:rPr lang="en-NZ" dirty="0" err="1" smtClean="0"/>
              <a:t>hơn</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việc</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tiếp</a:t>
            </a:r>
            <a:r>
              <a:rPr lang="en-NZ" dirty="0" smtClean="0"/>
              <a:t> </a:t>
            </a:r>
            <a:r>
              <a:rPr lang="en-NZ" dirty="0" err="1" smtClean="0"/>
              <a:t>theo</a:t>
            </a:r>
            <a:r>
              <a:rPr lang="en-NZ" dirty="0" smtClean="0"/>
              <a:t>, </a:t>
            </a:r>
            <a:r>
              <a:rPr lang="en-NZ" dirty="0" err="1" smtClean="0"/>
              <a:t>đào</a:t>
            </a:r>
            <a:r>
              <a:rPr lang="en-NZ" dirty="0" smtClean="0"/>
              <a:t> </a:t>
            </a:r>
            <a:r>
              <a:rPr lang="en-NZ" dirty="0" err="1" smtClean="0"/>
              <a:t>tạo</a:t>
            </a:r>
            <a:r>
              <a:rPr lang="en-NZ" dirty="0" smtClean="0"/>
              <a:t> </a:t>
            </a:r>
            <a:r>
              <a:rPr lang="en-NZ" dirty="0" err="1" smtClean="0"/>
              <a:t>và</a:t>
            </a:r>
            <a:r>
              <a:rPr lang="en-NZ" dirty="0" smtClean="0"/>
              <a:t> </a:t>
            </a:r>
            <a:r>
              <a:rPr lang="en-NZ" dirty="0" err="1" smtClean="0"/>
              <a:t>phát</a:t>
            </a:r>
            <a:r>
              <a:rPr lang="en-NZ" dirty="0" smtClean="0"/>
              <a:t> </a:t>
            </a:r>
            <a:r>
              <a:rPr lang="en-NZ" dirty="0" err="1" smtClean="0"/>
              <a:t>triển</a:t>
            </a:r>
            <a:r>
              <a:rPr lang="en-NZ" dirty="0" smtClean="0"/>
              <a:t>, </a:t>
            </a:r>
            <a:r>
              <a:rPr lang="en-NZ" dirty="0" err="1" smtClean="0"/>
              <a:t>thay</a:t>
            </a:r>
            <a:r>
              <a:rPr lang="en-NZ" dirty="0" smtClean="0"/>
              <a:t> </a:t>
            </a:r>
            <a:r>
              <a:rPr lang="en-NZ" dirty="0" err="1" smtClean="0"/>
              <a:t>thế</a:t>
            </a:r>
            <a:endParaRPr lang="en-N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solidFill>
                  <a:srgbClr val="FFC000"/>
                </a:solidFill>
              </a:rPr>
              <a:t>Bước</a:t>
            </a:r>
            <a:r>
              <a:rPr lang="en-NZ" dirty="0" smtClean="0">
                <a:solidFill>
                  <a:srgbClr val="FFC000"/>
                </a:solidFill>
              </a:rPr>
              <a:t> 4: </a:t>
            </a:r>
            <a:r>
              <a:rPr lang="en-NZ" dirty="0" err="1" smtClean="0">
                <a:solidFill>
                  <a:srgbClr val="FFC000"/>
                </a:solidFill>
              </a:rPr>
              <a:t>kiểm</a:t>
            </a:r>
            <a:r>
              <a:rPr lang="en-NZ" dirty="0" smtClean="0">
                <a:solidFill>
                  <a:srgbClr val="FFC000"/>
                </a:solidFill>
              </a:rPr>
              <a:t> </a:t>
            </a:r>
            <a:r>
              <a:rPr lang="en-NZ" dirty="0" err="1" smtClean="0">
                <a:solidFill>
                  <a:srgbClr val="FFC000"/>
                </a:solidFill>
              </a:rPr>
              <a:t>tra</a:t>
            </a:r>
            <a:r>
              <a:rPr lang="en-NZ" dirty="0" smtClean="0">
                <a:solidFill>
                  <a:srgbClr val="FFC000"/>
                </a:solidFill>
              </a:rPr>
              <a:t> &amp; </a:t>
            </a:r>
            <a:r>
              <a:rPr lang="en-NZ" dirty="0" err="1" smtClean="0">
                <a:solidFill>
                  <a:srgbClr val="FFC000"/>
                </a:solidFill>
              </a:rPr>
              <a:t>đánh</a:t>
            </a:r>
            <a:r>
              <a:rPr lang="en-NZ" dirty="0" smtClean="0">
                <a:solidFill>
                  <a:srgbClr val="FFC000"/>
                </a:solidFill>
              </a:rPr>
              <a:t> </a:t>
            </a:r>
            <a:r>
              <a:rPr lang="en-NZ" dirty="0" err="1" smtClean="0">
                <a:solidFill>
                  <a:srgbClr val="FFC000"/>
                </a:solidFill>
              </a:rPr>
              <a:t>giá</a:t>
            </a:r>
            <a:endParaRPr lang="en-NZ" dirty="0">
              <a:solidFill>
                <a:srgbClr val="FFC000"/>
              </a:solidFill>
            </a:endParaRPr>
          </a:p>
        </p:txBody>
      </p:sp>
      <p:sp>
        <p:nvSpPr>
          <p:cNvPr id="3" name="Content Placeholder 2"/>
          <p:cNvSpPr>
            <a:spLocks noGrp="1"/>
          </p:cNvSpPr>
          <p:nvPr>
            <p:ph idx="1"/>
          </p:nvPr>
        </p:nvSpPr>
        <p:spPr/>
        <p:txBody>
          <a:bodyPr/>
          <a:lstStyle/>
          <a:p>
            <a:r>
              <a:rPr lang="en-NZ" sz="2800" dirty="0" err="1" smtClean="0"/>
              <a:t>Phải</a:t>
            </a:r>
            <a:r>
              <a:rPr lang="en-NZ" sz="2800" dirty="0" smtClean="0"/>
              <a:t> </a:t>
            </a:r>
            <a:r>
              <a:rPr lang="en-NZ" sz="2800" dirty="0" err="1" smtClean="0"/>
              <a:t>thường</a:t>
            </a:r>
            <a:r>
              <a:rPr lang="en-NZ" sz="2800" dirty="0" smtClean="0"/>
              <a:t> </a:t>
            </a:r>
            <a:r>
              <a:rPr lang="en-NZ" sz="2800" dirty="0" err="1" smtClean="0"/>
              <a:t>xuyên</a:t>
            </a:r>
            <a:r>
              <a:rPr lang="en-NZ" sz="2800" dirty="0" smtClean="0"/>
              <a:t> </a:t>
            </a:r>
            <a:r>
              <a:rPr lang="en-NZ" sz="2800" dirty="0" err="1" smtClean="0"/>
              <a:t>kiểm</a:t>
            </a:r>
            <a:r>
              <a:rPr lang="en-NZ" sz="2800" dirty="0" smtClean="0"/>
              <a:t> </a:t>
            </a:r>
            <a:r>
              <a:rPr lang="en-NZ" sz="2800" dirty="0" err="1" smtClean="0"/>
              <a:t>tra</a:t>
            </a:r>
            <a:r>
              <a:rPr lang="en-NZ" sz="2800" dirty="0" smtClean="0"/>
              <a:t> </a:t>
            </a:r>
            <a:r>
              <a:rPr lang="en-NZ" sz="2800" dirty="0" err="1" smtClean="0"/>
              <a:t>xem</a:t>
            </a:r>
            <a:r>
              <a:rPr lang="en-NZ" sz="2800" dirty="0" smtClean="0"/>
              <a:t> </a:t>
            </a:r>
            <a:r>
              <a:rPr lang="en-NZ" sz="2800" dirty="0" err="1" smtClean="0"/>
              <a:t>các</a:t>
            </a:r>
            <a:r>
              <a:rPr lang="en-NZ" sz="2800" dirty="0" smtClean="0"/>
              <a:t> </a:t>
            </a:r>
            <a:r>
              <a:rPr lang="en-NZ" sz="2800" dirty="0" err="1" smtClean="0"/>
              <a:t>kế</a:t>
            </a:r>
            <a:r>
              <a:rPr lang="en-NZ" sz="2800" dirty="0" smtClean="0"/>
              <a:t> </a:t>
            </a:r>
            <a:r>
              <a:rPr lang="en-NZ" sz="2800" dirty="0" err="1" smtClean="0"/>
              <a:t>hoạch</a:t>
            </a:r>
            <a:r>
              <a:rPr lang="en-NZ" sz="2800" dirty="0" smtClean="0"/>
              <a:t> </a:t>
            </a:r>
            <a:r>
              <a:rPr lang="en-NZ" sz="2800" dirty="0" err="1" smtClean="0"/>
              <a:t>và</a:t>
            </a:r>
            <a:r>
              <a:rPr lang="en-NZ" sz="2800" dirty="0" smtClean="0"/>
              <a:t> </a:t>
            </a:r>
            <a:r>
              <a:rPr lang="en-NZ" sz="2800" dirty="0" err="1" smtClean="0"/>
              <a:t>chương</a:t>
            </a:r>
            <a:r>
              <a:rPr lang="en-NZ" sz="2800" dirty="0" smtClean="0"/>
              <a:t> </a:t>
            </a:r>
            <a:r>
              <a:rPr lang="en-NZ" sz="2800" dirty="0" err="1" smtClean="0"/>
              <a:t>trình</a:t>
            </a:r>
            <a:r>
              <a:rPr lang="en-NZ" sz="2800" dirty="0" smtClean="0"/>
              <a:t> </a:t>
            </a:r>
            <a:r>
              <a:rPr lang="en-NZ" sz="2800" dirty="0" err="1" smtClean="0"/>
              <a:t>có</a:t>
            </a:r>
            <a:r>
              <a:rPr lang="en-NZ" sz="2800" dirty="0" smtClean="0"/>
              <a:t> </a:t>
            </a:r>
            <a:r>
              <a:rPr lang="en-NZ" sz="2800" dirty="0" err="1" smtClean="0"/>
              <a:t>bám</a:t>
            </a:r>
            <a:r>
              <a:rPr lang="en-NZ" sz="2800" dirty="0" smtClean="0"/>
              <a:t> </a:t>
            </a:r>
            <a:r>
              <a:rPr lang="en-NZ" sz="2800" dirty="0" err="1" smtClean="0"/>
              <a:t>sát</a:t>
            </a:r>
            <a:r>
              <a:rPr lang="en-NZ" sz="2800" dirty="0" smtClean="0"/>
              <a:t> </a:t>
            </a:r>
            <a:r>
              <a:rPr lang="en-NZ" sz="2800" dirty="0" err="1" smtClean="0"/>
              <a:t>mục</a:t>
            </a:r>
            <a:r>
              <a:rPr lang="en-NZ" sz="2800" dirty="0" smtClean="0"/>
              <a:t> </a:t>
            </a:r>
            <a:r>
              <a:rPr lang="en-NZ" sz="2800" dirty="0" err="1" smtClean="0"/>
              <a:t>tiêu</a:t>
            </a:r>
            <a:r>
              <a:rPr lang="en-NZ" sz="2800" dirty="0" smtClean="0"/>
              <a:t> hay </a:t>
            </a:r>
            <a:r>
              <a:rPr lang="en-NZ" sz="2800" dirty="0" err="1" smtClean="0"/>
              <a:t>không</a:t>
            </a:r>
            <a:r>
              <a:rPr lang="en-NZ" sz="2800" dirty="0" smtClean="0"/>
              <a:t>.</a:t>
            </a:r>
          </a:p>
          <a:p>
            <a:r>
              <a:rPr lang="en-NZ" sz="2800" dirty="0" err="1" smtClean="0"/>
              <a:t>Việc</a:t>
            </a:r>
            <a:r>
              <a:rPr lang="en-NZ" sz="2800" dirty="0" smtClean="0"/>
              <a:t> </a:t>
            </a:r>
            <a:r>
              <a:rPr lang="en-NZ" sz="2800" dirty="0" err="1" smtClean="0"/>
              <a:t>đánh</a:t>
            </a:r>
            <a:r>
              <a:rPr lang="en-NZ" sz="2800" dirty="0" smtClean="0"/>
              <a:t> </a:t>
            </a:r>
            <a:r>
              <a:rPr lang="en-NZ" sz="2800" dirty="0" err="1" smtClean="0"/>
              <a:t>giá</a:t>
            </a:r>
            <a:r>
              <a:rPr lang="en-NZ" sz="2800" dirty="0" smtClean="0"/>
              <a:t> </a:t>
            </a:r>
            <a:r>
              <a:rPr lang="en-NZ" sz="2800" dirty="0" err="1" smtClean="0"/>
              <a:t>phải</a:t>
            </a:r>
            <a:r>
              <a:rPr lang="en-NZ" sz="2800" dirty="0" smtClean="0"/>
              <a:t> </a:t>
            </a:r>
            <a:r>
              <a:rPr lang="en-NZ" sz="2800" dirty="0" err="1" smtClean="0"/>
              <a:t>được</a:t>
            </a:r>
            <a:r>
              <a:rPr lang="en-NZ" sz="2800" dirty="0" smtClean="0"/>
              <a:t> </a:t>
            </a:r>
            <a:r>
              <a:rPr lang="en-NZ" sz="2800" dirty="0" err="1" smtClean="0"/>
              <a:t>thực</a:t>
            </a:r>
            <a:r>
              <a:rPr lang="en-NZ" sz="2800" dirty="0" smtClean="0"/>
              <a:t> </a:t>
            </a:r>
            <a:r>
              <a:rPr lang="en-NZ" sz="2800" dirty="0" err="1" smtClean="0"/>
              <a:t>hiện</a:t>
            </a:r>
            <a:r>
              <a:rPr lang="en-NZ" sz="2800" dirty="0" smtClean="0"/>
              <a:t> </a:t>
            </a:r>
            <a:r>
              <a:rPr lang="en-NZ" sz="2800" dirty="0" err="1" smtClean="0"/>
              <a:t>trên</a:t>
            </a:r>
            <a:r>
              <a:rPr lang="en-NZ" sz="2800" dirty="0" smtClean="0"/>
              <a:t> </a:t>
            </a:r>
            <a:r>
              <a:rPr lang="en-NZ" sz="2800" dirty="0" err="1" smtClean="0"/>
              <a:t>cơ</a:t>
            </a:r>
            <a:r>
              <a:rPr lang="en-NZ" sz="2800" dirty="0" smtClean="0"/>
              <a:t> </a:t>
            </a:r>
            <a:r>
              <a:rPr lang="en-NZ" sz="2800" dirty="0" err="1" smtClean="0"/>
              <a:t>sở</a:t>
            </a:r>
            <a:r>
              <a:rPr lang="en-NZ" sz="2800" dirty="0" smtClean="0"/>
              <a:t> </a:t>
            </a:r>
            <a:r>
              <a:rPr lang="en-NZ" sz="2800" dirty="0" err="1" smtClean="0"/>
              <a:t>kiểm</a:t>
            </a:r>
            <a:r>
              <a:rPr lang="en-NZ" sz="2800" dirty="0" smtClean="0"/>
              <a:t> </a:t>
            </a:r>
            <a:r>
              <a:rPr lang="en-NZ" sz="2800" dirty="0" err="1" smtClean="0"/>
              <a:t>tra</a:t>
            </a:r>
            <a:r>
              <a:rPr lang="en-NZ" sz="2800" dirty="0" smtClean="0"/>
              <a:t> </a:t>
            </a:r>
            <a:r>
              <a:rPr lang="en-NZ" sz="2800" dirty="0" err="1" smtClean="0"/>
              <a:t>và</a:t>
            </a:r>
            <a:r>
              <a:rPr lang="en-NZ" sz="2800" dirty="0" smtClean="0"/>
              <a:t> </a:t>
            </a:r>
            <a:r>
              <a:rPr lang="en-NZ" sz="2800" dirty="0" err="1" smtClean="0"/>
              <a:t>giám</a:t>
            </a:r>
            <a:r>
              <a:rPr lang="en-NZ" sz="2800" dirty="0" smtClean="0"/>
              <a:t> </a:t>
            </a:r>
            <a:r>
              <a:rPr lang="en-NZ" sz="2800" dirty="0" err="1" smtClean="0"/>
              <a:t>sát</a:t>
            </a:r>
            <a:r>
              <a:rPr lang="en-NZ" dirty="0" smtClean="0"/>
              <a:t>.</a:t>
            </a:r>
            <a:endParaRPr lang="en-N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NỘI DUNG </a:t>
            </a:r>
            <a:endParaRPr lang="en-NZ" dirty="0"/>
          </a:p>
        </p:txBody>
      </p:sp>
      <p:sp>
        <p:nvSpPr>
          <p:cNvPr id="3" name="Content Placeholder 2"/>
          <p:cNvSpPr>
            <a:spLocks noGrp="1"/>
          </p:cNvSpPr>
          <p:nvPr>
            <p:ph idx="1"/>
          </p:nvPr>
        </p:nvSpPr>
        <p:spPr>
          <a:xfrm>
            <a:off x="457200" y="1935480"/>
            <a:ext cx="8435280" cy="4389120"/>
          </a:xfrm>
        </p:spPr>
        <p:txBody>
          <a:bodyPr/>
          <a:lstStyle/>
          <a:p>
            <a:pPr marL="514350" indent="-514350">
              <a:buFont typeface="+mj-lt"/>
              <a:buAutoNum type="arabicPeriod"/>
            </a:pPr>
            <a:r>
              <a:rPr lang="en-NZ" sz="2800" dirty="0" err="1" smtClean="0"/>
              <a:t>Khái</a:t>
            </a:r>
            <a:r>
              <a:rPr lang="en-NZ" sz="2800" dirty="0" smtClean="0"/>
              <a:t> </a:t>
            </a:r>
            <a:r>
              <a:rPr lang="en-NZ" sz="2800" dirty="0" err="1" smtClean="0"/>
              <a:t>quát</a:t>
            </a:r>
            <a:r>
              <a:rPr lang="en-NZ" sz="2800" dirty="0" smtClean="0"/>
              <a:t> </a:t>
            </a:r>
            <a:r>
              <a:rPr lang="en-NZ" sz="2800" dirty="0" err="1" smtClean="0"/>
              <a:t>về</a:t>
            </a:r>
            <a:r>
              <a:rPr lang="en-NZ" sz="2800" dirty="0" smtClean="0"/>
              <a:t> </a:t>
            </a:r>
            <a:r>
              <a:rPr lang="en-NZ" sz="2800" dirty="0" err="1" smtClean="0"/>
              <a:t>hoạch</a:t>
            </a:r>
            <a:r>
              <a:rPr lang="en-NZ" sz="2800" dirty="0" smtClean="0"/>
              <a:t> </a:t>
            </a:r>
            <a:r>
              <a:rPr lang="en-NZ" sz="2800" dirty="0" err="1" smtClean="0"/>
              <a:t>định</a:t>
            </a:r>
            <a:r>
              <a:rPr lang="en-NZ" sz="2800" dirty="0" smtClean="0"/>
              <a:t> NNL</a:t>
            </a:r>
          </a:p>
          <a:p>
            <a:pPr marL="514350" indent="-514350">
              <a:buFont typeface="+mj-lt"/>
              <a:buAutoNum type="arabicPeriod"/>
            </a:pPr>
            <a:r>
              <a:rPr lang="en-NZ" sz="2800" dirty="0" err="1" smtClean="0"/>
              <a:t>Tiến</a:t>
            </a:r>
            <a:r>
              <a:rPr lang="en-NZ" sz="2800" dirty="0" smtClean="0"/>
              <a:t> </a:t>
            </a:r>
            <a:r>
              <a:rPr lang="en-NZ" sz="2800" dirty="0" err="1" smtClean="0"/>
              <a:t>trình</a:t>
            </a:r>
            <a:r>
              <a:rPr lang="en-NZ" sz="2800" dirty="0" smtClean="0"/>
              <a:t> </a:t>
            </a:r>
            <a:r>
              <a:rPr lang="en-NZ" sz="2800" dirty="0" err="1" smtClean="0"/>
              <a:t>hoạch</a:t>
            </a:r>
            <a:r>
              <a:rPr lang="en-NZ" sz="2800" dirty="0" smtClean="0"/>
              <a:t> </a:t>
            </a:r>
            <a:r>
              <a:rPr lang="en-NZ" sz="2800" dirty="0" err="1" smtClean="0"/>
              <a:t>định</a:t>
            </a:r>
            <a:r>
              <a:rPr lang="en-NZ" sz="2800" dirty="0" smtClean="0"/>
              <a:t>/</a:t>
            </a:r>
            <a:r>
              <a:rPr lang="en-NZ" sz="2800" dirty="0" err="1" smtClean="0"/>
              <a:t>Xây</a:t>
            </a:r>
            <a:r>
              <a:rPr lang="en-NZ" sz="2800" dirty="0" smtClean="0"/>
              <a:t> </a:t>
            </a:r>
            <a:r>
              <a:rPr lang="en-NZ" sz="2800" dirty="0" err="1" smtClean="0"/>
              <a:t>dựng</a:t>
            </a:r>
            <a:r>
              <a:rPr lang="en-NZ" sz="2800" dirty="0" smtClean="0"/>
              <a:t> </a:t>
            </a:r>
            <a:r>
              <a:rPr lang="en-NZ" sz="2800" dirty="0" err="1" smtClean="0"/>
              <a:t>chương</a:t>
            </a:r>
            <a:r>
              <a:rPr lang="en-NZ" sz="2800" dirty="0" smtClean="0"/>
              <a:t> </a:t>
            </a:r>
            <a:r>
              <a:rPr lang="en-NZ" sz="2800" dirty="0" err="1" smtClean="0"/>
              <a:t>trình</a:t>
            </a:r>
            <a:r>
              <a:rPr lang="en-NZ" sz="2800" dirty="0" smtClean="0"/>
              <a:t> </a:t>
            </a:r>
            <a:r>
              <a:rPr lang="en-NZ" sz="2800" dirty="0" err="1" smtClean="0"/>
              <a:t>hành</a:t>
            </a:r>
            <a:r>
              <a:rPr lang="en-NZ" sz="2800" dirty="0" smtClean="0"/>
              <a:t> </a:t>
            </a:r>
            <a:r>
              <a:rPr lang="en-NZ" sz="2800" dirty="0" err="1" smtClean="0"/>
              <a:t>động</a:t>
            </a:r>
            <a:endParaRPr lang="en-NZ" sz="2800" dirty="0" smtClean="0"/>
          </a:p>
          <a:p>
            <a:pPr marL="514350" indent="-514350">
              <a:buFont typeface="+mj-lt"/>
              <a:buAutoNum type="arabicPeriod"/>
            </a:pPr>
            <a:r>
              <a:rPr lang="en-NZ" sz="2800" dirty="0" err="1" smtClean="0"/>
              <a:t>Những</a:t>
            </a:r>
            <a:r>
              <a:rPr lang="en-NZ" sz="2800" dirty="0" smtClean="0"/>
              <a:t> </a:t>
            </a:r>
            <a:r>
              <a:rPr lang="en-NZ" sz="2800" dirty="0" err="1" smtClean="0"/>
              <a:t>nội</a:t>
            </a:r>
            <a:r>
              <a:rPr lang="en-NZ" sz="2800" dirty="0" smtClean="0"/>
              <a:t> dung </a:t>
            </a:r>
            <a:r>
              <a:rPr lang="en-NZ" sz="2800" dirty="0" err="1" smtClean="0"/>
              <a:t>cơ</a:t>
            </a:r>
            <a:r>
              <a:rPr lang="en-NZ" sz="2800" dirty="0" smtClean="0"/>
              <a:t> </a:t>
            </a:r>
            <a:r>
              <a:rPr lang="en-NZ" sz="2800" dirty="0" err="1" smtClean="0"/>
              <a:t>bản</a:t>
            </a:r>
            <a:r>
              <a:rPr lang="en-NZ" sz="2800" dirty="0" smtClean="0"/>
              <a:t> </a:t>
            </a:r>
            <a:r>
              <a:rPr lang="en-NZ" sz="2800" dirty="0" err="1" smtClean="0"/>
              <a:t>của</a:t>
            </a:r>
            <a:r>
              <a:rPr lang="en-NZ" sz="2800" dirty="0" smtClean="0"/>
              <a:t> </a:t>
            </a:r>
            <a:r>
              <a:rPr lang="en-NZ" sz="2800" dirty="0" err="1" smtClean="0"/>
              <a:t>hoạch</a:t>
            </a:r>
            <a:r>
              <a:rPr lang="en-NZ" sz="2800" dirty="0" smtClean="0"/>
              <a:t> </a:t>
            </a:r>
            <a:r>
              <a:rPr lang="en-NZ" sz="2800" dirty="0" err="1" smtClean="0"/>
              <a:t>định</a:t>
            </a:r>
            <a:r>
              <a:rPr lang="en-NZ" sz="2800" dirty="0" smtClean="0"/>
              <a:t> NNL</a:t>
            </a:r>
          </a:p>
          <a:p>
            <a:endParaRPr lang="en-N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296144"/>
          </a:xfrm>
        </p:spPr>
        <p:txBody>
          <a:bodyPr>
            <a:normAutofit fontScale="90000"/>
          </a:bodyPr>
          <a:lstStyle/>
          <a:p>
            <a:r>
              <a:rPr lang="en-NZ" dirty="0"/>
              <a:t>3</a:t>
            </a:r>
            <a:r>
              <a:rPr lang="en-NZ" dirty="0" smtClean="0"/>
              <a:t>.</a:t>
            </a:r>
            <a:r>
              <a:rPr lang="en-NZ" sz="4000" dirty="0" smtClean="0"/>
              <a:t>PHÂN TÍCH THÔNG TIN PHỤC VỤ CHO DỰ BÁO VÀ LẬP KẾ HOẠCH </a:t>
            </a:r>
            <a:endParaRPr lang="en-NZ" dirty="0"/>
          </a:p>
        </p:txBody>
      </p:sp>
      <p:sp>
        <p:nvSpPr>
          <p:cNvPr id="3" name="Content Placeholder 2"/>
          <p:cNvSpPr>
            <a:spLocks noGrp="1"/>
          </p:cNvSpPr>
          <p:nvPr>
            <p:ph idx="1"/>
          </p:nvPr>
        </p:nvSpPr>
        <p:spPr>
          <a:xfrm>
            <a:off x="457200" y="1628800"/>
            <a:ext cx="8686800" cy="4968552"/>
          </a:xfrm>
        </p:spPr>
        <p:txBody>
          <a:bodyPr>
            <a:normAutofit fontScale="92500" lnSpcReduction="20000"/>
          </a:bodyPr>
          <a:lstStyle/>
          <a:p>
            <a:pPr marL="571500" indent="-571500">
              <a:buFont typeface="+mj-lt"/>
              <a:buAutoNum type="romanUcPeriod"/>
            </a:pPr>
            <a:r>
              <a:rPr lang="en-NZ" dirty="0" err="1" smtClean="0"/>
              <a:t>Phân</a:t>
            </a:r>
            <a:r>
              <a:rPr lang="en-NZ" dirty="0" smtClean="0"/>
              <a:t> </a:t>
            </a:r>
            <a:r>
              <a:rPr lang="en-NZ" dirty="0" err="1" smtClean="0"/>
              <a:t>tích</a:t>
            </a:r>
            <a:r>
              <a:rPr lang="en-NZ" dirty="0" smtClean="0"/>
              <a:t> </a:t>
            </a:r>
            <a:r>
              <a:rPr lang="en-NZ" dirty="0" err="1" smtClean="0"/>
              <a:t>môi</a:t>
            </a:r>
            <a:r>
              <a:rPr lang="en-NZ" dirty="0" smtClean="0"/>
              <a:t> </a:t>
            </a:r>
            <a:r>
              <a:rPr lang="en-NZ" dirty="0" err="1" smtClean="0"/>
              <a:t>trường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cả</a:t>
            </a:r>
            <a:r>
              <a:rPr lang="en-NZ" dirty="0" smtClean="0"/>
              <a:t> </a:t>
            </a:r>
            <a:r>
              <a:rPr lang="en-NZ" dirty="0" err="1" smtClean="0"/>
              <a:t>bên</a:t>
            </a:r>
            <a:r>
              <a:rPr lang="en-NZ" dirty="0" smtClean="0"/>
              <a:t> </a:t>
            </a:r>
            <a:r>
              <a:rPr lang="en-NZ" dirty="0" err="1" smtClean="0"/>
              <a:t>trong</a:t>
            </a:r>
            <a:r>
              <a:rPr lang="en-NZ" dirty="0" smtClean="0"/>
              <a:t> </a:t>
            </a:r>
            <a:r>
              <a:rPr lang="en-NZ" dirty="0" err="1" smtClean="0"/>
              <a:t>và</a:t>
            </a:r>
            <a:r>
              <a:rPr lang="en-NZ" dirty="0" smtClean="0"/>
              <a:t> </a:t>
            </a:r>
            <a:r>
              <a:rPr lang="en-NZ" dirty="0" err="1" smtClean="0"/>
              <a:t>bên</a:t>
            </a:r>
            <a:r>
              <a:rPr lang="en-NZ" dirty="0" smtClean="0"/>
              <a:t> </a:t>
            </a:r>
            <a:r>
              <a:rPr lang="en-NZ" dirty="0" err="1" smtClean="0"/>
              <a:t>ngoài</a:t>
            </a:r>
            <a:r>
              <a:rPr lang="en-NZ" dirty="0" smtClean="0"/>
              <a:t>)</a:t>
            </a:r>
          </a:p>
          <a:p>
            <a:pPr marL="571500" indent="-571500">
              <a:buFont typeface="+mj-lt"/>
              <a:buAutoNum type="romanUcPeriod"/>
            </a:pPr>
            <a:r>
              <a:rPr lang="en-NZ" dirty="0" err="1" smtClean="0"/>
              <a:t>Phân</a:t>
            </a:r>
            <a:r>
              <a:rPr lang="en-NZ" dirty="0" smtClean="0"/>
              <a:t> </a:t>
            </a:r>
            <a:r>
              <a:rPr lang="en-NZ" dirty="0" err="1" smtClean="0"/>
              <a:t>tích</a:t>
            </a:r>
            <a:r>
              <a:rPr lang="en-NZ" dirty="0" smtClean="0"/>
              <a:t> </a:t>
            </a:r>
            <a:r>
              <a:rPr lang="en-NZ" dirty="0" err="1" smtClean="0"/>
              <a:t>thực</a:t>
            </a:r>
            <a:r>
              <a:rPr lang="en-NZ" dirty="0" smtClean="0"/>
              <a:t> </a:t>
            </a:r>
            <a:r>
              <a:rPr lang="en-NZ" dirty="0" err="1" smtClean="0"/>
              <a:t>trạng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đang</a:t>
            </a:r>
            <a:r>
              <a:rPr lang="en-NZ" dirty="0" smtClean="0"/>
              <a:t> ở </a:t>
            </a:r>
            <a:r>
              <a:rPr lang="en-NZ" dirty="0" err="1" smtClean="0"/>
              <a:t>đâu</a:t>
            </a:r>
            <a:r>
              <a:rPr lang="en-NZ" dirty="0" smtClean="0"/>
              <a:t> </a:t>
            </a:r>
            <a:r>
              <a:rPr lang="en-NZ" dirty="0" err="1" smtClean="0"/>
              <a:t>trong</a:t>
            </a:r>
            <a:r>
              <a:rPr lang="en-NZ" dirty="0" smtClean="0"/>
              <a:t> </a:t>
            </a:r>
            <a:r>
              <a:rPr lang="en-NZ" dirty="0" err="1" smtClean="0"/>
              <a:t>tiến</a:t>
            </a:r>
            <a:r>
              <a:rPr lang="en-NZ" dirty="0" smtClean="0"/>
              <a:t> </a:t>
            </a:r>
            <a:r>
              <a:rPr lang="en-NZ" dirty="0" err="1" smtClean="0"/>
              <a:t>trình</a:t>
            </a:r>
            <a:r>
              <a:rPr lang="en-NZ" dirty="0" smtClean="0"/>
              <a:t> </a:t>
            </a:r>
            <a:r>
              <a:rPr lang="en-NZ" dirty="0" err="1" smtClean="0"/>
              <a:t>phát</a:t>
            </a:r>
            <a:r>
              <a:rPr lang="en-NZ" dirty="0" smtClean="0"/>
              <a:t> </a:t>
            </a:r>
            <a:r>
              <a:rPr lang="en-NZ" dirty="0" err="1" smtClean="0"/>
              <a:t>triển</a:t>
            </a:r>
            <a:r>
              <a:rPr lang="en-NZ" dirty="0" smtClean="0"/>
              <a:t>? </a:t>
            </a:r>
            <a:r>
              <a:rPr lang="en-NZ" dirty="0" err="1" smtClean="0"/>
              <a:t>Khối</a:t>
            </a:r>
            <a:r>
              <a:rPr lang="en-NZ" dirty="0" smtClean="0"/>
              <a:t> </a:t>
            </a:r>
            <a:r>
              <a:rPr lang="en-NZ" dirty="0" err="1" smtClean="0"/>
              <a:t>lượng</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phải</a:t>
            </a:r>
            <a:r>
              <a:rPr lang="en-NZ" dirty="0" smtClean="0"/>
              <a:t> </a:t>
            </a:r>
            <a:r>
              <a:rPr lang="en-NZ" dirty="0" err="1" smtClean="0"/>
              <a:t>đảm</a:t>
            </a:r>
            <a:r>
              <a:rPr lang="en-NZ" dirty="0" smtClean="0"/>
              <a:t> </a:t>
            </a:r>
            <a:r>
              <a:rPr lang="en-NZ" dirty="0" err="1" smtClean="0"/>
              <a:t>đương</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làm</a:t>
            </a:r>
            <a:r>
              <a:rPr lang="en-NZ" dirty="0" smtClean="0"/>
              <a:t> </a:t>
            </a:r>
            <a:r>
              <a:rPr lang="en-NZ" dirty="0" err="1" smtClean="0"/>
              <a:t>việc</a:t>
            </a:r>
            <a:r>
              <a:rPr lang="en-NZ" dirty="0" smtClean="0"/>
              <a:t>?</a:t>
            </a:r>
          </a:p>
          <a:p>
            <a:pPr marL="571500" indent="-571500">
              <a:buFont typeface="+mj-lt"/>
              <a:buAutoNum type="romanUcPeriod"/>
            </a:pPr>
            <a:r>
              <a:rPr lang="en-NZ" dirty="0" err="1" smtClean="0">
                <a:solidFill>
                  <a:srgbClr val="FFFF00"/>
                </a:solidFill>
              </a:rPr>
              <a:t>Phân</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thực</a:t>
            </a:r>
            <a:r>
              <a:rPr lang="en-NZ" dirty="0" smtClean="0">
                <a:solidFill>
                  <a:srgbClr val="FFFF00"/>
                </a:solidFill>
              </a:rPr>
              <a:t> </a:t>
            </a:r>
            <a:r>
              <a:rPr lang="en-NZ" dirty="0" err="1" smtClean="0">
                <a:solidFill>
                  <a:srgbClr val="FFFF00"/>
                </a:solidFill>
              </a:rPr>
              <a:t>trạng</a:t>
            </a:r>
            <a:r>
              <a:rPr lang="en-NZ" dirty="0" smtClean="0">
                <a:solidFill>
                  <a:srgbClr val="FFFF00"/>
                </a:solidFill>
              </a:rPr>
              <a:t> </a:t>
            </a:r>
            <a:r>
              <a:rPr lang="en-NZ" dirty="0" err="1" smtClean="0">
                <a:solidFill>
                  <a:srgbClr val="FFFF00"/>
                </a:solidFill>
              </a:rPr>
              <a:t>nguồn</a:t>
            </a:r>
            <a:r>
              <a:rPr lang="en-NZ" dirty="0" smtClean="0">
                <a:solidFill>
                  <a:srgbClr val="FFFF00"/>
                </a:solidFill>
              </a:rPr>
              <a:t> </a:t>
            </a:r>
            <a:r>
              <a:rPr lang="en-NZ" dirty="0" err="1" smtClean="0">
                <a:solidFill>
                  <a:srgbClr val="FFFF00"/>
                </a:solidFill>
              </a:rPr>
              <a:t>nhân</a:t>
            </a:r>
            <a:r>
              <a:rPr lang="en-NZ" dirty="0" smtClean="0">
                <a:solidFill>
                  <a:srgbClr val="FFFF00"/>
                </a:solidFill>
              </a:rPr>
              <a:t> </a:t>
            </a:r>
            <a:r>
              <a:rPr lang="en-NZ" dirty="0" err="1" smtClean="0">
                <a:solidFill>
                  <a:srgbClr val="FFFF00"/>
                </a:solidFill>
              </a:rPr>
              <a:t>lực</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r>
              <a:rPr lang="en-NZ" dirty="0" err="1" smtClean="0">
                <a:solidFill>
                  <a:srgbClr val="FFFF00"/>
                </a:solidFill>
              </a:rPr>
              <a:t>tác</a:t>
            </a:r>
            <a:r>
              <a:rPr lang="en-NZ" dirty="0" smtClean="0">
                <a:solidFill>
                  <a:srgbClr val="FFFF00"/>
                </a:solidFill>
              </a:rPr>
              <a:t> </a:t>
            </a:r>
            <a:r>
              <a:rPr lang="en-NZ" dirty="0" err="1" smtClean="0">
                <a:solidFill>
                  <a:srgbClr val="FFFF00"/>
                </a:solidFill>
              </a:rPr>
              <a:t>quản</a:t>
            </a:r>
            <a:r>
              <a:rPr lang="en-NZ" dirty="0" smtClean="0">
                <a:solidFill>
                  <a:srgbClr val="FFFF00"/>
                </a:solidFill>
              </a:rPr>
              <a:t> </a:t>
            </a:r>
            <a:r>
              <a:rPr lang="en-NZ" dirty="0" err="1" smtClean="0">
                <a:solidFill>
                  <a:srgbClr val="FFFF00"/>
                </a:solidFill>
              </a:rPr>
              <a:t>lý</a:t>
            </a:r>
            <a:r>
              <a:rPr lang="en-NZ" dirty="0" smtClean="0">
                <a:solidFill>
                  <a:srgbClr val="FFFF00"/>
                </a:solidFill>
              </a:rPr>
              <a:t> NNL </a:t>
            </a:r>
            <a:r>
              <a:rPr lang="en-NZ" dirty="0" err="1" smtClean="0">
                <a:solidFill>
                  <a:srgbClr val="FFFF00"/>
                </a:solidFill>
              </a:rPr>
              <a:t>của</a:t>
            </a:r>
            <a:r>
              <a:rPr lang="en-NZ" dirty="0" smtClean="0">
                <a:solidFill>
                  <a:srgbClr val="FFFF00"/>
                </a:solidFill>
              </a:rPr>
              <a:t> </a:t>
            </a:r>
            <a:r>
              <a:rPr lang="en-NZ" dirty="0" err="1" smtClean="0">
                <a:solidFill>
                  <a:srgbClr val="FFFF00"/>
                </a:solidFill>
              </a:rPr>
              <a:t>tổ</a:t>
            </a:r>
            <a:r>
              <a:rPr lang="en-NZ" dirty="0" smtClean="0">
                <a:solidFill>
                  <a:srgbClr val="FFFF00"/>
                </a:solidFill>
              </a:rPr>
              <a:t> </a:t>
            </a:r>
            <a:r>
              <a:rPr lang="en-NZ" dirty="0" err="1" smtClean="0">
                <a:solidFill>
                  <a:srgbClr val="FFFF00"/>
                </a:solidFill>
              </a:rPr>
              <a:t>chức</a:t>
            </a:r>
            <a:endParaRPr lang="en-NZ" dirty="0" smtClean="0">
              <a:solidFill>
                <a:srgbClr val="FFFF00"/>
              </a:solidFill>
            </a:endParaRPr>
          </a:p>
          <a:p>
            <a:pPr marL="571500" indent="-571500">
              <a:buFont typeface="+mj-lt"/>
              <a:buAutoNum type="romanUcPeriod"/>
            </a:pPr>
            <a:r>
              <a:rPr lang="en-NZ" dirty="0" err="1" smtClean="0">
                <a:solidFill>
                  <a:srgbClr val="FFFF00"/>
                </a:solidFill>
              </a:rPr>
              <a:t>Phân</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dự</a:t>
            </a:r>
            <a:r>
              <a:rPr lang="en-NZ" dirty="0" smtClean="0">
                <a:solidFill>
                  <a:srgbClr val="FFFF00"/>
                </a:solidFill>
              </a:rPr>
              <a:t> </a:t>
            </a:r>
            <a:r>
              <a:rPr lang="en-NZ" dirty="0" err="1" smtClean="0">
                <a:solidFill>
                  <a:srgbClr val="FFFF00"/>
                </a:solidFill>
              </a:rPr>
              <a:t>bá</a:t>
            </a:r>
            <a:r>
              <a:rPr lang="en-NZ" dirty="0" err="1">
                <a:solidFill>
                  <a:srgbClr val="FFFF00"/>
                </a:solidFill>
              </a:rPr>
              <a:t>o</a:t>
            </a:r>
            <a:r>
              <a:rPr lang="en-NZ" dirty="0" smtClean="0">
                <a:solidFill>
                  <a:srgbClr val="FFFF00"/>
                </a:solidFill>
              </a:rPr>
              <a:t> </a:t>
            </a:r>
            <a:r>
              <a:rPr lang="en-NZ" dirty="0" err="1" smtClean="0">
                <a:solidFill>
                  <a:srgbClr val="FFFF00"/>
                </a:solidFill>
              </a:rPr>
              <a:t>nhu</a:t>
            </a:r>
            <a:r>
              <a:rPr lang="en-NZ" dirty="0" smtClean="0">
                <a:solidFill>
                  <a:srgbClr val="FFFF00"/>
                </a:solidFill>
              </a:rPr>
              <a:t> </a:t>
            </a:r>
            <a:r>
              <a:rPr lang="en-NZ" dirty="0" err="1" smtClean="0">
                <a:solidFill>
                  <a:srgbClr val="FFFF00"/>
                </a:solidFill>
              </a:rPr>
              <a:t>cầu</a:t>
            </a:r>
            <a:r>
              <a:rPr lang="en-NZ" dirty="0" smtClean="0">
                <a:solidFill>
                  <a:srgbClr val="FFFF00"/>
                </a:solidFill>
              </a:rPr>
              <a:t> NNL </a:t>
            </a:r>
          </a:p>
          <a:p>
            <a:pPr marL="571500" indent="-571500">
              <a:buFont typeface="+mj-lt"/>
              <a:buAutoNum type="romanUcPeriod"/>
            </a:pPr>
            <a:r>
              <a:rPr lang="en-NZ" dirty="0" err="1" smtClean="0"/>
              <a:t>Phân</a:t>
            </a:r>
            <a:r>
              <a:rPr lang="en-NZ" dirty="0" smtClean="0"/>
              <a:t> </a:t>
            </a:r>
            <a:r>
              <a:rPr lang="en-NZ" dirty="0" err="1" smtClean="0"/>
              <a:t>tích</a:t>
            </a:r>
            <a:r>
              <a:rPr lang="en-NZ" dirty="0" smtClean="0"/>
              <a:t> </a:t>
            </a:r>
            <a:r>
              <a:rPr lang="en-NZ" dirty="0" err="1" smtClean="0"/>
              <a:t>quan</a:t>
            </a:r>
            <a:r>
              <a:rPr lang="en-NZ" dirty="0" smtClean="0"/>
              <a:t> </a:t>
            </a:r>
            <a:r>
              <a:rPr lang="en-NZ" dirty="0" err="1" smtClean="0"/>
              <a:t>hệ</a:t>
            </a:r>
            <a:r>
              <a:rPr lang="en-NZ" dirty="0" smtClean="0"/>
              <a:t> </a:t>
            </a:r>
            <a:r>
              <a:rPr lang="en-NZ" dirty="0" err="1" smtClean="0"/>
              <a:t>cung</a:t>
            </a:r>
            <a:r>
              <a:rPr lang="en-NZ" dirty="0" smtClean="0"/>
              <a:t> –</a:t>
            </a:r>
            <a:r>
              <a:rPr lang="en-NZ" dirty="0" err="1" smtClean="0"/>
              <a:t>cầu</a:t>
            </a:r>
            <a:r>
              <a:rPr lang="en-NZ" dirty="0" smtClean="0"/>
              <a:t> </a:t>
            </a:r>
            <a:r>
              <a:rPr lang="en-NZ" dirty="0" err="1" smtClean="0"/>
              <a:t>nhân</a:t>
            </a:r>
            <a:r>
              <a:rPr lang="en-NZ" dirty="0" smtClean="0"/>
              <a:t> </a:t>
            </a:r>
            <a:r>
              <a:rPr lang="en-NZ" dirty="0" err="1" smtClean="0"/>
              <a:t>lực</a:t>
            </a:r>
            <a:endParaRPr lang="en-NZ" dirty="0" smtClean="0"/>
          </a:p>
          <a:p>
            <a:pPr marL="571500" indent="-571500">
              <a:buFont typeface="+mj-lt"/>
              <a:buAutoNum type="romanUcPeriod"/>
            </a:pPr>
            <a:r>
              <a:rPr lang="en-NZ" dirty="0" err="1" smtClean="0"/>
              <a:t>Xây</a:t>
            </a:r>
            <a:r>
              <a:rPr lang="en-NZ" dirty="0" smtClean="0"/>
              <a:t> </a:t>
            </a:r>
            <a:r>
              <a:rPr lang="en-NZ" dirty="0" err="1" smtClean="0"/>
              <a:t>dựng</a:t>
            </a:r>
            <a:r>
              <a:rPr lang="en-NZ" dirty="0" smtClean="0"/>
              <a:t> </a:t>
            </a:r>
            <a:r>
              <a:rPr lang="en-NZ" dirty="0" err="1" smtClean="0"/>
              <a:t>chương</a:t>
            </a:r>
            <a:r>
              <a:rPr lang="en-NZ" dirty="0" smtClean="0"/>
              <a:t> </a:t>
            </a:r>
            <a:r>
              <a:rPr lang="en-NZ" dirty="0" err="1" smtClean="0"/>
              <a:t>trình</a:t>
            </a:r>
            <a:r>
              <a:rPr lang="en-NZ" dirty="0" smtClean="0"/>
              <a:t> </a:t>
            </a:r>
            <a:r>
              <a:rPr lang="en-NZ" dirty="0" err="1" smtClean="0"/>
              <a:t>hành</a:t>
            </a:r>
            <a:r>
              <a:rPr lang="en-NZ" dirty="0" smtClean="0"/>
              <a:t> </a:t>
            </a:r>
            <a:r>
              <a:rPr lang="en-NZ" dirty="0" err="1" smtClean="0"/>
              <a:t>động</a:t>
            </a:r>
            <a:r>
              <a:rPr lang="en-NZ" dirty="0" smtClean="0"/>
              <a:t> </a:t>
            </a:r>
            <a:r>
              <a:rPr lang="en-NZ" dirty="0" err="1" smtClean="0"/>
              <a:t>cho</a:t>
            </a:r>
            <a:r>
              <a:rPr lang="en-NZ" dirty="0" smtClean="0"/>
              <a:t> </a:t>
            </a:r>
            <a:r>
              <a:rPr lang="en-NZ" dirty="0" err="1" smtClean="0"/>
              <a:t>tương</a:t>
            </a:r>
            <a:r>
              <a:rPr lang="en-NZ" dirty="0" smtClean="0"/>
              <a:t> </a:t>
            </a:r>
            <a:r>
              <a:rPr lang="en-NZ" dirty="0" err="1" smtClean="0"/>
              <a:t>lai</a:t>
            </a:r>
            <a:endParaRPr lang="en-NZ"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iii. </a:t>
            </a:r>
            <a:r>
              <a:rPr lang="en-NZ" dirty="0" err="1" smtClean="0"/>
              <a:t>Phân</a:t>
            </a:r>
            <a:r>
              <a:rPr lang="en-NZ" dirty="0" smtClean="0"/>
              <a:t> </a:t>
            </a:r>
            <a:r>
              <a:rPr lang="en-NZ" dirty="0" err="1" smtClean="0"/>
              <a:t>tích</a:t>
            </a:r>
            <a:r>
              <a:rPr lang="en-NZ" dirty="0" smtClean="0"/>
              <a:t> </a:t>
            </a:r>
            <a:r>
              <a:rPr lang="en-NZ" dirty="0" err="1" smtClean="0"/>
              <a:t>thực</a:t>
            </a:r>
            <a:r>
              <a:rPr lang="en-NZ" dirty="0" smtClean="0"/>
              <a:t> </a:t>
            </a:r>
            <a:r>
              <a:rPr lang="en-NZ" dirty="0" err="1" smtClean="0"/>
              <a:t>trạng</a:t>
            </a:r>
            <a:r>
              <a:rPr lang="en-NZ" dirty="0" smtClean="0"/>
              <a:t> NNL </a:t>
            </a:r>
            <a:r>
              <a:rPr lang="en-NZ" dirty="0" err="1" smtClean="0"/>
              <a:t>và</a:t>
            </a:r>
            <a:r>
              <a:rPr lang="en-NZ" dirty="0" smtClean="0"/>
              <a:t> </a:t>
            </a:r>
            <a:r>
              <a:rPr lang="en-NZ" dirty="0" err="1" smtClean="0"/>
              <a:t>công</a:t>
            </a:r>
            <a:r>
              <a:rPr lang="en-NZ" dirty="0" smtClean="0"/>
              <a:t> </a:t>
            </a:r>
            <a:r>
              <a:rPr lang="en-NZ" dirty="0" err="1" smtClean="0"/>
              <a:t>tác</a:t>
            </a:r>
            <a:r>
              <a:rPr lang="en-NZ" dirty="0" smtClean="0"/>
              <a:t> </a:t>
            </a:r>
            <a:r>
              <a:rPr lang="en-NZ" dirty="0" err="1" smtClean="0"/>
              <a:t>quản</a:t>
            </a:r>
            <a:r>
              <a:rPr lang="en-NZ" dirty="0" smtClean="0"/>
              <a:t> </a:t>
            </a:r>
            <a:r>
              <a:rPr lang="en-NZ" dirty="0" err="1" smtClean="0"/>
              <a:t>lý</a:t>
            </a:r>
            <a:r>
              <a:rPr lang="en-NZ" dirty="0" smtClean="0"/>
              <a:t> NNL</a:t>
            </a:r>
            <a:endParaRPr lang="en-NZ" dirty="0"/>
          </a:p>
        </p:txBody>
      </p:sp>
      <p:sp>
        <p:nvSpPr>
          <p:cNvPr id="3" name="Content Placeholder 2"/>
          <p:cNvSpPr>
            <a:spLocks noGrp="1"/>
          </p:cNvSpPr>
          <p:nvPr>
            <p:ph idx="1"/>
          </p:nvPr>
        </p:nvSpPr>
        <p:spPr/>
        <p:txBody>
          <a:bodyPr>
            <a:normAutofit/>
          </a:bodyPr>
          <a:lstStyle/>
          <a:p>
            <a:r>
              <a:rPr lang="en-NZ" sz="2800" dirty="0" err="1" smtClean="0"/>
              <a:t>Thống</a:t>
            </a:r>
            <a:r>
              <a:rPr lang="en-NZ" sz="2800" dirty="0" smtClean="0"/>
              <a:t> </a:t>
            </a:r>
            <a:r>
              <a:rPr lang="en-NZ" sz="2800" dirty="0" err="1" smtClean="0"/>
              <a:t>kê</a:t>
            </a:r>
            <a:r>
              <a:rPr lang="en-NZ" sz="2800" dirty="0" smtClean="0"/>
              <a:t> </a:t>
            </a:r>
            <a:r>
              <a:rPr lang="en-NZ" sz="2800" dirty="0" err="1" smtClean="0"/>
              <a:t>nhân</a:t>
            </a:r>
            <a:r>
              <a:rPr lang="en-NZ" sz="2800" dirty="0" smtClean="0"/>
              <a:t> </a:t>
            </a:r>
            <a:r>
              <a:rPr lang="en-NZ" sz="2800" dirty="0" err="1" smtClean="0"/>
              <a:t>sự</a:t>
            </a:r>
            <a:r>
              <a:rPr lang="en-NZ" sz="2800" dirty="0" smtClean="0"/>
              <a:t>: </a:t>
            </a:r>
            <a:r>
              <a:rPr lang="en-NZ" sz="2800" dirty="0" err="1" smtClean="0"/>
              <a:t>số</a:t>
            </a:r>
            <a:r>
              <a:rPr lang="en-NZ" sz="2800" dirty="0" smtClean="0"/>
              <a:t> </a:t>
            </a:r>
            <a:r>
              <a:rPr lang="en-NZ" sz="2800" dirty="0" err="1" smtClean="0"/>
              <a:t>lượng</a:t>
            </a:r>
            <a:r>
              <a:rPr lang="en-NZ" sz="2800" dirty="0" smtClean="0"/>
              <a:t>, </a:t>
            </a:r>
            <a:r>
              <a:rPr lang="en-NZ" sz="2800" dirty="0" err="1" smtClean="0"/>
              <a:t>cơ</a:t>
            </a:r>
            <a:r>
              <a:rPr lang="en-NZ" sz="2800" dirty="0" smtClean="0"/>
              <a:t> </a:t>
            </a:r>
            <a:r>
              <a:rPr lang="en-NZ" sz="2800" dirty="0" err="1" smtClean="0"/>
              <a:t>cấu</a:t>
            </a:r>
            <a:r>
              <a:rPr lang="en-NZ" sz="2800" dirty="0" smtClean="0"/>
              <a:t>, </a:t>
            </a:r>
            <a:r>
              <a:rPr lang="en-NZ" sz="2800" dirty="0" err="1" smtClean="0"/>
              <a:t>trình</a:t>
            </a:r>
            <a:r>
              <a:rPr lang="en-NZ" sz="2800" dirty="0" smtClean="0"/>
              <a:t> </a:t>
            </a:r>
            <a:r>
              <a:rPr lang="en-NZ" sz="2800" dirty="0" err="1" smtClean="0"/>
              <a:t>độ</a:t>
            </a:r>
            <a:r>
              <a:rPr lang="en-NZ" sz="2800" dirty="0" smtClean="0"/>
              <a:t>, </a:t>
            </a:r>
            <a:r>
              <a:rPr lang="en-NZ" sz="2800" dirty="0" err="1" smtClean="0"/>
              <a:t>kỹ</a:t>
            </a:r>
            <a:r>
              <a:rPr lang="en-NZ" sz="2800" dirty="0" smtClean="0"/>
              <a:t>  </a:t>
            </a:r>
            <a:r>
              <a:rPr lang="en-NZ" sz="2800" dirty="0" err="1" smtClean="0"/>
              <a:t>năng</a:t>
            </a:r>
            <a:r>
              <a:rPr lang="en-NZ" sz="2800" dirty="0" smtClean="0"/>
              <a:t>, </a:t>
            </a:r>
            <a:r>
              <a:rPr lang="en-NZ" sz="2800" dirty="0" err="1" smtClean="0"/>
              <a:t>kinh</a:t>
            </a:r>
            <a:r>
              <a:rPr lang="en-NZ" sz="2800" dirty="0" smtClean="0"/>
              <a:t> </a:t>
            </a:r>
            <a:r>
              <a:rPr lang="en-NZ" sz="2800" dirty="0" err="1" smtClean="0"/>
              <a:t>nghiệm</a:t>
            </a:r>
            <a:r>
              <a:rPr lang="en-NZ" sz="2800" dirty="0" smtClean="0"/>
              <a:t>...</a:t>
            </a:r>
          </a:p>
          <a:p>
            <a:r>
              <a:rPr lang="en-NZ" sz="2800" dirty="0" err="1" smtClean="0"/>
              <a:t>Phân</a:t>
            </a:r>
            <a:r>
              <a:rPr lang="en-NZ" sz="2800" dirty="0" smtClean="0"/>
              <a:t> </a:t>
            </a:r>
            <a:r>
              <a:rPr lang="en-NZ" sz="2800" dirty="0" err="1" smtClean="0"/>
              <a:t>tích</a:t>
            </a:r>
            <a:r>
              <a:rPr lang="en-NZ" sz="2800" dirty="0" smtClean="0"/>
              <a:t> </a:t>
            </a:r>
            <a:r>
              <a:rPr lang="en-NZ" sz="2800" dirty="0" err="1" smtClean="0"/>
              <a:t>công</a:t>
            </a:r>
            <a:r>
              <a:rPr lang="en-NZ" sz="2800" dirty="0" smtClean="0"/>
              <a:t> </a:t>
            </a:r>
            <a:r>
              <a:rPr lang="en-NZ" sz="2800" dirty="0" err="1" smtClean="0"/>
              <a:t>việc</a:t>
            </a:r>
            <a:r>
              <a:rPr lang="en-NZ" sz="2800" dirty="0" smtClean="0"/>
              <a:t>, </a:t>
            </a:r>
            <a:r>
              <a:rPr lang="en-NZ" sz="2800" dirty="0" err="1" smtClean="0"/>
              <a:t>gắn</a:t>
            </a:r>
            <a:r>
              <a:rPr lang="en-NZ" sz="2800" dirty="0" smtClean="0"/>
              <a:t> </a:t>
            </a:r>
            <a:r>
              <a:rPr lang="en-NZ" sz="2800" dirty="0" err="1" smtClean="0"/>
              <a:t>liền</a:t>
            </a:r>
            <a:r>
              <a:rPr lang="en-NZ" sz="2800" dirty="0" smtClean="0"/>
              <a:t> </a:t>
            </a:r>
            <a:r>
              <a:rPr lang="en-NZ" sz="2800" dirty="0" err="1" smtClean="0"/>
              <a:t>với</a:t>
            </a:r>
            <a:r>
              <a:rPr lang="en-NZ" sz="2800" dirty="0" smtClean="0"/>
              <a:t> </a:t>
            </a:r>
            <a:r>
              <a:rPr lang="en-NZ" sz="2800" dirty="0" err="1" smtClean="0"/>
              <a:t>phân</a:t>
            </a:r>
            <a:r>
              <a:rPr lang="en-NZ" sz="2800" dirty="0" smtClean="0"/>
              <a:t> </a:t>
            </a:r>
            <a:r>
              <a:rPr lang="en-NZ" sz="2800" dirty="0" err="1" smtClean="0"/>
              <a:t>tích</a:t>
            </a:r>
            <a:r>
              <a:rPr lang="en-NZ" sz="2800" dirty="0" smtClean="0"/>
              <a:t> </a:t>
            </a:r>
            <a:r>
              <a:rPr lang="en-NZ" sz="2800" dirty="0" err="1" smtClean="0"/>
              <a:t>chức</a:t>
            </a:r>
            <a:r>
              <a:rPr lang="en-NZ" sz="2800" dirty="0" smtClean="0"/>
              <a:t> </a:t>
            </a:r>
            <a:r>
              <a:rPr lang="en-NZ" sz="2800" dirty="0" err="1" smtClean="0"/>
              <a:t>năng</a:t>
            </a:r>
            <a:r>
              <a:rPr lang="en-NZ" sz="2800" dirty="0" smtClean="0"/>
              <a:t>, </a:t>
            </a:r>
            <a:r>
              <a:rPr lang="en-NZ" sz="2800" dirty="0" err="1" smtClean="0"/>
              <a:t>nhiệm</a:t>
            </a:r>
            <a:r>
              <a:rPr lang="en-NZ" sz="2800" dirty="0" smtClean="0"/>
              <a:t> </a:t>
            </a:r>
            <a:r>
              <a:rPr lang="en-NZ" sz="2800" dirty="0" err="1" smtClean="0"/>
              <a:t>vụ</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mối</a:t>
            </a:r>
            <a:r>
              <a:rPr lang="en-NZ" sz="2800" dirty="0" smtClean="0"/>
              <a:t> </a:t>
            </a:r>
            <a:r>
              <a:rPr lang="en-NZ" sz="2800" dirty="0" err="1" smtClean="0"/>
              <a:t>quan</a:t>
            </a:r>
            <a:r>
              <a:rPr lang="en-NZ" sz="2800" dirty="0" smtClean="0"/>
              <a:t> </a:t>
            </a:r>
            <a:r>
              <a:rPr lang="en-NZ" sz="2800" dirty="0" err="1" smtClean="0"/>
              <a:t>hệ</a:t>
            </a:r>
            <a:r>
              <a:rPr lang="en-NZ" sz="2800" dirty="0" smtClean="0"/>
              <a:t> </a:t>
            </a:r>
            <a:r>
              <a:rPr lang="en-NZ" sz="2800" dirty="0" err="1" smtClean="0"/>
              <a:t>giữa</a:t>
            </a:r>
            <a:r>
              <a:rPr lang="en-NZ" sz="2800" dirty="0" smtClean="0"/>
              <a:t> </a:t>
            </a:r>
            <a:r>
              <a:rPr lang="en-NZ" sz="2800" dirty="0" err="1" smtClean="0"/>
              <a:t>các</a:t>
            </a:r>
            <a:r>
              <a:rPr lang="en-NZ" sz="2800" dirty="0" smtClean="0"/>
              <a:t> </a:t>
            </a:r>
            <a:r>
              <a:rPr lang="en-NZ" sz="2800" dirty="0" err="1" smtClean="0"/>
              <a:t>bộ</a:t>
            </a:r>
            <a:r>
              <a:rPr lang="en-NZ" sz="2800" dirty="0" smtClean="0"/>
              <a:t> </a:t>
            </a:r>
            <a:r>
              <a:rPr lang="en-NZ" sz="2800" dirty="0" err="1" smtClean="0"/>
              <a:t>phận</a:t>
            </a:r>
            <a:r>
              <a:rPr lang="en-NZ" sz="2800" dirty="0" smtClean="0"/>
              <a:t> </a:t>
            </a:r>
            <a:r>
              <a:rPr lang="en-NZ" sz="2800" dirty="0" err="1" smtClean="0"/>
              <a:t>cấu</a:t>
            </a:r>
            <a:r>
              <a:rPr lang="en-NZ" sz="2800" dirty="0" smtClean="0"/>
              <a:t> </a:t>
            </a:r>
            <a:r>
              <a:rPr lang="en-NZ" sz="2800" dirty="0" err="1" smtClean="0"/>
              <a:t>thành</a:t>
            </a:r>
            <a:endParaRPr lang="en-NZ" sz="2800" dirty="0" smtClean="0"/>
          </a:p>
          <a:p>
            <a:r>
              <a:rPr lang="en-NZ" sz="2800" dirty="0" err="1" smtClean="0"/>
              <a:t>Phân</a:t>
            </a:r>
            <a:r>
              <a:rPr lang="en-NZ" sz="2800" dirty="0" smtClean="0"/>
              <a:t> </a:t>
            </a:r>
            <a:r>
              <a:rPr lang="en-NZ" sz="2800" dirty="0" err="1" smtClean="0"/>
              <a:t>tích</a:t>
            </a:r>
            <a:r>
              <a:rPr lang="en-NZ" sz="2800" dirty="0" smtClean="0"/>
              <a:t> </a:t>
            </a:r>
            <a:r>
              <a:rPr lang="en-NZ" sz="2800" dirty="0" err="1" smtClean="0"/>
              <a:t>các</a:t>
            </a:r>
            <a:r>
              <a:rPr lang="en-NZ" sz="2800" dirty="0" smtClean="0"/>
              <a:t> </a:t>
            </a:r>
            <a:r>
              <a:rPr lang="en-NZ" sz="2800" dirty="0" err="1" smtClean="0"/>
              <a:t>chính</a:t>
            </a:r>
            <a:r>
              <a:rPr lang="en-NZ" sz="2800" dirty="0" smtClean="0"/>
              <a:t> </a:t>
            </a:r>
            <a:r>
              <a:rPr lang="en-NZ" sz="2800" dirty="0" err="1" smtClean="0"/>
              <a:t>sách</a:t>
            </a:r>
            <a:r>
              <a:rPr lang="en-NZ" sz="2800" dirty="0" smtClean="0"/>
              <a:t> </a:t>
            </a:r>
            <a:r>
              <a:rPr lang="en-NZ" sz="2800" dirty="0" err="1" smtClean="0"/>
              <a:t>nhân</a:t>
            </a:r>
            <a:r>
              <a:rPr lang="en-NZ" sz="2800" dirty="0" smtClean="0"/>
              <a:t> </a:t>
            </a:r>
            <a:r>
              <a:rPr lang="en-NZ" sz="2800" dirty="0" err="1" smtClean="0"/>
              <a:t>sự</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endParaRPr lang="en-NZ" sz="2800" dirty="0" smtClean="0"/>
          </a:p>
          <a:p>
            <a:pPr>
              <a:buNone/>
            </a:pPr>
            <a:r>
              <a:rPr lang="en-NZ" sz="2800" dirty="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PP.Dự</a:t>
            </a:r>
            <a:r>
              <a:rPr lang="en-NZ" dirty="0" smtClean="0"/>
              <a:t> </a:t>
            </a:r>
            <a:r>
              <a:rPr lang="en-NZ" dirty="0" err="1" smtClean="0"/>
              <a:t>báo</a:t>
            </a:r>
            <a:r>
              <a:rPr lang="en-NZ" dirty="0" smtClean="0"/>
              <a:t> </a:t>
            </a:r>
            <a:r>
              <a:rPr lang="en-NZ" dirty="0" err="1" smtClean="0"/>
              <a:t>nhu</a:t>
            </a:r>
            <a:r>
              <a:rPr lang="en-NZ" dirty="0" smtClean="0"/>
              <a:t> </a:t>
            </a:r>
            <a:r>
              <a:rPr lang="en-NZ" dirty="0" err="1" smtClean="0"/>
              <a:t>cầu</a:t>
            </a:r>
            <a:r>
              <a:rPr lang="en-NZ" dirty="0" smtClean="0"/>
              <a:t> </a:t>
            </a:r>
            <a:r>
              <a:rPr lang="en-NZ" dirty="0" err="1" smtClean="0"/>
              <a:t>nhân</a:t>
            </a:r>
            <a:r>
              <a:rPr lang="en-NZ" dirty="0" smtClean="0"/>
              <a:t> </a:t>
            </a:r>
            <a:r>
              <a:rPr lang="en-NZ" dirty="0" err="1" smtClean="0"/>
              <a:t>lực</a:t>
            </a:r>
            <a:endParaRPr lang="en-NZ" dirty="0"/>
          </a:p>
        </p:txBody>
      </p:sp>
      <p:sp>
        <p:nvSpPr>
          <p:cNvPr id="3" name="Content Placeholder 2"/>
          <p:cNvSpPr>
            <a:spLocks noGrp="1"/>
          </p:cNvSpPr>
          <p:nvPr>
            <p:ph idx="1"/>
          </p:nvPr>
        </p:nvSpPr>
        <p:spPr>
          <a:xfrm>
            <a:off x="457200" y="1340768"/>
            <a:ext cx="8229600" cy="4785395"/>
          </a:xfrm>
        </p:spPr>
        <p:txBody>
          <a:bodyPr/>
          <a:lstStyle/>
          <a:p>
            <a:pPr>
              <a:buFontTx/>
              <a:buChar char="-"/>
            </a:pPr>
            <a:r>
              <a:rPr lang="en-NZ" dirty="0" err="1" smtClean="0">
                <a:solidFill>
                  <a:srgbClr val="FFFF00"/>
                </a:solidFill>
              </a:rPr>
              <a:t>Phân</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xu</a:t>
            </a:r>
            <a:r>
              <a:rPr lang="en-NZ" dirty="0" smtClean="0">
                <a:solidFill>
                  <a:srgbClr val="FFFF00"/>
                </a:solidFill>
              </a:rPr>
              <a:t> </a:t>
            </a:r>
            <a:r>
              <a:rPr lang="en-NZ" dirty="0" err="1" smtClean="0">
                <a:solidFill>
                  <a:srgbClr val="FFFF00"/>
                </a:solidFill>
              </a:rPr>
              <a:t>hướng</a:t>
            </a:r>
            <a:r>
              <a:rPr lang="en-NZ" dirty="0" smtClean="0"/>
              <a:t>: </a:t>
            </a:r>
            <a:r>
              <a:rPr lang="en-NZ" dirty="0" err="1" smtClean="0"/>
              <a:t>Mục</a:t>
            </a:r>
            <a:r>
              <a:rPr lang="en-NZ" dirty="0" smtClean="0"/>
              <a:t> </a:t>
            </a:r>
            <a:r>
              <a:rPr lang="en-NZ" dirty="0" err="1" smtClean="0"/>
              <a:t>đích</a:t>
            </a:r>
            <a:r>
              <a:rPr lang="en-NZ" dirty="0" smtClean="0"/>
              <a:t> </a:t>
            </a:r>
            <a:r>
              <a:rPr lang="en-NZ" dirty="0" err="1" smtClean="0"/>
              <a:t>là</a:t>
            </a:r>
            <a:r>
              <a:rPr lang="en-NZ" dirty="0" smtClean="0"/>
              <a:t> </a:t>
            </a:r>
            <a:r>
              <a:rPr lang="en-NZ" dirty="0" err="1" smtClean="0"/>
              <a:t>để</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xu</a:t>
            </a:r>
            <a:r>
              <a:rPr lang="en-NZ" dirty="0" smtClean="0"/>
              <a:t> </a:t>
            </a:r>
            <a:r>
              <a:rPr lang="en-NZ" dirty="0" err="1" smtClean="0"/>
              <a:t>hướng</a:t>
            </a:r>
            <a:r>
              <a:rPr lang="en-NZ" dirty="0" smtClean="0"/>
              <a:t> </a:t>
            </a:r>
            <a:r>
              <a:rPr lang="en-NZ" dirty="0" err="1" smtClean="0"/>
              <a:t>mà</a:t>
            </a:r>
            <a:r>
              <a:rPr lang="en-NZ" dirty="0" smtClean="0"/>
              <a:t> </a:t>
            </a:r>
            <a:r>
              <a:rPr lang="en-NZ" dirty="0" err="1" smtClean="0"/>
              <a:t>có</a:t>
            </a:r>
            <a:r>
              <a:rPr lang="en-NZ" dirty="0" smtClean="0"/>
              <a:t> </a:t>
            </a:r>
            <a:r>
              <a:rPr lang="en-NZ" dirty="0" err="1" smtClean="0"/>
              <a:t>thể</a:t>
            </a:r>
            <a:r>
              <a:rPr lang="en-NZ" dirty="0" smtClean="0"/>
              <a:t> </a:t>
            </a:r>
            <a:r>
              <a:rPr lang="en-NZ" dirty="0" err="1" smtClean="0"/>
              <a:t>tiếp</a:t>
            </a:r>
            <a:r>
              <a:rPr lang="en-NZ" dirty="0" smtClean="0"/>
              <a:t> </a:t>
            </a:r>
            <a:r>
              <a:rPr lang="en-NZ" dirty="0" err="1" smtClean="0"/>
              <a:t>diễn</a:t>
            </a:r>
            <a:r>
              <a:rPr lang="en-NZ" dirty="0" smtClean="0"/>
              <a:t> </a:t>
            </a:r>
            <a:r>
              <a:rPr lang="en-NZ" dirty="0" err="1" smtClean="0"/>
              <a:t>trong</a:t>
            </a:r>
            <a:r>
              <a:rPr lang="en-NZ" dirty="0" smtClean="0"/>
              <a:t> </a:t>
            </a:r>
            <a:r>
              <a:rPr lang="en-NZ" dirty="0" err="1" smtClean="0"/>
              <a:t>tương</a:t>
            </a:r>
            <a:r>
              <a:rPr lang="en-NZ" dirty="0" smtClean="0"/>
              <a:t> </a:t>
            </a:r>
            <a:r>
              <a:rPr lang="en-NZ" dirty="0" err="1" smtClean="0"/>
              <a:t>lai</a:t>
            </a:r>
            <a:r>
              <a:rPr lang="en-NZ" dirty="0" smtClean="0"/>
              <a:t>. </a:t>
            </a:r>
            <a:r>
              <a:rPr lang="en-NZ" dirty="0" err="1" smtClean="0"/>
              <a:t>Cách</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Nghiên</a:t>
            </a:r>
            <a:r>
              <a:rPr lang="en-NZ" dirty="0" smtClean="0"/>
              <a:t> </a:t>
            </a:r>
            <a:r>
              <a:rPr lang="en-NZ" dirty="0" err="1" smtClean="0"/>
              <a:t>cứu</a:t>
            </a:r>
            <a:r>
              <a:rPr lang="en-NZ" dirty="0" smtClean="0"/>
              <a:t> </a:t>
            </a:r>
            <a:r>
              <a:rPr lang="en-NZ" dirty="0" err="1" smtClean="0"/>
              <a:t>xu</a:t>
            </a:r>
            <a:r>
              <a:rPr lang="en-NZ" dirty="0" smtClean="0"/>
              <a:t> </a:t>
            </a:r>
            <a:r>
              <a:rPr lang="en-NZ" dirty="0" err="1" smtClean="0"/>
              <a:t>hướng</a:t>
            </a:r>
            <a:r>
              <a:rPr lang="en-NZ" dirty="0" smtClean="0"/>
              <a:t> </a:t>
            </a:r>
            <a:r>
              <a:rPr lang="en-NZ" dirty="0" err="1" smtClean="0"/>
              <a:t>tuyển</a:t>
            </a:r>
            <a:r>
              <a:rPr lang="en-NZ" dirty="0" smtClean="0"/>
              <a:t> </a:t>
            </a:r>
            <a:r>
              <a:rPr lang="en-NZ" dirty="0" err="1" smtClean="0"/>
              <a:t>dụng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trong</a:t>
            </a:r>
            <a:r>
              <a:rPr lang="en-NZ" dirty="0" smtClean="0"/>
              <a:t> 5 </a:t>
            </a:r>
            <a:r>
              <a:rPr lang="en-NZ" dirty="0" err="1" smtClean="0"/>
              <a:t>năm</a:t>
            </a:r>
            <a:r>
              <a:rPr lang="en-NZ" dirty="0" smtClean="0"/>
              <a:t> qua </a:t>
            </a:r>
            <a:r>
              <a:rPr lang="en-NZ" dirty="0" err="1" smtClean="0"/>
              <a:t>vào</a:t>
            </a:r>
            <a:r>
              <a:rPr lang="en-NZ" dirty="0" smtClean="0"/>
              <a:t> </a:t>
            </a:r>
            <a:r>
              <a:rPr lang="en-NZ" dirty="0" err="1" smtClean="0"/>
              <a:t>cuối</a:t>
            </a:r>
            <a:r>
              <a:rPr lang="en-NZ" dirty="0" smtClean="0"/>
              <a:t> </a:t>
            </a:r>
            <a:r>
              <a:rPr lang="en-NZ" dirty="0" err="1" smtClean="0"/>
              <a:t>kỳ</a:t>
            </a:r>
            <a:r>
              <a:rPr lang="en-NZ" dirty="0" smtClean="0"/>
              <a:t> </a:t>
            </a:r>
            <a:r>
              <a:rPr lang="en-NZ" dirty="0" err="1" smtClean="0"/>
              <a:t>mỗi</a:t>
            </a:r>
            <a:r>
              <a:rPr lang="en-NZ" dirty="0" smtClean="0"/>
              <a:t> </a:t>
            </a:r>
            <a:r>
              <a:rPr lang="en-NZ" dirty="0" err="1" smtClean="0"/>
              <a:t>năm</a:t>
            </a:r>
            <a:r>
              <a:rPr lang="en-NZ" dirty="0" smtClean="0"/>
              <a:t>. (</a:t>
            </a:r>
            <a:r>
              <a:rPr lang="en-NZ" dirty="0" err="1" smtClean="0"/>
              <a:t>Ví</a:t>
            </a:r>
            <a:r>
              <a:rPr lang="en-NZ" dirty="0" smtClean="0"/>
              <a:t> </a:t>
            </a:r>
            <a:r>
              <a:rPr lang="en-NZ" dirty="0" err="1" smtClean="0"/>
              <a:t>dụ</a:t>
            </a:r>
            <a:r>
              <a:rPr lang="en-NZ" dirty="0" smtClean="0"/>
              <a:t> </a:t>
            </a:r>
            <a:r>
              <a:rPr lang="en-NZ" dirty="0" err="1" smtClean="0"/>
              <a:t>về</a:t>
            </a:r>
            <a:r>
              <a:rPr lang="en-NZ" dirty="0" smtClean="0"/>
              <a:t> </a:t>
            </a:r>
            <a:r>
              <a:rPr lang="en-NZ" dirty="0" err="1" smtClean="0"/>
              <a:t>xu</a:t>
            </a:r>
            <a:r>
              <a:rPr lang="en-NZ" dirty="0" smtClean="0"/>
              <a:t> </a:t>
            </a:r>
            <a:r>
              <a:rPr lang="en-NZ" dirty="0" err="1" smtClean="0"/>
              <a:t>hướng</a:t>
            </a:r>
            <a:r>
              <a:rPr lang="en-NZ" dirty="0" smtClean="0"/>
              <a:t> HR) </a:t>
            </a:r>
          </a:p>
          <a:p>
            <a:pPr>
              <a:buFontTx/>
              <a:buChar char="-"/>
            </a:pPr>
            <a:r>
              <a:rPr lang="en-NZ" dirty="0" err="1" smtClean="0">
                <a:solidFill>
                  <a:srgbClr val="FFFF00"/>
                </a:solidFill>
              </a:rPr>
              <a:t>Phân</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tỷ</a:t>
            </a:r>
            <a:r>
              <a:rPr lang="en-NZ" dirty="0" smtClean="0">
                <a:solidFill>
                  <a:srgbClr val="FFFF00"/>
                </a:solidFill>
              </a:rPr>
              <a:t> </a:t>
            </a:r>
            <a:r>
              <a:rPr lang="en-NZ" dirty="0" err="1" smtClean="0">
                <a:solidFill>
                  <a:srgbClr val="FFFF00"/>
                </a:solidFill>
              </a:rPr>
              <a:t>suất</a:t>
            </a:r>
            <a:r>
              <a:rPr lang="en-NZ" dirty="0" smtClean="0">
                <a:solidFill>
                  <a:srgbClr val="FFFF00"/>
                </a:solidFill>
              </a:rPr>
              <a:t> </a:t>
            </a:r>
            <a:r>
              <a:rPr lang="en-NZ" dirty="0" err="1" smtClean="0">
                <a:solidFill>
                  <a:srgbClr val="FFFF00"/>
                </a:solidFill>
              </a:rPr>
              <a:t>nhân</a:t>
            </a:r>
            <a:r>
              <a:rPr lang="en-NZ" dirty="0" smtClean="0">
                <a:solidFill>
                  <a:srgbClr val="FFFF00"/>
                </a:solidFill>
              </a:rPr>
              <a:t> </a:t>
            </a:r>
            <a:r>
              <a:rPr lang="en-NZ" dirty="0" err="1" smtClean="0">
                <a:solidFill>
                  <a:srgbClr val="FFFF00"/>
                </a:solidFill>
              </a:rPr>
              <a:t>quả</a:t>
            </a:r>
            <a:r>
              <a:rPr lang="en-NZ" dirty="0" smtClean="0">
                <a:solidFill>
                  <a:srgbClr val="FFFF00"/>
                </a:solidFill>
              </a:rPr>
              <a:t>: </a:t>
            </a:r>
            <a:r>
              <a:rPr lang="en-NZ" dirty="0" err="1" smtClean="0"/>
              <a:t>Là</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tỷ</a:t>
            </a:r>
            <a:r>
              <a:rPr lang="en-NZ" dirty="0" smtClean="0"/>
              <a:t> </a:t>
            </a:r>
            <a:r>
              <a:rPr lang="en-NZ" dirty="0" err="1" smtClean="0"/>
              <a:t>suất</a:t>
            </a:r>
            <a:r>
              <a:rPr lang="en-NZ" dirty="0" smtClean="0"/>
              <a:t> </a:t>
            </a:r>
            <a:r>
              <a:rPr lang="en-NZ" dirty="0" err="1" smtClean="0"/>
              <a:t>giữa</a:t>
            </a:r>
            <a:r>
              <a:rPr lang="en-NZ" dirty="0" smtClean="0"/>
              <a:t> </a:t>
            </a:r>
            <a:r>
              <a:rPr lang="en-NZ" dirty="0" err="1" smtClean="0"/>
              <a:t>một</a:t>
            </a:r>
            <a:r>
              <a:rPr lang="en-NZ" dirty="0" smtClean="0"/>
              <a:t> </a:t>
            </a:r>
            <a:r>
              <a:rPr lang="en-NZ" dirty="0" err="1" smtClean="0"/>
              <a:t>số</a:t>
            </a:r>
            <a:r>
              <a:rPr lang="en-NZ" dirty="0" smtClean="0"/>
              <a:t> </a:t>
            </a:r>
            <a:r>
              <a:rPr lang="en-NZ" dirty="0" err="1" smtClean="0"/>
              <a:t>yêu</a:t>
            </a:r>
            <a:r>
              <a:rPr lang="en-NZ" dirty="0" smtClean="0"/>
              <a:t> </a:t>
            </a:r>
            <a:r>
              <a:rPr lang="en-NZ" dirty="0" err="1" smtClean="0"/>
              <a:t>cầu</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nào</a:t>
            </a:r>
            <a:r>
              <a:rPr lang="en-NZ" dirty="0" smtClean="0"/>
              <a:t> </a:t>
            </a:r>
            <a:r>
              <a:rPr lang="en-NZ" dirty="0" err="1" smtClean="0"/>
              <a:t>đó</a:t>
            </a:r>
            <a:r>
              <a:rPr lang="en-NZ" dirty="0" smtClean="0"/>
              <a:t> </a:t>
            </a:r>
            <a:r>
              <a:rPr lang="en-NZ" dirty="0" err="1" smtClean="0"/>
              <a:t>và</a:t>
            </a:r>
            <a:r>
              <a:rPr lang="en-NZ" dirty="0" smtClean="0"/>
              <a:t> </a:t>
            </a:r>
            <a:r>
              <a:rPr lang="en-NZ" dirty="0" err="1" smtClean="0"/>
              <a:t>số</a:t>
            </a:r>
            <a:r>
              <a:rPr lang="en-NZ" dirty="0" smtClean="0"/>
              <a:t> </a:t>
            </a:r>
            <a:r>
              <a:rPr lang="en-NZ" dirty="0" err="1" smtClean="0"/>
              <a:t>nhân</a:t>
            </a:r>
            <a:r>
              <a:rPr lang="en-NZ" dirty="0" smtClean="0"/>
              <a:t> </a:t>
            </a:r>
            <a:r>
              <a:rPr lang="en-NZ" dirty="0" err="1" smtClean="0"/>
              <a:t>công</a:t>
            </a:r>
            <a:r>
              <a:rPr lang="en-NZ" dirty="0" smtClean="0"/>
              <a:t> </a:t>
            </a:r>
            <a:r>
              <a:rPr lang="en-NZ" dirty="0" err="1" smtClean="0"/>
              <a:t>phải</a:t>
            </a:r>
            <a:r>
              <a:rPr lang="en-NZ" dirty="0" smtClean="0"/>
              <a:t> </a:t>
            </a:r>
            <a:r>
              <a:rPr lang="en-NZ" dirty="0" err="1" smtClean="0"/>
              <a:t>có</a:t>
            </a:r>
            <a:r>
              <a:rPr lang="en-NZ" dirty="0" smtClean="0"/>
              <a:t> </a:t>
            </a:r>
            <a:r>
              <a:rPr lang="en-NZ" dirty="0" err="1" smtClean="0"/>
              <a:t>để</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nó</a:t>
            </a:r>
            <a:r>
              <a:rPr lang="en-NZ" dirty="0" smtClean="0"/>
              <a:t>.</a:t>
            </a:r>
            <a:endParaRPr lang="en-NZ" dirty="0" smtClean="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NZ" dirty="0" err="1" smtClean="0"/>
              <a:t>Dự</a:t>
            </a:r>
            <a:r>
              <a:rPr lang="en-NZ" dirty="0" smtClean="0"/>
              <a:t> </a:t>
            </a:r>
            <a:r>
              <a:rPr lang="en-NZ" dirty="0" err="1" smtClean="0"/>
              <a:t>báo</a:t>
            </a:r>
            <a:r>
              <a:rPr lang="en-NZ" dirty="0"/>
              <a:t> </a:t>
            </a:r>
            <a:r>
              <a:rPr lang="en-NZ" dirty="0" err="1" smtClean="0"/>
              <a:t>nhu</a:t>
            </a:r>
            <a:r>
              <a:rPr lang="en-NZ" dirty="0" smtClean="0"/>
              <a:t> </a:t>
            </a:r>
            <a:r>
              <a:rPr lang="en-NZ" dirty="0" err="1" smtClean="0"/>
              <a:t>cầu</a:t>
            </a:r>
            <a:r>
              <a:rPr lang="en-NZ" dirty="0" smtClean="0"/>
              <a:t>...</a:t>
            </a:r>
            <a:endParaRPr lang="en-NZ" dirty="0"/>
          </a:p>
        </p:txBody>
      </p:sp>
      <p:sp>
        <p:nvSpPr>
          <p:cNvPr id="3" name="Content Placeholder 2"/>
          <p:cNvSpPr>
            <a:spLocks noGrp="1"/>
          </p:cNvSpPr>
          <p:nvPr>
            <p:ph idx="1"/>
          </p:nvPr>
        </p:nvSpPr>
        <p:spPr>
          <a:xfrm>
            <a:off x="457200" y="1052736"/>
            <a:ext cx="8229600" cy="5073427"/>
          </a:xfrm>
        </p:spPr>
        <p:txBody>
          <a:bodyPr>
            <a:normAutofit/>
          </a:bodyPr>
          <a:lstStyle/>
          <a:p>
            <a:r>
              <a:rPr lang="en-NZ" dirty="0" err="1" smtClean="0">
                <a:solidFill>
                  <a:srgbClr val="FFFF00"/>
                </a:solidFill>
              </a:rPr>
              <a:t>Phân</a:t>
            </a:r>
            <a:r>
              <a:rPr lang="en-NZ" dirty="0" smtClean="0">
                <a:solidFill>
                  <a:srgbClr val="FFFF00"/>
                </a:solidFill>
              </a:rPr>
              <a:t> </a:t>
            </a:r>
            <a:r>
              <a:rPr lang="en-NZ" dirty="0" err="1" smtClean="0">
                <a:solidFill>
                  <a:srgbClr val="FFFF00"/>
                </a:solidFill>
              </a:rPr>
              <a:t>tích</a:t>
            </a:r>
            <a:r>
              <a:rPr lang="en-NZ" dirty="0" smtClean="0">
                <a:solidFill>
                  <a:srgbClr val="FFFF00"/>
                </a:solidFill>
              </a:rPr>
              <a:t> </a:t>
            </a:r>
            <a:r>
              <a:rPr lang="en-NZ" dirty="0" err="1" smtClean="0">
                <a:solidFill>
                  <a:srgbClr val="FFFF00"/>
                </a:solidFill>
              </a:rPr>
              <a:t>tương</a:t>
            </a:r>
            <a:r>
              <a:rPr lang="en-NZ" dirty="0" smtClean="0">
                <a:solidFill>
                  <a:srgbClr val="FFFF00"/>
                </a:solidFill>
              </a:rPr>
              <a:t> </a:t>
            </a:r>
            <a:r>
              <a:rPr lang="en-NZ" dirty="0" err="1" smtClean="0">
                <a:solidFill>
                  <a:srgbClr val="FFFF00"/>
                </a:solidFill>
              </a:rPr>
              <a:t>quan</a:t>
            </a:r>
            <a:r>
              <a:rPr lang="en-NZ" dirty="0" smtClean="0">
                <a:solidFill>
                  <a:srgbClr val="FFFF00"/>
                </a:solidFill>
              </a:rPr>
              <a:t>: </a:t>
            </a:r>
            <a:r>
              <a:rPr lang="en-NZ" dirty="0" err="1" smtClean="0"/>
              <a:t>Tìm</a:t>
            </a:r>
            <a:r>
              <a:rPr lang="en-NZ" dirty="0" smtClean="0"/>
              <a:t> </a:t>
            </a:r>
            <a:r>
              <a:rPr lang="en-NZ" dirty="0" err="1" smtClean="0"/>
              <a:t>mối</a:t>
            </a:r>
            <a:r>
              <a:rPr lang="en-NZ" dirty="0" smtClean="0"/>
              <a:t> </a:t>
            </a:r>
            <a:r>
              <a:rPr lang="en-NZ" dirty="0" err="1" smtClean="0"/>
              <a:t>tương</a:t>
            </a:r>
            <a:r>
              <a:rPr lang="en-NZ" dirty="0" smtClean="0"/>
              <a:t> </a:t>
            </a:r>
            <a:r>
              <a:rPr lang="en-NZ" dirty="0" err="1" smtClean="0"/>
              <a:t>quan</a:t>
            </a:r>
            <a:r>
              <a:rPr lang="en-NZ" dirty="0" smtClean="0"/>
              <a:t> </a:t>
            </a:r>
            <a:r>
              <a:rPr lang="en-NZ" dirty="0" err="1" smtClean="0"/>
              <a:t>giữa</a:t>
            </a:r>
            <a:r>
              <a:rPr lang="en-NZ" dirty="0" smtClean="0"/>
              <a:t> </a:t>
            </a:r>
            <a:r>
              <a:rPr lang="en-NZ" dirty="0" err="1" smtClean="0"/>
              <a:t>hai</a:t>
            </a:r>
            <a:r>
              <a:rPr lang="en-NZ" dirty="0" smtClean="0"/>
              <a:t> </a:t>
            </a:r>
            <a:r>
              <a:rPr lang="en-NZ" dirty="0" err="1" smtClean="0"/>
              <a:t>biến</a:t>
            </a:r>
            <a:r>
              <a:rPr lang="en-NZ" dirty="0" smtClean="0"/>
              <a:t> </a:t>
            </a:r>
            <a:r>
              <a:rPr lang="en-NZ" dirty="0" err="1" smtClean="0"/>
              <a:t>số</a:t>
            </a:r>
            <a:r>
              <a:rPr lang="en-NZ" dirty="0"/>
              <a:t> </a:t>
            </a:r>
            <a:r>
              <a:rPr lang="en-NZ" dirty="0" smtClean="0"/>
              <a:t>(</a:t>
            </a:r>
            <a:r>
              <a:rPr lang="en-NZ" dirty="0" err="1" smtClean="0"/>
              <a:t>thường</a:t>
            </a:r>
            <a:r>
              <a:rPr lang="en-NZ" dirty="0" smtClean="0"/>
              <a:t> </a:t>
            </a:r>
            <a:r>
              <a:rPr lang="en-NZ" dirty="0" err="1" smtClean="0"/>
              <a:t>là</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kinh</a:t>
            </a:r>
            <a:r>
              <a:rPr lang="en-NZ" dirty="0" smtClean="0"/>
              <a:t> </a:t>
            </a:r>
            <a:r>
              <a:rPr lang="en-NZ" dirty="0" err="1" smtClean="0"/>
              <a:t>doanh</a:t>
            </a:r>
            <a:r>
              <a:rPr lang="en-NZ" dirty="0" smtClean="0"/>
              <a:t>/</a:t>
            </a:r>
            <a:r>
              <a:rPr lang="en-NZ" dirty="0" err="1" smtClean="0"/>
              <a:t>thực</a:t>
            </a:r>
            <a:r>
              <a:rPr lang="en-NZ" dirty="0" smtClean="0"/>
              <a:t> </a:t>
            </a:r>
            <a:r>
              <a:rPr lang="en-NZ" dirty="0" err="1" smtClean="0"/>
              <a:t>thi</a:t>
            </a:r>
            <a:r>
              <a:rPr lang="en-NZ" dirty="0" smtClean="0"/>
              <a:t> </a:t>
            </a:r>
            <a:r>
              <a:rPr lang="en-NZ" dirty="0" err="1" smtClean="0"/>
              <a:t>và</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tuyển</a:t>
            </a:r>
            <a:r>
              <a:rPr lang="en-NZ" dirty="0" smtClean="0"/>
              <a:t> </a:t>
            </a:r>
            <a:r>
              <a:rPr lang="en-NZ" dirty="0" err="1" smtClean="0"/>
              <a:t>dụng</a:t>
            </a:r>
            <a:r>
              <a:rPr lang="en-NZ" dirty="0" smtClean="0"/>
              <a:t> </a:t>
            </a:r>
            <a:r>
              <a:rPr lang="en-NZ" dirty="0" err="1" smtClean="0"/>
              <a:t>nhân</a:t>
            </a:r>
            <a:r>
              <a:rPr lang="en-NZ" dirty="0" smtClean="0"/>
              <a:t> </a:t>
            </a:r>
            <a:r>
              <a:rPr lang="en-NZ" dirty="0" err="1" smtClean="0"/>
              <a:t>viên</a:t>
            </a:r>
            <a:r>
              <a:rPr lang="en-NZ" dirty="0" smtClean="0"/>
              <a:t>). </a:t>
            </a:r>
            <a:r>
              <a:rPr lang="en-NZ" dirty="0" err="1" smtClean="0"/>
              <a:t>Phương</a:t>
            </a:r>
            <a:r>
              <a:rPr lang="en-NZ" dirty="0" smtClean="0"/>
              <a:t> </a:t>
            </a:r>
            <a:r>
              <a:rPr lang="en-NZ" dirty="0" err="1" smtClean="0"/>
              <a:t>pháp</a:t>
            </a:r>
            <a:r>
              <a:rPr lang="en-NZ" dirty="0" smtClean="0"/>
              <a:t> </a:t>
            </a:r>
            <a:r>
              <a:rPr lang="en-NZ" dirty="0" err="1" smtClean="0"/>
              <a:t>này</a:t>
            </a:r>
            <a:r>
              <a:rPr lang="en-NZ" dirty="0" smtClean="0"/>
              <a:t> </a:t>
            </a:r>
            <a:r>
              <a:rPr lang="en-NZ" dirty="0" err="1" smtClean="0"/>
              <a:t>chính</a:t>
            </a:r>
            <a:r>
              <a:rPr lang="en-NZ" dirty="0" smtClean="0"/>
              <a:t> </a:t>
            </a:r>
            <a:r>
              <a:rPr lang="en-NZ" dirty="0" err="1" smtClean="0"/>
              <a:t>xác</a:t>
            </a:r>
            <a:r>
              <a:rPr lang="en-NZ" dirty="0" smtClean="0"/>
              <a:t> </a:t>
            </a:r>
            <a:r>
              <a:rPr lang="en-NZ" dirty="0" err="1" smtClean="0"/>
              <a:t>hơn</a:t>
            </a:r>
            <a:r>
              <a:rPr lang="en-NZ" dirty="0" smtClean="0"/>
              <a:t> 2 pp </a:t>
            </a:r>
            <a:r>
              <a:rPr lang="en-NZ" dirty="0" err="1" smtClean="0"/>
              <a:t>trên</a:t>
            </a:r>
            <a:r>
              <a:rPr lang="en-NZ" dirty="0" smtClean="0"/>
              <a:t>.</a:t>
            </a:r>
          </a:p>
          <a:p>
            <a:r>
              <a:rPr lang="en-NZ" dirty="0" err="1" smtClean="0">
                <a:solidFill>
                  <a:srgbClr val="FFFF00"/>
                </a:solidFill>
              </a:rPr>
              <a:t>Sử</a:t>
            </a:r>
            <a:r>
              <a:rPr lang="en-NZ" dirty="0" smtClean="0">
                <a:solidFill>
                  <a:srgbClr val="FFFF00"/>
                </a:solidFill>
              </a:rPr>
              <a:t> </a:t>
            </a:r>
            <a:r>
              <a:rPr lang="en-NZ" dirty="0" err="1" smtClean="0">
                <a:solidFill>
                  <a:srgbClr val="FFFF00"/>
                </a:solidFill>
              </a:rPr>
              <a:t>dụng</a:t>
            </a:r>
            <a:r>
              <a:rPr lang="en-NZ" dirty="0" smtClean="0">
                <a:solidFill>
                  <a:srgbClr val="FFFF00"/>
                </a:solidFill>
              </a:rPr>
              <a:t> </a:t>
            </a:r>
            <a:r>
              <a:rPr lang="en-NZ" dirty="0" err="1" smtClean="0">
                <a:solidFill>
                  <a:srgbClr val="FFFF00"/>
                </a:solidFill>
              </a:rPr>
              <a:t>máy</a:t>
            </a:r>
            <a:r>
              <a:rPr lang="en-NZ" dirty="0" smtClean="0">
                <a:solidFill>
                  <a:srgbClr val="FFFF00"/>
                </a:solidFill>
              </a:rPr>
              <a:t> </a:t>
            </a:r>
            <a:r>
              <a:rPr lang="en-NZ" dirty="0" err="1" smtClean="0">
                <a:solidFill>
                  <a:srgbClr val="FFFF00"/>
                </a:solidFill>
              </a:rPr>
              <a:t>tính</a:t>
            </a:r>
            <a:r>
              <a:rPr lang="en-NZ" dirty="0" smtClean="0">
                <a:solidFill>
                  <a:srgbClr val="FFFF00"/>
                </a:solidFill>
              </a:rPr>
              <a:t>: </a:t>
            </a:r>
            <a:r>
              <a:rPr lang="en-NZ" dirty="0" err="1" smtClean="0"/>
              <a:t>sử</a:t>
            </a:r>
            <a:r>
              <a:rPr lang="en-NZ" dirty="0" smtClean="0"/>
              <a:t> </a:t>
            </a:r>
            <a:r>
              <a:rPr lang="en-NZ" dirty="0" err="1" smtClean="0"/>
              <a:t>dụng</a:t>
            </a:r>
            <a:r>
              <a:rPr lang="en-NZ" dirty="0" smtClean="0"/>
              <a:t> </a:t>
            </a:r>
            <a:r>
              <a:rPr lang="en-NZ" dirty="0" err="1" smtClean="0"/>
              <a:t>trình</a:t>
            </a:r>
            <a:r>
              <a:rPr lang="en-NZ" dirty="0" smtClean="0"/>
              <a:t> </a:t>
            </a:r>
            <a:r>
              <a:rPr lang="en-NZ" dirty="0" err="1" smtClean="0"/>
              <a:t>lập</a:t>
            </a:r>
            <a:r>
              <a:rPr lang="en-NZ" dirty="0" smtClean="0"/>
              <a:t> </a:t>
            </a:r>
            <a:r>
              <a:rPr lang="en-NZ" dirty="0" err="1" smtClean="0"/>
              <a:t>để</a:t>
            </a:r>
            <a:r>
              <a:rPr lang="en-NZ" dirty="0" smtClean="0"/>
              <a:t> </a:t>
            </a:r>
            <a:r>
              <a:rPr lang="en-NZ" dirty="0" err="1" smtClean="0"/>
              <a:t>xử</a:t>
            </a:r>
            <a:r>
              <a:rPr lang="en-NZ" dirty="0" smtClean="0"/>
              <a:t> </a:t>
            </a:r>
            <a:r>
              <a:rPr lang="en-NZ" dirty="0" err="1" smtClean="0"/>
              <a:t>lý</a:t>
            </a:r>
            <a:r>
              <a:rPr lang="en-NZ" dirty="0" smtClean="0"/>
              <a:t> </a:t>
            </a:r>
            <a:r>
              <a:rPr lang="en-NZ" dirty="0" err="1" smtClean="0"/>
              <a:t>dữ</a:t>
            </a:r>
            <a:r>
              <a:rPr lang="en-NZ" dirty="0" smtClean="0"/>
              <a:t> </a:t>
            </a:r>
            <a:r>
              <a:rPr lang="en-NZ" dirty="0" err="1" smtClean="0"/>
              <a:t>liệu</a:t>
            </a:r>
            <a:endParaRPr lang="en-NZ" dirty="0" smtClean="0">
              <a:solidFill>
                <a:srgbClr val="FFFF00"/>
              </a:solidFill>
            </a:endParaRPr>
          </a:p>
          <a:p>
            <a:r>
              <a:rPr lang="en-NZ" smtClean="0">
                <a:solidFill>
                  <a:srgbClr val="FFFF00"/>
                </a:solidFill>
              </a:rPr>
              <a:t>Phánđoán</a:t>
            </a:r>
            <a:r>
              <a:rPr lang="en-NZ" dirty="0" smtClean="0">
                <a:solidFill>
                  <a:srgbClr val="FFFF00"/>
                </a:solidFill>
              </a:rPr>
              <a:t> </a:t>
            </a:r>
            <a:r>
              <a:rPr lang="en-NZ" dirty="0" err="1" smtClean="0">
                <a:solidFill>
                  <a:srgbClr val="FFFF00"/>
                </a:solidFill>
              </a:rPr>
              <a:t>của</a:t>
            </a:r>
            <a:r>
              <a:rPr lang="en-NZ" dirty="0" smtClean="0">
                <a:solidFill>
                  <a:srgbClr val="FFFF00"/>
                </a:solidFill>
              </a:rPr>
              <a:t> </a:t>
            </a:r>
            <a:r>
              <a:rPr lang="en-NZ" dirty="0" err="1" smtClean="0">
                <a:solidFill>
                  <a:srgbClr val="FFFF00"/>
                </a:solidFill>
              </a:rPr>
              <a:t>cấp</a:t>
            </a:r>
            <a:r>
              <a:rPr lang="en-NZ" dirty="0" smtClean="0">
                <a:solidFill>
                  <a:srgbClr val="FFFF00"/>
                </a:solidFill>
              </a:rPr>
              <a:t> </a:t>
            </a:r>
            <a:r>
              <a:rPr lang="en-NZ" dirty="0" err="1" smtClean="0">
                <a:solidFill>
                  <a:srgbClr val="FFFF00"/>
                </a:solidFill>
              </a:rPr>
              <a:t>quản</a:t>
            </a:r>
            <a:r>
              <a:rPr lang="en-NZ" dirty="0" smtClean="0">
                <a:solidFill>
                  <a:srgbClr val="FFFF00"/>
                </a:solidFill>
              </a:rPr>
              <a:t> </a:t>
            </a:r>
            <a:r>
              <a:rPr lang="en-NZ" dirty="0" err="1" smtClean="0">
                <a:solidFill>
                  <a:srgbClr val="FFFF00"/>
                </a:solidFill>
              </a:rPr>
              <a:t>trị</a:t>
            </a:r>
            <a:r>
              <a:rPr lang="en-NZ" dirty="0" smtClean="0">
                <a:solidFill>
                  <a:srgbClr val="FFFF00"/>
                </a:solidFill>
              </a:rPr>
              <a:t> (pp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tinhs</a:t>
            </a:r>
            <a:r>
              <a:rPr lang="en-NZ" dirty="0" smtClean="0">
                <a:solidFill>
                  <a:srgbClr val="FFFF00"/>
                </a:solidFill>
              </a:rPr>
              <a:t>)</a:t>
            </a:r>
            <a:endParaRPr lang="en-NZ" dirty="0" smtClean="0">
              <a:solidFill>
                <a:srgbClr val="FFFF00"/>
              </a:solidFill>
            </a:endParaRPr>
          </a:p>
          <a:p>
            <a:r>
              <a:rPr lang="en-NZ" dirty="0" smtClean="0">
                <a:solidFill>
                  <a:srgbClr val="FFFF00"/>
                </a:solidFill>
              </a:rPr>
              <a:t>Pp </a:t>
            </a:r>
            <a:r>
              <a:rPr lang="en-NZ" dirty="0" err="1" smtClean="0">
                <a:solidFill>
                  <a:srgbClr val="FFFF00"/>
                </a:solidFill>
              </a:rPr>
              <a:t>Chuyên</a:t>
            </a:r>
            <a:r>
              <a:rPr lang="en-NZ" dirty="0" smtClean="0">
                <a:solidFill>
                  <a:srgbClr val="FFFF00"/>
                </a:solidFill>
              </a:rPr>
              <a:t> </a:t>
            </a:r>
            <a:r>
              <a:rPr lang="en-NZ" dirty="0" err="1" smtClean="0">
                <a:solidFill>
                  <a:srgbClr val="FFFF00"/>
                </a:solidFill>
              </a:rPr>
              <a:t>gia</a:t>
            </a:r>
            <a:r>
              <a:rPr lang="en-NZ" dirty="0" smtClean="0">
                <a:solidFill>
                  <a:srgbClr val="FFFF00"/>
                </a:solidFill>
              </a:rPr>
              <a:t> </a:t>
            </a:r>
            <a:r>
              <a:rPr lang="en-NZ" dirty="0" err="1" smtClean="0">
                <a:solidFill>
                  <a:srgbClr val="FFFF00"/>
                </a:solidFill>
              </a:rPr>
              <a:t>và</a:t>
            </a:r>
            <a:r>
              <a:rPr lang="en-NZ" dirty="0" smtClean="0">
                <a:solidFill>
                  <a:srgbClr val="FFFF00"/>
                </a:solidFill>
              </a:rPr>
              <a:t> Delphi</a:t>
            </a:r>
            <a:endParaRPr lang="en-NZ" dirty="0">
              <a:solidFill>
                <a:srgbClr val="FFFF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NZ" dirty="0" err="1" smtClean="0"/>
              <a:t>Ví</a:t>
            </a:r>
            <a:r>
              <a:rPr lang="en-NZ" dirty="0" smtClean="0"/>
              <a:t> dụ:10 </a:t>
            </a:r>
            <a:r>
              <a:rPr lang="en-NZ" dirty="0" err="1" smtClean="0"/>
              <a:t>xu</a:t>
            </a:r>
            <a:r>
              <a:rPr lang="en-NZ" dirty="0" smtClean="0"/>
              <a:t> </a:t>
            </a:r>
            <a:r>
              <a:rPr lang="en-NZ" dirty="0" err="1" smtClean="0"/>
              <a:t>hướng</a:t>
            </a:r>
            <a:r>
              <a:rPr lang="en-NZ" dirty="0" smtClean="0"/>
              <a:t> </a:t>
            </a:r>
            <a:r>
              <a:rPr lang="en-NZ" dirty="0" err="1" smtClean="0"/>
              <a:t>trong</a:t>
            </a:r>
            <a:r>
              <a:rPr lang="en-NZ" dirty="0" smtClean="0"/>
              <a:t> </a:t>
            </a:r>
            <a:r>
              <a:rPr lang="en-NZ" dirty="0" err="1" smtClean="0"/>
              <a:t>thời</a:t>
            </a:r>
            <a:r>
              <a:rPr lang="en-NZ" dirty="0" smtClean="0"/>
              <a:t> </a:t>
            </a:r>
            <a:r>
              <a:rPr lang="en-NZ" dirty="0" err="1" smtClean="0"/>
              <a:t>Gz</a:t>
            </a:r>
            <a:endParaRPr lang="en-NZ" dirty="0"/>
          </a:p>
        </p:txBody>
      </p:sp>
      <p:sp>
        <p:nvSpPr>
          <p:cNvPr id="3" name="Content Placeholder 2"/>
          <p:cNvSpPr>
            <a:spLocks noGrp="1"/>
          </p:cNvSpPr>
          <p:nvPr>
            <p:ph idx="1"/>
          </p:nvPr>
        </p:nvSpPr>
        <p:spPr>
          <a:xfrm>
            <a:off x="0" y="836712"/>
            <a:ext cx="8964488" cy="5832648"/>
          </a:xfrm>
        </p:spPr>
        <p:txBody>
          <a:bodyPr>
            <a:normAutofit fontScale="85000" lnSpcReduction="10000"/>
          </a:bodyPr>
          <a:lstStyle/>
          <a:p>
            <a:r>
              <a:rPr lang="vi-VN" dirty="0"/>
              <a:t> </a:t>
            </a:r>
          </a:p>
          <a:p>
            <a:r>
              <a:rPr lang="vi-VN" dirty="0" smtClean="0"/>
              <a:t>1- </a:t>
            </a:r>
            <a:r>
              <a:rPr lang="vi-VN" dirty="0"/>
              <a:t>Chú trọng vào tầm quan trọng của Toàn cầu hóa và các thị trường hội nhập</a:t>
            </a:r>
          </a:p>
          <a:p>
            <a:r>
              <a:rPr lang="vi-VN" dirty="0"/>
              <a:t>2- Quản lý người tài: tìm kiếm, giữ chân, sử dụng người tài là quan trọng với sự bền vững của tổ chức</a:t>
            </a:r>
          </a:p>
          <a:p>
            <a:r>
              <a:rPr lang="vi-VN" dirty="0"/>
              <a:t>3- Gia tăng sự làm việc xuyên địa lý và xuyên lĩnh vực</a:t>
            </a:r>
          </a:p>
          <a:p>
            <a:r>
              <a:rPr lang="vi-VN" dirty="0"/>
              <a:t>4- Sự gắn bó giữa người làm việc với công ty/tổ chức sẽ trở nên mong manh hơn khi mà các tổ chức chỉ đưa ra cho người lao động những thứ mà không phải là những gì  họ muốn hoặc là khác biệt với giá trị mà họ mong muốn</a:t>
            </a:r>
          </a:p>
          <a:p>
            <a:r>
              <a:rPr lang="vi-VN" dirty="0"/>
              <a:t>5- Khủng hoảng kinh tế đòi hỏi bộ phận QLNNL phải </a:t>
            </a:r>
            <a:r>
              <a:rPr lang="en-NZ" dirty="0" smtClean="0"/>
              <a:t>c</a:t>
            </a:r>
            <a:r>
              <a:rPr lang="vi-VN" dirty="0" smtClean="0"/>
              <a:t>ó </a:t>
            </a:r>
            <a:r>
              <a:rPr lang="vi-VN" dirty="0"/>
              <a:t>khả năng thích nghi cao hơn</a:t>
            </a:r>
          </a:p>
          <a:p>
            <a:endParaRPr lang="en-NZ"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NZ" dirty="0" smtClean="0"/>
              <a:t>10 </a:t>
            </a:r>
            <a:r>
              <a:rPr lang="en-NZ" dirty="0" err="1" smtClean="0"/>
              <a:t>xu</a:t>
            </a:r>
            <a:r>
              <a:rPr lang="en-NZ" dirty="0" smtClean="0"/>
              <a:t> </a:t>
            </a:r>
            <a:r>
              <a:rPr lang="en-NZ" dirty="0" err="1" smtClean="0"/>
              <a:t>hướng</a:t>
            </a:r>
            <a:r>
              <a:rPr lang="en-NZ" dirty="0" smtClean="0"/>
              <a:t>...</a:t>
            </a:r>
            <a:endParaRPr lang="en-NZ" dirty="0"/>
          </a:p>
        </p:txBody>
      </p:sp>
      <p:sp>
        <p:nvSpPr>
          <p:cNvPr id="3" name="Content Placeholder 2"/>
          <p:cNvSpPr>
            <a:spLocks noGrp="1"/>
          </p:cNvSpPr>
          <p:nvPr>
            <p:ph idx="1"/>
          </p:nvPr>
        </p:nvSpPr>
        <p:spPr>
          <a:xfrm>
            <a:off x="457200" y="1052736"/>
            <a:ext cx="8229600" cy="5073427"/>
          </a:xfrm>
        </p:spPr>
        <p:txBody>
          <a:bodyPr>
            <a:normAutofit fontScale="77500" lnSpcReduction="20000"/>
          </a:bodyPr>
          <a:lstStyle/>
          <a:p>
            <a:r>
              <a:rPr lang="vi-VN" dirty="0" smtClean="0"/>
              <a:t>6- Chủ nghĩa bảo hộ nguồn vốn con người (human capital) có khả năng phát triển ở các nước dưới các hình thức bảo hộ phi thuế quan ví dụ như chủ nghĩa dân tộc</a:t>
            </a:r>
          </a:p>
          <a:p>
            <a:r>
              <a:rPr lang="vi-VN" dirty="0" smtClean="0"/>
              <a:t>7. Sự bất ổn kinh tế sẽ làm thay đổi những quan niệm và những nhân tố tạo động lực có tác dụng giữ chân người tài</a:t>
            </a:r>
          </a:p>
          <a:p>
            <a:r>
              <a:rPr lang="vi-VN" dirty="0" smtClean="0"/>
              <a:t>8- Sự lưu chuyển dòng nhân công chất lượng cao sẽ vẫn tiếp tục</a:t>
            </a:r>
          </a:p>
          <a:p>
            <a:r>
              <a:rPr lang="vi-VN" dirty="0" smtClean="0"/>
              <a:t>9- Các công ty của các nền kinh tế mới nổi sẽ vẫn tiếp tục thành công</a:t>
            </a:r>
          </a:p>
          <a:p>
            <a:r>
              <a:rPr lang="vi-VN" dirty="0" smtClean="0"/>
              <a:t>10- Yêu cầu cần phải có  đo lường veef QLNNL ngày càng bức thiết, có thể sẽ dẫn đến việc hình thành những công cụ và phương pháp phân tích mang tính chuẩn mực để được áp dụng rộng rãi trên toàn cầu.</a:t>
            </a:r>
          </a:p>
          <a:p>
            <a:endParaRPr lang="en-NZ"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v. </a:t>
            </a:r>
            <a:r>
              <a:rPr lang="en-NZ" dirty="0" err="1" smtClean="0"/>
              <a:t>Xây</a:t>
            </a:r>
            <a:r>
              <a:rPr lang="en-NZ" dirty="0" smtClean="0"/>
              <a:t> </a:t>
            </a:r>
            <a:r>
              <a:rPr lang="en-NZ" dirty="0" err="1" smtClean="0"/>
              <a:t>dựng</a:t>
            </a:r>
            <a:r>
              <a:rPr lang="en-NZ" dirty="0" smtClean="0"/>
              <a:t> </a:t>
            </a:r>
            <a:r>
              <a:rPr lang="en-NZ" dirty="0" err="1" smtClean="0"/>
              <a:t>chương</a:t>
            </a:r>
            <a:r>
              <a:rPr lang="en-NZ" dirty="0" smtClean="0"/>
              <a:t> </a:t>
            </a:r>
            <a:r>
              <a:rPr lang="en-NZ" dirty="0" err="1" smtClean="0"/>
              <a:t>trình</a:t>
            </a:r>
            <a:r>
              <a:rPr lang="en-NZ" dirty="0" smtClean="0"/>
              <a:t> </a:t>
            </a:r>
            <a:r>
              <a:rPr lang="en-NZ" dirty="0" err="1" smtClean="0"/>
              <a:t>hành</a:t>
            </a:r>
            <a:r>
              <a:rPr lang="en-NZ" dirty="0" smtClean="0"/>
              <a:t> </a:t>
            </a:r>
            <a:r>
              <a:rPr lang="en-NZ" dirty="0" err="1" smtClean="0"/>
              <a:t>động</a:t>
            </a:r>
            <a:r>
              <a:rPr lang="en-NZ" dirty="0" smtClean="0"/>
              <a:t> </a:t>
            </a:r>
            <a:r>
              <a:rPr lang="en-NZ" dirty="0" err="1" smtClean="0"/>
              <a:t>cho</a:t>
            </a:r>
            <a:r>
              <a:rPr lang="en-NZ" dirty="0" smtClean="0"/>
              <a:t> </a:t>
            </a:r>
            <a:r>
              <a:rPr lang="en-NZ" dirty="0" err="1" smtClean="0"/>
              <a:t>tương</a:t>
            </a:r>
            <a:r>
              <a:rPr lang="en-NZ" dirty="0" smtClean="0"/>
              <a:t> </a:t>
            </a:r>
            <a:r>
              <a:rPr lang="en-NZ" dirty="0" err="1" smtClean="0"/>
              <a:t>lai</a:t>
            </a:r>
            <a:endParaRPr lang="en-NZ" dirty="0"/>
          </a:p>
        </p:txBody>
      </p:sp>
      <p:sp>
        <p:nvSpPr>
          <p:cNvPr id="3" name="Content Placeholder 2"/>
          <p:cNvSpPr>
            <a:spLocks noGrp="1"/>
          </p:cNvSpPr>
          <p:nvPr>
            <p:ph idx="1"/>
          </p:nvPr>
        </p:nvSpPr>
        <p:spPr/>
        <p:txBody>
          <a:bodyPr/>
          <a:lstStyle/>
          <a:p>
            <a:r>
              <a:rPr lang="en-NZ" dirty="0" err="1" smtClean="0"/>
              <a:t>Cách</a:t>
            </a:r>
            <a:r>
              <a:rPr lang="en-NZ" dirty="0" smtClean="0"/>
              <a:t> </a:t>
            </a:r>
            <a:r>
              <a:rPr lang="en-NZ" dirty="0" err="1" smtClean="0"/>
              <a:t>tiếp</a:t>
            </a:r>
            <a:r>
              <a:rPr lang="en-NZ" dirty="0" smtClean="0"/>
              <a:t> </a:t>
            </a:r>
            <a:r>
              <a:rPr lang="en-NZ" dirty="0" err="1" smtClean="0"/>
              <a:t>cận</a:t>
            </a:r>
            <a:r>
              <a:rPr lang="en-NZ" dirty="0" smtClean="0"/>
              <a:t> </a:t>
            </a:r>
            <a:r>
              <a:rPr lang="en-NZ" dirty="0" err="1" smtClean="0"/>
              <a:t>từ</a:t>
            </a:r>
            <a:r>
              <a:rPr lang="en-NZ" dirty="0" smtClean="0"/>
              <a:t> </a:t>
            </a:r>
            <a:r>
              <a:rPr lang="en-NZ" dirty="0" err="1" smtClean="0"/>
              <a:t>dưới</a:t>
            </a:r>
            <a:r>
              <a:rPr lang="en-NZ" dirty="0" smtClean="0"/>
              <a:t> </a:t>
            </a:r>
            <a:r>
              <a:rPr lang="en-NZ" dirty="0" err="1" smtClean="0"/>
              <a:t>lên</a:t>
            </a:r>
            <a:r>
              <a:rPr lang="en-NZ" dirty="0" smtClean="0"/>
              <a:t> </a:t>
            </a:r>
            <a:r>
              <a:rPr lang="en-NZ" dirty="0" err="1" smtClean="0"/>
              <a:t>thay</a:t>
            </a:r>
            <a:r>
              <a:rPr lang="en-NZ" dirty="0" smtClean="0"/>
              <a:t> </a:t>
            </a:r>
            <a:r>
              <a:rPr lang="en-NZ" dirty="0" err="1" smtClean="0"/>
              <a:t>vì</a:t>
            </a:r>
            <a:r>
              <a:rPr lang="en-NZ" dirty="0" smtClean="0"/>
              <a:t> </a:t>
            </a:r>
            <a:r>
              <a:rPr lang="en-NZ" dirty="0" err="1" smtClean="0"/>
              <a:t>từ</a:t>
            </a:r>
            <a:r>
              <a:rPr lang="en-NZ" dirty="0" smtClean="0"/>
              <a:t> </a:t>
            </a:r>
            <a:r>
              <a:rPr lang="en-NZ" dirty="0" err="1" smtClean="0"/>
              <a:t>trên</a:t>
            </a:r>
            <a:r>
              <a:rPr lang="en-NZ" dirty="0" smtClean="0"/>
              <a:t> </a:t>
            </a:r>
            <a:r>
              <a:rPr lang="en-NZ" dirty="0" err="1" smtClean="0"/>
              <a:t>xuống</a:t>
            </a:r>
            <a:r>
              <a:rPr lang="en-NZ" dirty="0" smtClean="0"/>
              <a:t>; </a:t>
            </a:r>
            <a:r>
              <a:rPr lang="en-NZ" dirty="0" err="1" smtClean="0"/>
              <a:t>càng</a:t>
            </a:r>
            <a:r>
              <a:rPr lang="en-NZ" dirty="0" smtClean="0"/>
              <a:t> ở </a:t>
            </a:r>
            <a:r>
              <a:rPr lang="en-NZ" dirty="0" err="1" smtClean="0"/>
              <a:t>cấp</a:t>
            </a:r>
            <a:r>
              <a:rPr lang="en-NZ" dirty="0" smtClean="0"/>
              <a:t> </a:t>
            </a:r>
            <a:r>
              <a:rPr lang="en-NZ" dirty="0" err="1" smtClean="0"/>
              <a:t>thấp</a:t>
            </a:r>
            <a:r>
              <a:rPr lang="en-NZ" dirty="0" smtClean="0"/>
              <a:t> </a:t>
            </a:r>
            <a:r>
              <a:rPr lang="en-NZ" dirty="0" err="1" smtClean="0"/>
              <a:t>càng</a:t>
            </a:r>
            <a:r>
              <a:rPr lang="en-NZ" dirty="0" smtClean="0"/>
              <a:t> </a:t>
            </a:r>
            <a:r>
              <a:rPr lang="en-NZ" dirty="0" err="1" smtClean="0"/>
              <a:t>phải</a:t>
            </a:r>
            <a:r>
              <a:rPr lang="en-NZ" dirty="0" smtClean="0"/>
              <a:t> </a:t>
            </a:r>
            <a:r>
              <a:rPr lang="en-NZ" dirty="0" err="1" smtClean="0"/>
              <a:t>cụ</a:t>
            </a:r>
            <a:r>
              <a:rPr lang="en-NZ" dirty="0" smtClean="0"/>
              <a:t> </a:t>
            </a:r>
            <a:r>
              <a:rPr lang="en-NZ" dirty="0" err="1" smtClean="0"/>
              <a:t>thể</a:t>
            </a:r>
            <a:r>
              <a:rPr lang="en-NZ" dirty="0" smtClean="0"/>
              <a:t>, chi </a:t>
            </a:r>
            <a:r>
              <a:rPr lang="en-NZ" smtClean="0"/>
              <a:t>tiết</a:t>
            </a:r>
            <a:endParaRPr lang="en-NZ" dirty="0" smtClean="0"/>
          </a:p>
          <a:p>
            <a:r>
              <a:rPr lang="en-NZ" dirty="0" err="1" smtClean="0"/>
              <a:t>Mọi</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phải</a:t>
            </a:r>
            <a:r>
              <a:rPr lang="en-NZ" dirty="0" smtClean="0"/>
              <a:t> </a:t>
            </a:r>
            <a:r>
              <a:rPr lang="en-NZ" dirty="0" err="1" smtClean="0"/>
              <a:t>xoay</a:t>
            </a:r>
            <a:r>
              <a:rPr lang="en-NZ" dirty="0" smtClean="0"/>
              <a:t> </a:t>
            </a:r>
            <a:r>
              <a:rPr lang="en-NZ" dirty="0" err="1" smtClean="0"/>
              <a:t>quanh</a:t>
            </a:r>
            <a:r>
              <a:rPr lang="en-NZ" dirty="0" smtClean="0"/>
              <a:t> </a:t>
            </a:r>
            <a:r>
              <a:rPr lang="en-NZ" dirty="0" err="1" smtClean="0"/>
              <a:t>và</a:t>
            </a:r>
            <a:r>
              <a:rPr lang="en-NZ" dirty="0" smtClean="0"/>
              <a:t> </a:t>
            </a:r>
            <a:r>
              <a:rPr lang="en-NZ" dirty="0" err="1" smtClean="0"/>
              <a:t>hướng</a:t>
            </a:r>
            <a:r>
              <a:rPr lang="en-NZ" dirty="0" smtClean="0"/>
              <a:t> </a:t>
            </a:r>
            <a:r>
              <a:rPr lang="en-NZ" dirty="0" err="1" smtClean="0"/>
              <a:t>tới</a:t>
            </a:r>
            <a:r>
              <a:rPr lang="en-NZ" dirty="0" smtClean="0"/>
              <a:t> </a:t>
            </a:r>
            <a:r>
              <a:rPr lang="en-NZ" dirty="0" err="1" smtClean="0"/>
              <a:t>mục</a:t>
            </a:r>
            <a:r>
              <a:rPr lang="en-NZ" dirty="0" smtClean="0"/>
              <a:t> </a:t>
            </a:r>
            <a:r>
              <a:rPr lang="en-NZ" dirty="0" err="1" smtClean="0"/>
              <a:t>tiêu</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Thảo</a:t>
            </a:r>
            <a:r>
              <a:rPr lang="en-NZ" dirty="0" smtClean="0"/>
              <a:t> </a:t>
            </a:r>
            <a:r>
              <a:rPr lang="en-NZ" dirty="0" err="1" smtClean="0"/>
              <a:t>luận</a:t>
            </a:r>
            <a:r>
              <a:rPr lang="en-NZ" dirty="0" smtClean="0"/>
              <a:t> </a:t>
            </a:r>
            <a:r>
              <a:rPr lang="en-NZ" dirty="0" err="1" smtClean="0"/>
              <a:t>tình</a:t>
            </a:r>
            <a:r>
              <a:rPr lang="en-NZ" dirty="0" smtClean="0"/>
              <a:t> </a:t>
            </a:r>
            <a:r>
              <a:rPr lang="en-NZ" smtClean="0"/>
              <a:t>huống</a:t>
            </a:r>
            <a:endParaRPr lang="en-NZ"/>
          </a:p>
        </p:txBody>
      </p:sp>
      <p:sp>
        <p:nvSpPr>
          <p:cNvPr id="3" name="Content Placeholder 2"/>
          <p:cNvSpPr>
            <a:spLocks noGrp="1"/>
          </p:cNvSpPr>
          <p:nvPr>
            <p:ph idx="1"/>
          </p:nvPr>
        </p:nvSpPr>
        <p:spPr/>
        <p:txBody>
          <a:bodyPr/>
          <a:lstStyle/>
          <a:p>
            <a:endParaRPr lang="en-NZ"/>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5.1.KHÁI QUÁT </a:t>
            </a:r>
            <a:endParaRPr lang="en-NZ" dirty="0"/>
          </a:p>
        </p:txBody>
      </p:sp>
      <p:sp>
        <p:nvSpPr>
          <p:cNvPr id="3" name="Content Placeholder 2"/>
          <p:cNvSpPr>
            <a:spLocks noGrp="1"/>
          </p:cNvSpPr>
          <p:nvPr>
            <p:ph idx="1"/>
          </p:nvPr>
        </p:nvSpPr>
        <p:spPr/>
        <p:txBody>
          <a:bodyPr/>
          <a:lstStyle/>
          <a:p>
            <a:pPr marL="514350" indent="-514350">
              <a:buFont typeface="+mj-lt"/>
              <a:buAutoNum type="alphaLcParenR"/>
            </a:pPr>
            <a:r>
              <a:rPr lang="en-NZ" dirty="0" err="1" smtClean="0"/>
              <a:t>Hoạch</a:t>
            </a:r>
            <a:r>
              <a:rPr lang="en-NZ" dirty="0" smtClean="0"/>
              <a:t> </a:t>
            </a:r>
            <a:r>
              <a:rPr lang="en-NZ" dirty="0" err="1" smtClean="0"/>
              <a:t>định</a:t>
            </a:r>
            <a:r>
              <a:rPr lang="en-NZ" dirty="0" smtClean="0"/>
              <a:t>/</a:t>
            </a:r>
            <a:r>
              <a:rPr lang="en-NZ" dirty="0" err="1" smtClean="0"/>
              <a:t>lập</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trong</a:t>
            </a:r>
            <a:r>
              <a:rPr lang="en-NZ" dirty="0" smtClean="0"/>
              <a:t> </a:t>
            </a:r>
            <a:r>
              <a:rPr lang="en-NZ" dirty="0" err="1" smtClean="0"/>
              <a:t>quản</a:t>
            </a:r>
            <a:r>
              <a:rPr lang="en-NZ" dirty="0" smtClean="0"/>
              <a:t> </a:t>
            </a:r>
            <a:r>
              <a:rPr lang="en-NZ" dirty="0" err="1" smtClean="0"/>
              <a:t>lý</a:t>
            </a:r>
            <a:endParaRPr lang="en-NZ" dirty="0" smtClean="0"/>
          </a:p>
          <a:p>
            <a:pPr marL="514350" indent="-514350">
              <a:buFont typeface="+mj-lt"/>
              <a:buAutoNum type="alphaLcParenR"/>
            </a:pPr>
            <a:r>
              <a:rPr lang="en-NZ" dirty="0" err="1" smtClean="0"/>
              <a:t>Hoạch</a:t>
            </a:r>
            <a:r>
              <a:rPr lang="en-NZ" dirty="0" smtClean="0"/>
              <a:t> </a:t>
            </a:r>
            <a:r>
              <a:rPr lang="en-NZ" dirty="0" err="1" smtClean="0"/>
              <a:t>định</a:t>
            </a:r>
            <a:r>
              <a:rPr lang="en-NZ" dirty="0" smtClean="0"/>
              <a:t> </a:t>
            </a:r>
            <a:r>
              <a:rPr lang="en-NZ" dirty="0" err="1" smtClean="0"/>
              <a:t>nguồn</a:t>
            </a:r>
            <a:r>
              <a:rPr lang="en-NZ" dirty="0" smtClean="0"/>
              <a:t> </a:t>
            </a:r>
            <a:r>
              <a:rPr lang="en-NZ" dirty="0" err="1" smtClean="0"/>
              <a:t>nhân</a:t>
            </a:r>
            <a:r>
              <a:rPr lang="en-NZ" dirty="0" smtClean="0"/>
              <a:t> </a:t>
            </a:r>
            <a:r>
              <a:rPr lang="en-NZ" dirty="0" err="1" smtClean="0"/>
              <a:t>lực</a:t>
            </a:r>
            <a:endParaRPr lang="en-NZ" dirty="0" smtClean="0"/>
          </a:p>
          <a:p>
            <a:pPr marL="514350" indent="-514350">
              <a:buFont typeface="+mj-lt"/>
              <a:buAutoNum type="alphaLcParenR"/>
            </a:pPr>
            <a:r>
              <a:rPr lang="en-NZ" dirty="0" err="1" smtClean="0"/>
              <a:t>Vai</a:t>
            </a:r>
            <a:r>
              <a:rPr lang="en-NZ" dirty="0" smtClean="0"/>
              <a:t> </a:t>
            </a:r>
            <a:r>
              <a:rPr lang="en-NZ" dirty="0" err="1" smtClean="0"/>
              <a:t>trò</a:t>
            </a:r>
            <a:r>
              <a:rPr lang="en-NZ" dirty="0" smtClean="0"/>
              <a:t> </a:t>
            </a:r>
            <a:r>
              <a:rPr lang="en-NZ" dirty="0" err="1" smtClean="0"/>
              <a:t>của</a:t>
            </a:r>
            <a:r>
              <a:rPr lang="en-NZ" dirty="0" smtClean="0"/>
              <a:t> </a:t>
            </a:r>
            <a:r>
              <a:rPr lang="en-NZ" dirty="0" err="1" smtClean="0"/>
              <a:t>hoạch</a:t>
            </a:r>
            <a:r>
              <a:rPr lang="en-NZ" dirty="0" smtClean="0"/>
              <a:t> </a:t>
            </a:r>
            <a:r>
              <a:rPr lang="en-NZ" dirty="0" err="1" smtClean="0"/>
              <a:t>định</a:t>
            </a:r>
            <a:r>
              <a:rPr lang="en-NZ" dirty="0" smtClean="0"/>
              <a:t> NNL</a:t>
            </a:r>
          </a:p>
          <a:p>
            <a:pPr marL="514350" indent="-514350">
              <a:buFont typeface="+mj-lt"/>
              <a:buAutoNum type="alphaLcParenR"/>
            </a:pPr>
            <a:r>
              <a:rPr lang="en-NZ" dirty="0" err="1" smtClean="0"/>
              <a:t>Mục</a:t>
            </a:r>
            <a:r>
              <a:rPr lang="en-NZ" dirty="0" smtClean="0"/>
              <a:t> </a:t>
            </a:r>
            <a:r>
              <a:rPr lang="en-NZ" dirty="0" err="1" smtClean="0"/>
              <a:t>đích</a:t>
            </a:r>
            <a:r>
              <a:rPr lang="en-NZ" dirty="0" smtClean="0"/>
              <a:t> </a:t>
            </a:r>
            <a:r>
              <a:rPr lang="en-NZ" dirty="0" err="1" smtClean="0"/>
              <a:t>của</a:t>
            </a:r>
            <a:r>
              <a:rPr lang="en-NZ" dirty="0" smtClean="0"/>
              <a:t> </a:t>
            </a:r>
            <a:r>
              <a:rPr lang="en-NZ" dirty="0" err="1" smtClean="0"/>
              <a:t>hoạch</a:t>
            </a:r>
            <a:r>
              <a:rPr lang="en-NZ" dirty="0" smtClean="0"/>
              <a:t> </a:t>
            </a:r>
            <a:r>
              <a:rPr lang="en-NZ" dirty="0" err="1" smtClean="0"/>
              <a:t>định</a:t>
            </a:r>
            <a:r>
              <a:rPr lang="en-NZ" dirty="0" smtClean="0"/>
              <a:t> NNL</a:t>
            </a:r>
          </a:p>
          <a:p>
            <a:pPr marL="514350" indent="-514350">
              <a:buFont typeface="+mj-lt"/>
              <a:buAutoNum type="alphaLcParenR"/>
            </a:pPr>
            <a:r>
              <a:rPr lang="en-NZ" dirty="0" err="1" smtClean="0"/>
              <a:t>Mối</a:t>
            </a:r>
            <a:r>
              <a:rPr lang="en-NZ" dirty="0" smtClean="0"/>
              <a:t> </a:t>
            </a:r>
            <a:r>
              <a:rPr lang="en-NZ" dirty="0" err="1" smtClean="0"/>
              <a:t>quan</a:t>
            </a:r>
            <a:r>
              <a:rPr lang="en-NZ" dirty="0" smtClean="0"/>
              <a:t> </a:t>
            </a:r>
            <a:r>
              <a:rPr lang="en-NZ" dirty="0" err="1" smtClean="0"/>
              <a:t>hệ</a:t>
            </a:r>
            <a:r>
              <a:rPr lang="en-NZ" dirty="0" smtClean="0"/>
              <a:t> </a:t>
            </a:r>
            <a:r>
              <a:rPr lang="en-NZ" dirty="0" err="1" smtClean="0"/>
              <a:t>giữa</a:t>
            </a:r>
            <a:r>
              <a:rPr lang="en-NZ" dirty="0" smtClean="0"/>
              <a:t> </a:t>
            </a:r>
            <a:r>
              <a:rPr lang="en-NZ" dirty="0" err="1" smtClean="0"/>
              <a:t>kế</a:t>
            </a:r>
            <a:r>
              <a:rPr lang="en-NZ" dirty="0" smtClean="0"/>
              <a:t> </a:t>
            </a:r>
            <a:r>
              <a:rPr lang="en-NZ" dirty="0" err="1" smtClean="0"/>
              <a:t>hoạch</a:t>
            </a:r>
            <a:r>
              <a:rPr lang="en-NZ" dirty="0" smtClean="0"/>
              <a:t> NNL </a:t>
            </a:r>
            <a:r>
              <a:rPr lang="en-NZ" dirty="0" err="1" smtClean="0"/>
              <a:t>với</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smtClean="0"/>
          </a:p>
          <a:p>
            <a:pPr marL="514350" indent="-514350">
              <a:buFont typeface="+mj-lt"/>
              <a:buAutoNum type="alphaLcParenR"/>
            </a:pP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tới</a:t>
            </a:r>
            <a:r>
              <a:rPr lang="en-NZ" dirty="0" smtClean="0"/>
              <a:t> </a:t>
            </a:r>
            <a:r>
              <a:rPr lang="en-NZ" dirty="0" err="1" smtClean="0"/>
              <a:t>hoạch</a:t>
            </a:r>
            <a:r>
              <a:rPr lang="en-NZ" dirty="0" smtClean="0"/>
              <a:t> </a:t>
            </a:r>
            <a:r>
              <a:rPr lang="en-NZ" dirty="0" err="1" smtClean="0"/>
              <a:t>định</a:t>
            </a:r>
            <a:r>
              <a:rPr lang="en-NZ" dirty="0" smtClean="0"/>
              <a:t> NNL</a:t>
            </a:r>
          </a:p>
          <a:p>
            <a:endParaRPr lang="en-N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a. </a:t>
            </a:r>
            <a:r>
              <a:rPr lang="en-NZ" dirty="0" err="1" smtClean="0"/>
              <a:t>Hoạch</a:t>
            </a:r>
            <a:r>
              <a:rPr lang="en-NZ" dirty="0" smtClean="0"/>
              <a:t> </a:t>
            </a:r>
            <a:r>
              <a:rPr lang="en-NZ" dirty="0" err="1" smtClean="0"/>
              <a:t>định</a:t>
            </a:r>
            <a:r>
              <a:rPr lang="en-NZ" dirty="0" smtClean="0"/>
              <a:t>/</a:t>
            </a:r>
            <a:r>
              <a:rPr lang="en-NZ" dirty="0" err="1" smtClean="0"/>
              <a:t>Lập</a:t>
            </a:r>
            <a:r>
              <a:rPr lang="en-NZ" dirty="0" smtClean="0"/>
              <a:t> KH </a:t>
            </a:r>
            <a:br>
              <a:rPr lang="en-NZ" dirty="0" smtClean="0"/>
            </a:br>
            <a:r>
              <a:rPr lang="en-NZ" dirty="0" err="1" smtClean="0"/>
              <a:t>trong</a:t>
            </a:r>
            <a:r>
              <a:rPr lang="en-NZ" dirty="0" smtClean="0"/>
              <a:t> </a:t>
            </a:r>
            <a:r>
              <a:rPr lang="en-NZ" dirty="0" err="1" smtClean="0"/>
              <a:t>quản</a:t>
            </a:r>
            <a:r>
              <a:rPr lang="en-NZ" dirty="0" smtClean="0"/>
              <a:t> </a:t>
            </a:r>
            <a:r>
              <a:rPr lang="en-NZ" dirty="0" err="1" smtClean="0"/>
              <a:t>lý</a:t>
            </a:r>
            <a:endParaRPr lang="en-NZ" dirty="0"/>
          </a:p>
        </p:txBody>
      </p:sp>
      <p:sp>
        <p:nvSpPr>
          <p:cNvPr id="3" name="Content Placeholder 2"/>
          <p:cNvSpPr>
            <a:spLocks noGrp="1"/>
          </p:cNvSpPr>
          <p:nvPr>
            <p:ph idx="1"/>
          </p:nvPr>
        </p:nvSpPr>
        <p:spPr/>
        <p:txBody>
          <a:bodyPr/>
          <a:lstStyle/>
          <a:p>
            <a:r>
              <a:rPr lang="en-NZ" dirty="0" err="1" smtClean="0"/>
              <a:t>Hoạch</a:t>
            </a:r>
            <a:r>
              <a:rPr lang="en-NZ" dirty="0" smtClean="0"/>
              <a:t> </a:t>
            </a:r>
            <a:r>
              <a:rPr lang="en-NZ" dirty="0" err="1" smtClean="0"/>
              <a:t>định</a:t>
            </a:r>
            <a:r>
              <a:rPr lang="en-NZ" dirty="0" smtClean="0"/>
              <a:t> </a:t>
            </a:r>
            <a:r>
              <a:rPr lang="en-NZ" dirty="0" err="1" smtClean="0"/>
              <a:t>có</a:t>
            </a:r>
            <a:r>
              <a:rPr lang="en-NZ" dirty="0" smtClean="0"/>
              <a:t> </a:t>
            </a:r>
            <a:r>
              <a:rPr lang="en-NZ" dirty="0" err="1" smtClean="0"/>
              <a:t>nghĩa</a:t>
            </a:r>
            <a:r>
              <a:rPr lang="en-NZ" dirty="0" smtClean="0"/>
              <a:t> </a:t>
            </a:r>
            <a:r>
              <a:rPr lang="en-NZ" dirty="0" err="1" smtClean="0"/>
              <a:t>là</a:t>
            </a:r>
            <a:r>
              <a:rPr lang="en-NZ" dirty="0" smtClean="0"/>
              <a:t> </a:t>
            </a:r>
            <a:r>
              <a:rPr lang="en-NZ" dirty="0" err="1" smtClean="0"/>
              <a:t>tiên</a:t>
            </a:r>
            <a:r>
              <a:rPr lang="en-NZ" dirty="0" smtClean="0"/>
              <a:t> </a:t>
            </a:r>
            <a:r>
              <a:rPr lang="en-NZ" dirty="0" err="1" smtClean="0"/>
              <a:t>liệu</a:t>
            </a:r>
            <a:r>
              <a:rPr lang="en-NZ" dirty="0" smtClean="0"/>
              <a:t>, </a:t>
            </a:r>
            <a:r>
              <a:rPr lang="en-NZ" dirty="0" err="1" smtClean="0"/>
              <a:t>dự</a:t>
            </a:r>
            <a:r>
              <a:rPr lang="en-NZ" dirty="0" smtClean="0"/>
              <a:t> </a:t>
            </a:r>
            <a:r>
              <a:rPr lang="en-NZ" dirty="0" err="1" smtClean="0"/>
              <a:t>đoán</a:t>
            </a:r>
            <a:r>
              <a:rPr lang="en-NZ" dirty="0" smtClean="0"/>
              <a:t>, </a:t>
            </a:r>
            <a:r>
              <a:rPr lang="en-NZ" dirty="0" err="1" smtClean="0"/>
              <a:t>dự</a:t>
            </a:r>
            <a:r>
              <a:rPr lang="en-NZ" dirty="0" smtClean="0"/>
              <a:t> </a:t>
            </a:r>
            <a:r>
              <a:rPr lang="en-NZ" dirty="0" err="1" smtClean="0"/>
              <a:t>báo</a:t>
            </a:r>
            <a:r>
              <a:rPr lang="en-NZ" dirty="0" smtClean="0"/>
              <a:t> </a:t>
            </a:r>
            <a:r>
              <a:rPr lang="en-NZ" dirty="0" err="1" smtClean="0"/>
              <a:t>những</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hoặc</a:t>
            </a:r>
            <a:r>
              <a:rPr lang="en-NZ" dirty="0" smtClean="0"/>
              <a:t> </a:t>
            </a:r>
            <a:r>
              <a:rPr lang="en-NZ" dirty="0" err="1" smtClean="0"/>
              <a:t>biến</a:t>
            </a:r>
            <a:r>
              <a:rPr lang="en-NZ" dirty="0" smtClean="0"/>
              <a:t> </a:t>
            </a:r>
            <a:r>
              <a:rPr lang="en-NZ" dirty="0" err="1" smtClean="0"/>
              <a:t>thiên</a:t>
            </a:r>
            <a:endParaRPr lang="en-N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 KHÁI NIỆM HOACH </a:t>
            </a:r>
            <a:endParaRPr lang="en-NZ" dirty="0"/>
          </a:p>
        </p:txBody>
      </p:sp>
      <p:sp>
        <p:nvSpPr>
          <p:cNvPr id="3" name="Content Placeholder 2"/>
          <p:cNvSpPr>
            <a:spLocks noGrp="1"/>
          </p:cNvSpPr>
          <p:nvPr>
            <p:ph idx="1"/>
          </p:nvPr>
        </p:nvSpPr>
        <p:spPr/>
        <p:txBody>
          <a:bodyPr>
            <a:normAutofit fontScale="92500"/>
          </a:bodyPr>
          <a:lstStyle/>
          <a:p>
            <a:r>
              <a:rPr lang="en-NZ" dirty="0" smtClean="0"/>
              <a:t>ĐN 1: </a:t>
            </a:r>
            <a:r>
              <a:rPr lang="en-NZ" dirty="0" err="1" smtClean="0"/>
              <a:t>là</a:t>
            </a:r>
            <a:r>
              <a:rPr lang="en-NZ" dirty="0" smtClean="0"/>
              <a:t> </a:t>
            </a:r>
            <a:r>
              <a:rPr lang="en-NZ" dirty="0" err="1" smtClean="0"/>
              <a:t>một</a:t>
            </a:r>
            <a:r>
              <a:rPr lang="en-NZ" dirty="0" smtClean="0"/>
              <a:t> </a:t>
            </a:r>
            <a:r>
              <a:rPr lang="en-NZ" dirty="0" err="1" smtClean="0">
                <a:solidFill>
                  <a:srgbClr val="FFC000"/>
                </a:solidFill>
              </a:rPr>
              <a:t>quá</a:t>
            </a:r>
            <a:r>
              <a:rPr lang="en-NZ" dirty="0" smtClean="0">
                <a:solidFill>
                  <a:srgbClr val="FFC000"/>
                </a:solidFill>
              </a:rPr>
              <a:t> </a:t>
            </a:r>
            <a:r>
              <a:rPr lang="en-NZ" dirty="0" err="1" smtClean="0">
                <a:solidFill>
                  <a:srgbClr val="FFC000"/>
                </a:solidFill>
              </a:rPr>
              <a:t>trình</a:t>
            </a:r>
            <a:r>
              <a:rPr lang="en-NZ" dirty="0" smtClean="0">
                <a:solidFill>
                  <a:srgbClr val="FFC000"/>
                </a:solidFill>
              </a:rPr>
              <a:t> </a:t>
            </a:r>
            <a:r>
              <a:rPr lang="en-NZ" dirty="0" err="1" smtClean="0"/>
              <a:t>gồm</a:t>
            </a:r>
            <a:r>
              <a:rPr lang="en-NZ" dirty="0" smtClean="0"/>
              <a:t> </a:t>
            </a:r>
            <a:r>
              <a:rPr lang="en-NZ" dirty="0" err="1" smtClean="0"/>
              <a:t>nhiều</a:t>
            </a:r>
            <a:r>
              <a:rPr lang="en-NZ" dirty="0" smtClean="0"/>
              <a:t> </a:t>
            </a:r>
            <a:r>
              <a:rPr lang="en-NZ" dirty="0" err="1" smtClean="0"/>
              <a:t>nội</a:t>
            </a:r>
            <a:r>
              <a:rPr lang="en-NZ" dirty="0" smtClean="0"/>
              <a:t> dung </a:t>
            </a:r>
            <a:r>
              <a:rPr lang="en-NZ" dirty="0" err="1" smtClean="0"/>
              <a:t>liên</a:t>
            </a:r>
            <a:r>
              <a:rPr lang="en-NZ" dirty="0" smtClean="0"/>
              <a:t> </a:t>
            </a:r>
            <a:r>
              <a:rPr lang="en-NZ" dirty="0" err="1" smtClean="0"/>
              <a:t>quan</a:t>
            </a:r>
            <a:r>
              <a:rPr lang="en-NZ" dirty="0" smtClean="0"/>
              <a:t> </a:t>
            </a:r>
            <a:r>
              <a:rPr lang="en-NZ" dirty="0" err="1" smtClean="0"/>
              <a:t>đến</a:t>
            </a:r>
            <a:r>
              <a:rPr lang="en-NZ" dirty="0" smtClean="0"/>
              <a:t> </a:t>
            </a:r>
            <a:r>
              <a:rPr lang="en-NZ" dirty="0" err="1" smtClean="0"/>
              <a:t>phân</a:t>
            </a:r>
            <a:r>
              <a:rPr lang="en-NZ" dirty="0" smtClean="0"/>
              <a:t> </a:t>
            </a:r>
            <a:r>
              <a:rPr lang="en-NZ" dirty="0" err="1" smtClean="0"/>
              <a:t>tích</a:t>
            </a:r>
            <a:r>
              <a:rPr lang="en-NZ" dirty="0" smtClean="0"/>
              <a:t>, </a:t>
            </a:r>
            <a:r>
              <a:rPr lang="en-NZ" dirty="0" err="1" smtClean="0"/>
              <a:t>dự</a:t>
            </a:r>
            <a:r>
              <a:rPr lang="en-NZ" dirty="0" smtClean="0"/>
              <a:t> </a:t>
            </a:r>
            <a:r>
              <a:rPr lang="en-NZ" dirty="0" err="1" smtClean="0"/>
              <a:t>báo</a:t>
            </a:r>
            <a:r>
              <a:rPr lang="en-NZ" dirty="0" smtClean="0"/>
              <a:t>, </a:t>
            </a:r>
            <a:r>
              <a:rPr lang="en-NZ" dirty="0" err="1" smtClean="0"/>
              <a:t>xây</a:t>
            </a:r>
            <a:r>
              <a:rPr lang="en-NZ" dirty="0" smtClean="0"/>
              <a:t> </a:t>
            </a:r>
            <a:r>
              <a:rPr lang="en-NZ" dirty="0" err="1" smtClean="0"/>
              <a:t>dựng</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các</a:t>
            </a:r>
            <a:r>
              <a:rPr lang="en-NZ" dirty="0" smtClean="0"/>
              <a:t> </a:t>
            </a:r>
            <a:r>
              <a:rPr lang="en-NZ" dirty="0" err="1" smtClean="0"/>
              <a:t>biện</a:t>
            </a:r>
            <a:r>
              <a:rPr lang="en-NZ" dirty="0" smtClean="0"/>
              <a:t> </a:t>
            </a:r>
            <a:r>
              <a:rPr lang="en-NZ" dirty="0" err="1" smtClean="0"/>
              <a:t>phap</a:t>
            </a:r>
            <a:r>
              <a:rPr lang="en-NZ" dirty="0" smtClean="0"/>
              <a:t> </a:t>
            </a:r>
            <a:r>
              <a:rPr lang="en-NZ" dirty="0" err="1" smtClean="0"/>
              <a:t>để</a:t>
            </a:r>
            <a:r>
              <a:rPr lang="en-NZ" dirty="0" smtClean="0"/>
              <a:t> </a:t>
            </a:r>
            <a:r>
              <a:rPr lang="en-NZ" dirty="0" err="1" smtClean="0"/>
              <a:t>bảo</a:t>
            </a:r>
            <a:r>
              <a:rPr lang="en-NZ" dirty="0" smtClean="0"/>
              <a:t> </a:t>
            </a:r>
            <a:r>
              <a:rPr lang="en-NZ" dirty="0" err="1" smtClean="0"/>
              <a:t>đảm</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có</a:t>
            </a:r>
            <a:r>
              <a:rPr lang="en-NZ" dirty="0" smtClean="0"/>
              <a:t> </a:t>
            </a:r>
            <a:r>
              <a:rPr lang="en-NZ" dirty="0" err="1" smtClean="0"/>
              <a:t>đủ</a:t>
            </a:r>
            <a:r>
              <a:rPr lang="en-NZ" dirty="0" smtClean="0"/>
              <a:t> </a:t>
            </a:r>
            <a:r>
              <a:rPr lang="en-NZ" dirty="0" err="1" smtClean="0"/>
              <a:t>số</a:t>
            </a:r>
            <a:r>
              <a:rPr lang="en-NZ" dirty="0" smtClean="0"/>
              <a:t> </a:t>
            </a:r>
            <a:r>
              <a:rPr lang="en-NZ" dirty="0" err="1" smtClean="0"/>
              <a:t>lượng</a:t>
            </a:r>
            <a:r>
              <a:rPr lang="en-NZ" dirty="0" smtClean="0"/>
              <a:t> </a:t>
            </a:r>
            <a:r>
              <a:rPr lang="en-NZ" dirty="0" err="1" smtClean="0"/>
              <a:t>người</a:t>
            </a:r>
            <a:r>
              <a:rPr lang="en-NZ" dirty="0" smtClean="0"/>
              <a:t> </a:t>
            </a:r>
            <a:r>
              <a:rPr lang="en-NZ" dirty="0" err="1" smtClean="0"/>
              <a:t>bố</a:t>
            </a:r>
            <a:r>
              <a:rPr lang="en-NZ" dirty="0" smtClean="0"/>
              <a:t> </a:t>
            </a:r>
            <a:r>
              <a:rPr lang="en-NZ" dirty="0" err="1" smtClean="0"/>
              <a:t>trí</a:t>
            </a:r>
            <a:r>
              <a:rPr lang="en-NZ" dirty="0" smtClean="0"/>
              <a:t> </a:t>
            </a:r>
            <a:r>
              <a:rPr lang="en-NZ" dirty="0" err="1" smtClean="0"/>
              <a:t>đúng</a:t>
            </a:r>
            <a:r>
              <a:rPr lang="en-NZ" dirty="0" smtClean="0"/>
              <a:t> </a:t>
            </a:r>
            <a:r>
              <a:rPr lang="en-NZ" dirty="0" err="1" smtClean="0"/>
              <a:t>nơi</a:t>
            </a:r>
            <a:r>
              <a:rPr lang="en-NZ" dirty="0" smtClean="0"/>
              <a:t>, </a:t>
            </a:r>
            <a:r>
              <a:rPr lang="en-NZ" dirty="0" err="1" smtClean="0"/>
              <a:t>đúng</a:t>
            </a:r>
            <a:r>
              <a:rPr lang="en-NZ" dirty="0" smtClean="0"/>
              <a:t> </a:t>
            </a:r>
            <a:r>
              <a:rPr lang="en-NZ" dirty="0" err="1" smtClean="0"/>
              <a:t>lúc</a:t>
            </a:r>
            <a:r>
              <a:rPr lang="en-NZ" dirty="0" smtClean="0"/>
              <a:t>.</a:t>
            </a:r>
          </a:p>
          <a:p>
            <a:r>
              <a:rPr lang="en-NZ" dirty="0" smtClean="0"/>
              <a:t>ĐN 2: </a:t>
            </a:r>
            <a:r>
              <a:rPr lang="en-NZ" dirty="0" err="1" smtClean="0"/>
              <a:t>là</a:t>
            </a:r>
            <a:r>
              <a:rPr lang="en-NZ" dirty="0" smtClean="0"/>
              <a:t> </a:t>
            </a:r>
            <a:r>
              <a:rPr lang="en-NZ" dirty="0" err="1" smtClean="0">
                <a:solidFill>
                  <a:srgbClr val="FFC000"/>
                </a:solidFill>
              </a:rPr>
              <a:t>quá</a:t>
            </a:r>
            <a:r>
              <a:rPr lang="en-NZ" dirty="0" smtClean="0">
                <a:solidFill>
                  <a:srgbClr val="FFC000"/>
                </a:solidFill>
              </a:rPr>
              <a:t> </a:t>
            </a:r>
            <a:r>
              <a:rPr lang="en-NZ" dirty="0" err="1" smtClean="0">
                <a:solidFill>
                  <a:srgbClr val="FFC000"/>
                </a:solidFill>
              </a:rPr>
              <a:t>trình</a:t>
            </a:r>
            <a:r>
              <a:rPr lang="en-NZ" dirty="0" smtClean="0">
                <a:solidFill>
                  <a:srgbClr val="FFC000"/>
                </a:solidFill>
              </a:rPr>
              <a:t> </a:t>
            </a:r>
            <a:r>
              <a:rPr lang="en-NZ" dirty="0" err="1" smtClean="0"/>
              <a:t>đánh</a:t>
            </a:r>
            <a:r>
              <a:rPr lang="en-NZ" dirty="0" smtClean="0"/>
              <a:t> </a:t>
            </a:r>
            <a:r>
              <a:rPr lang="en-NZ" dirty="0" err="1" smtClean="0"/>
              <a:t>giá</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nhu</a:t>
            </a:r>
            <a:r>
              <a:rPr lang="en-NZ" dirty="0" smtClean="0"/>
              <a:t> </a:t>
            </a:r>
            <a:r>
              <a:rPr lang="en-NZ" dirty="0" err="1" smtClean="0"/>
              <a:t>cầu</a:t>
            </a:r>
            <a:r>
              <a:rPr lang="en-NZ" dirty="0" smtClean="0"/>
              <a:t> </a:t>
            </a:r>
            <a:r>
              <a:rPr lang="en-NZ" dirty="0" err="1" smtClean="0"/>
              <a:t>về</a:t>
            </a:r>
            <a:r>
              <a:rPr lang="en-NZ" dirty="0" smtClean="0"/>
              <a:t> NNL </a:t>
            </a:r>
            <a:r>
              <a:rPr lang="en-NZ" dirty="0" err="1" smtClean="0"/>
              <a:t>để</a:t>
            </a:r>
            <a:r>
              <a:rPr lang="en-NZ" dirty="0" smtClean="0"/>
              <a:t> </a:t>
            </a:r>
            <a:r>
              <a:rPr lang="en-NZ" dirty="0" err="1" smtClean="0"/>
              <a:t>đáp</a:t>
            </a:r>
            <a:r>
              <a:rPr lang="en-NZ" dirty="0" smtClean="0"/>
              <a:t> </a:t>
            </a:r>
            <a:r>
              <a:rPr lang="en-NZ" dirty="0" err="1" smtClean="0"/>
              <a:t>ứng</a:t>
            </a:r>
            <a:r>
              <a:rPr lang="en-NZ" dirty="0" smtClean="0"/>
              <a:t> </a:t>
            </a:r>
            <a:r>
              <a:rPr lang="en-NZ" dirty="0" err="1" smtClean="0"/>
              <a:t>mục</a:t>
            </a:r>
            <a:r>
              <a:rPr lang="en-NZ" dirty="0" smtClean="0"/>
              <a:t> </a:t>
            </a:r>
            <a:r>
              <a:rPr lang="en-NZ" dirty="0" err="1" smtClean="0"/>
              <a:t>tiêu</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và</a:t>
            </a:r>
            <a:r>
              <a:rPr lang="en-NZ" dirty="0" smtClean="0"/>
              <a:t> </a:t>
            </a:r>
            <a:r>
              <a:rPr lang="en-NZ" dirty="0" err="1" smtClean="0"/>
              <a:t>xây</a:t>
            </a:r>
            <a:r>
              <a:rPr lang="en-NZ" dirty="0" smtClean="0"/>
              <a:t> </a:t>
            </a:r>
            <a:r>
              <a:rPr lang="en-NZ" dirty="0" err="1" smtClean="0"/>
              <a:t>dựng</a:t>
            </a:r>
            <a:r>
              <a:rPr lang="en-NZ" dirty="0" smtClean="0"/>
              <a:t> </a:t>
            </a:r>
            <a:r>
              <a:rPr lang="en-NZ" dirty="0" err="1" smtClean="0"/>
              <a:t>các</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để</a:t>
            </a:r>
            <a:r>
              <a:rPr lang="en-NZ" dirty="0" smtClean="0"/>
              <a:t> </a:t>
            </a:r>
            <a:r>
              <a:rPr lang="en-NZ" dirty="0" err="1" smtClean="0"/>
              <a:t>đáp</a:t>
            </a:r>
            <a:r>
              <a:rPr lang="en-NZ" dirty="0" smtClean="0"/>
              <a:t> </a:t>
            </a:r>
            <a:r>
              <a:rPr lang="en-NZ" dirty="0" err="1" smtClean="0"/>
              <a:t>ứng</a:t>
            </a:r>
            <a:r>
              <a:rPr lang="en-NZ" dirty="0" smtClean="0"/>
              <a:t> </a:t>
            </a:r>
            <a:r>
              <a:rPr lang="en-NZ" dirty="0" err="1" smtClean="0"/>
              <a:t>những</a:t>
            </a:r>
            <a:r>
              <a:rPr lang="en-NZ" dirty="0" smtClean="0"/>
              <a:t> </a:t>
            </a:r>
            <a:r>
              <a:rPr lang="en-NZ" dirty="0" err="1" smtClean="0"/>
              <a:t>nhu</a:t>
            </a:r>
            <a:r>
              <a:rPr lang="en-NZ" dirty="0" smtClean="0"/>
              <a:t> </a:t>
            </a:r>
            <a:r>
              <a:rPr lang="en-NZ" dirty="0" err="1" smtClean="0"/>
              <a:t>cầu</a:t>
            </a:r>
            <a:r>
              <a:rPr lang="en-NZ" dirty="0" smtClean="0"/>
              <a:t> </a:t>
            </a:r>
            <a:r>
              <a:rPr lang="en-NZ" dirty="0" err="1" smtClean="0"/>
              <a:t>đó</a:t>
            </a:r>
            <a:r>
              <a:rPr lang="en-NZ" dirty="0" smtClean="0"/>
              <a:t>.</a:t>
            </a:r>
          </a:p>
          <a:p>
            <a:pPr>
              <a:buNone/>
            </a:pPr>
            <a:endParaRPr lang="en-N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c.VAI TRÒ </a:t>
            </a:r>
            <a:endParaRPr lang="en-NZ" dirty="0"/>
          </a:p>
        </p:txBody>
      </p:sp>
      <p:sp>
        <p:nvSpPr>
          <p:cNvPr id="3" name="Content Placeholder 2"/>
          <p:cNvSpPr>
            <a:spLocks noGrp="1"/>
          </p:cNvSpPr>
          <p:nvPr>
            <p:ph idx="1"/>
          </p:nvPr>
        </p:nvSpPr>
        <p:spPr/>
        <p:txBody>
          <a:bodyPr>
            <a:normAutofit lnSpcReduction="10000"/>
          </a:bodyPr>
          <a:lstStyle/>
          <a:p>
            <a:r>
              <a:rPr lang="en-NZ" dirty="0" err="1" smtClean="0"/>
              <a:t>Góp</a:t>
            </a:r>
            <a:r>
              <a:rPr lang="en-NZ" dirty="0" smtClean="0"/>
              <a:t> </a:t>
            </a:r>
            <a:r>
              <a:rPr lang="en-NZ" dirty="0" err="1" smtClean="0"/>
              <a:t>phần</a:t>
            </a:r>
            <a:r>
              <a:rPr lang="en-NZ" dirty="0" smtClean="0"/>
              <a:t> </a:t>
            </a:r>
            <a:r>
              <a:rPr lang="en-NZ" dirty="0" err="1" smtClean="0"/>
              <a:t>quan</a:t>
            </a:r>
            <a:r>
              <a:rPr lang="en-NZ" dirty="0" smtClean="0"/>
              <a:t> </a:t>
            </a:r>
            <a:r>
              <a:rPr lang="en-NZ" dirty="0" err="1" smtClean="0"/>
              <a:t>trọng</a:t>
            </a:r>
            <a:r>
              <a:rPr lang="en-NZ" dirty="0" smtClean="0"/>
              <a:t> </a:t>
            </a:r>
            <a:r>
              <a:rPr lang="en-NZ" dirty="0" err="1" smtClean="0"/>
              <a:t>vào</a:t>
            </a:r>
            <a:r>
              <a:rPr lang="en-NZ" dirty="0" smtClean="0"/>
              <a:t> </a:t>
            </a:r>
            <a:r>
              <a:rPr lang="en-NZ" dirty="0" err="1" smtClean="0"/>
              <a:t>hoạch</a:t>
            </a:r>
            <a:r>
              <a:rPr lang="en-NZ" dirty="0" smtClean="0"/>
              <a:t> </a:t>
            </a:r>
            <a:r>
              <a:rPr lang="en-NZ" dirty="0" err="1" smtClean="0"/>
              <a:t>định</a:t>
            </a:r>
            <a:r>
              <a:rPr lang="en-NZ" dirty="0" smtClean="0"/>
              <a:t> </a:t>
            </a:r>
            <a:r>
              <a:rPr lang="en-NZ" dirty="0" err="1" smtClean="0"/>
              <a:t>chiến</a:t>
            </a:r>
            <a:r>
              <a:rPr lang="en-NZ" dirty="0" smtClean="0"/>
              <a:t> </a:t>
            </a:r>
            <a:r>
              <a:rPr lang="en-NZ" dirty="0" err="1" smtClean="0"/>
              <a:t>lược</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smtClean="0"/>
          </a:p>
          <a:p>
            <a:r>
              <a:rPr lang="en-NZ" dirty="0" err="1" smtClean="0"/>
              <a:t>Vai</a:t>
            </a:r>
            <a:r>
              <a:rPr lang="en-NZ" dirty="0" smtClean="0"/>
              <a:t> </a:t>
            </a:r>
            <a:r>
              <a:rPr lang="en-NZ" dirty="0" err="1" smtClean="0"/>
              <a:t>trò</a:t>
            </a:r>
            <a:r>
              <a:rPr lang="en-NZ" dirty="0" smtClean="0"/>
              <a:t> TRUNG TÂM </a:t>
            </a:r>
            <a:r>
              <a:rPr lang="en-NZ" dirty="0" err="1" smtClean="0"/>
              <a:t>trong</a:t>
            </a:r>
            <a:r>
              <a:rPr lang="en-NZ" dirty="0" smtClean="0"/>
              <a:t> </a:t>
            </a:r>
            <a:r>
              <a:rPr lang="en-NZ" dirty="0" err="1" smtClean="0"/>
              <a:t>quản</a:t>
            </a:r>
            <a:r>
              <a:rPr lang="en-NZ" dirty="0" smtClean="0"/>
              <a:t> </a:t>
            </a:r>
            <a:r>
              <a:rPr lang="en-NZ" dirty="0" err="1" smtClean="0"/>
              <a:t>lý</a:t>
            </a:r>
            <a:r>
              <a:rPr lang="en-NZ" dirty="0" smtClean="0"/>
              <a:t> </a:t>
            </a:r>
            <a:r>
              <a:rPr lang="en-NZ" dirty="0" err="1" smtClean="0"/>
              <a:t>chiến</a:t>
            </a:r>
            <a:r>
              <a:rPr lang="en-NZ" dirty="0" smtClean="0"/>
              <a:t> </a:t>
            </a:r>
            <a:r>
              <a:rPr lang="en-NZ" dirty="0" err="1" smtClean="0"/>
              <a:t>lược</a:t>
            </a:r>
            <a:r>
              <a:rPr lang="en-NZ" dirty="0" smtClean="0"/>
              <a:t> NNL</a:t>
            </a:r>
          </a:p>
          <a:p>
            <a:r>
              <a:rPr lang="en-NZ" dirty="0" err="1" smtClean="0"/>
              <a:t>Ảnh</a:t>
            </a:r>
            <a:r>
              <a:rPr lang="en-NZ" dirty="0" smtClean="0"/>
              <a:t> </a:t>
            </a:r>
            <a:r>
              <a:rPr lang="en-NZ" dirty="0" err="1" smtClean="0"/>
              <a:t>hưởng</a:t>
            </a:r>
            <a:r>
              <a:rPr lang="en-NZ" dirty="0" smtClean="0"/>
              <a:t> </a:t>
            </a:r>
            <a:r>
              <a:rPr lang="en-NZ" dirty="0" err="1" smtClean="0"/>
              <a:t>lớn</a:t>
            </a:r>
            <a:r>
              <a:rPr lang="en-NZ" dirty="0" smtClean="0"/>
              <a:t> </a:t>
            </a:r>
            <a:r>
              <a:rPr lang="en-NZ" dirty="0" err="1" smtClean="0"/>
              <a:t>đến</a:t>
            </a:r>
            <a:r>
              <a:rPr lang="en-NZ" dirty="0" smtClean="0"/>
              <a:t> </a:t>
            </a:r>
            <a:r>
              <a:rPr lang="en-NZ" dirty="0" err="1" smtClean="0"/>
              <a:t>hiệu</a:t>
            </a:r>
            <a:r>
              <a:rPr lang="en-NZ" dirty="0" smtClean="0"/>
              <a:t> </a:t>
            </a:r>
            <a:r>
              <a:rPr lang="en-NZ" dirty="0" err="1" smtClean="0"/>
              <a:t>quả</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smtClean="0"/>
          </a:p>
          <a:p>
            <a:r>
              <a:rPr lang="en-NZ" dirty="0" err="1" smtClean="0"/>
              <a:t>Là</a:t>
            </a:r>
            <a:r>
              <a:rPr lang="en-NZ" dirty="0" smtClean="0"/>
              <a:t> </a:t>
            </a:r>
            <a:r>
              <a:rPr lang="en-NZ" dirty="0" err="1" smtClean="0"/>
              <a:t>cơ</a:t>
            </a:r>
            <a:r>
              <a:rPr lang="en-NZ" dirty="0" smtClean="0"/>
              <a:t> </a:t>
            </a:r>
            <a:r>
              <a:rPr lang="en-NZ" dirty="0" err="1" smtClean="0"/>
              <a:t>sở</a:t>
            </a:r>
            <a:r>
              <a:rPr lang="en-NZ" dirty="0" smtClean="0"/>
              <a:t> </a:t>
            </a:r>
            <a:r>
              <a:rPr lang="en-NZ" dirty="0" err="1" smtClean="0"/>
              <a:t>cho</a:t>
            </a:r>
            <a:r>
              <a:rPr lang="en-NZ" dirty="0" smtClean="0"/>
              <a:t> </a:t>
            </a:r>
            <a:r>
              <a:rPr lang="en-NZ" dirty="0" err="1" smtClean="0"/>
              <a:t>các</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biên</a:t>
            </a:r>
            <a:r>
              <a:rPr lang="en-NZ" dirty="0" smtClean="0"/>
              <a:t> </a:t>
            </a:r>
            <a:r>
              <a:rPr lang="en-NZ" dirty="0" err="1" smtClean="0"/>
              <a:t>chế</a:t>
            </a:r>
            <a:r>
              <a:rPr lang="en-NZ" dirty="0" smtClean="0"/>
              <a:t>, </a:t>
            </a:r>
            <a:r>
              <a:rPr lang="en-NZ" dirty="0" err="1" smtClean="0"/>
              <a:t>đào</a:t>
            </a:r>
            <a:r>
              <a:rPr lang="en-NZ" dirty="0" smtClean="0"/>
              <a:t> </a:t>
            </a:r>
            <a:r>
              <a:rPr lang="en-NZ" dirty="0" err="1" smtClean="0"/>
              <a:t>tạo</a:t>
            </a:r>
            <a:r>
              <a:rPr lang="en-NZ" dirty="0" smtClean="0"/>
              <a:t> </a:t>
            </a:r>
            <a:r>
              <a:rPr lang="en-NZ" dirty="0" err="1" smtClean="0"/>
              <a:t>và</a:t>
            </a:r>
            <a:r>
              <a:rPr lang="en-NZ" dirty="0" smtClean="0"/>
              <a:t> </a:t>
            </a:r>
            <a:r>
              <a:rPr lang="en-NZ" dirty="0" err="1" smtClean="0"/>
              <a:t>phát</a:t>
            </a:r>
            <a:r>
              <a:rPr lang="en-NZ" dirty="0" smtClean="0"/>
              <a:t> </a:t>
            </a:r>
            <a:r>
              <a:rPr lang="en-NZ" dirty="0" err="1" smtClean="0"/>
              <a:t>triển</a:t>
            </a:r>
            <a:r>
              <a:rPr lang="en-NZ" dirty="0" smtClean="0"/>
              <a:t> NNL</a:t>
            </a:r>
          </a:p>
          <a:p>
            <a:r>
              <a:rPr lang="en-NZ" dirty="0" err="1" smtClean="0"/>
              <a:t>Điều</a:t>
            </a:r>
            <a:r>
              <a:rPr lang="en-NZ" dirty="0" smtClean="0"/>
              <a:t> </a:t>
            </a:r>
            <a:r>
              <a:rPr lang="en-NZ" dirty="0" err="1" smtClean="0"/>
              <a:t>hòa</a:t>
            </a:r>
            <a:r>
              <a:rPr lang="en-NZ" dirty="0" smtClean="0"/>
              <a:t> </a:t>
            </a:r>
            <a:r>
              <a:rPr lang="en-NZ" dirty="0" err="1" smtClean="0"/>
              <a:t>các</a:t>
            </a:r>
            <a:r>
              <a:rPr lang="en-NZ" dirty="0" smtClean="0"/>
              <a:t> </a:t>
            </a:r>
            <a:r>
              <a:rPr lang="en-NZ" dirty="0" err="1" smtClean="0"/>
              <a:t>hoạt</a:t>
            </a:r>
            <a:r>
              <a:rPr lang="en-NZ" dirty="0" smtClean="0"/>
              <a:t> </a:t>
            </a:r>
            <a:r>
              <a:rPr lang="en-NZ" dirty="0" err="1" smtClean="0"/>
              <a:t>động</a:t>
            </a:r>
            <a:r>
              <a:rPr lang="en-NZ" dirty="0" smtClean="0"/>
              <a:t> NNL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d. </a:t>
            </a:r>
            <a:r>
              <a:rPr lang="en-NZ" sz="4000" dirty="0" smtClean="0"/>
              <a:t>QUAN HỆ GIỮA HOẠCH ĐỊNH NNL VỚI KẾ HOẠCH HOẠT ĐỘNG CỦA TC</a:t>
            </a:r>
            <a:endParaRPr lang="en-NZ" dirty="0"/>
          </a:p>
        </p:txBody>
      </p:sp>
      <p:sp>
        <p:nvSpPr>
          <p:cNvPr id="3" name="Content Placeholder 2"/>
          <p:cNvSpPr>
            <a:spLocks noGrp="1"/>
          </p:cNvSpPr>
          <p:nvPr>
            <p:ph idx="1"/>
          </p:nvPr>
        </p:nvSpPr>
        <p:spPr/>
        <p:txBody>
          <a:bodyPr/>
          <a:lstStyle/>
          <a:p>
            <a:pPr>
              <a:buNone/>
            </a:pPr>
            <a:r>
              <a:rPr lang="en-NZ" dirty="0" err="1" smtClean="0"/>
              <a:t>Quan</a:t>
            </a:r>
            <a:r>
              <a:rPr lang="en-NZ" dirty="0" smtClean="0"/>
              <a:t> </a:t>
            </a:r>
            <a:r>
              <a:rPr lang="en-NZ" dirty="0" err="1" smtClean="0"/>
              <a:t>hệ</a:t>
            </a:r>
            <a:r>
              <a:rPr lang="en-NZ" dirty="0" smtClean="0"/>
              <a:t> </a:t>
            </a:r>
            <a:r>
              <a:rPr lang="en-NZ" dirty="0" err="1" smtClean="0"/>
              <a:t>rất</a:t>
            </a:r>
            <a:r>
              <a:rPr lang="en-NZ" dirty="0" smtClean="0"/>
              <a:t> </a:t>
            </a:r>
            <a:r>
              <a:rPr lang="en-NZ" dirty="0" err="1" smtClean="0"/>
              <a:t>chặt</a:t>
            </a:r>
            <a:r>
              <a:rPr lang="en-NZ" dirty="0" smtClean="0"/>
              <a:t> </a:t>
            </a:r>
            <a:r>
              <a:rPr lang="en-NZ" dirty="0" err="1" smtClean="0"/>
              <a:t>chẽ</a:t>
            </a:r>
            <a:r>
              <a:rPr lang="en-NZ" dirty="0" smtClean="0"/>
              <a:t>, </a:t>
            </a:r>
            <a:r>
              <a:rPr lang="en-NZ" dirty="0" err="1" smtClean="0"/>
              <a:t>thể</a:t>
            </a:r>
            <a:r>
              <a:rPr lang="en-NZ" dirty="0" smtClean="0"/>
              <a:t> </a:t>
            </a:r>
            <a:r>
              <a:rPr lang="en-NZ" dirty="0" err="1" smtClean="0"/>
              <a:t>hiện</a:t>
            </a:r>
            <a:r>
              <a:rPr lang="en-NZ" dirty="0" smtClean="0"/>
              <a:t> ở:</a:t>
            </a:r>
          </a:p>
          <a:p>
            <a:pPr>
              <a:buFontTx/>
              <a:buChar char="-"/>
            </a:pPr>
            <a:r>
              <a:rPr lang="en-NZ" dirty="0" err="1" smtClean="0"/>
              <a:t>Quy</a:t>
            </a:r>
            <a:r>
              <a:rPr lang="en-NZ" dirty="0" smtClean="0"/>
              <a:t> </a:t>
            </a:r>
            <a:r>
              <a:rPr lang="en-NZ" dirty="0" err="1" smtClean="0"/>
              <a:t>mô</a:t>
            </a:r>
            <a:r>
              <a:rPr lang="en-NZ" dirty="0" smtClean="0"/>
              <a:t> </a:t>
            </a:r>
            <a:r>
              <a:rPr lang="en-NZ" dirty="0" err="1" smtClean="0"/>
              <a:t>và</a:t>
            </a:r>
            <a:r>
              <a:rPr lang="en-NZ" dirty="0" smtClean="0"/>
              <a:t> </a:t>
            </a:r>
            <a:r>
              <a:rPr lang="en-NZ" dirty="0" err="1" smtClean="0"/>
              <a:t>cơ</a:t>
            </a:r>
            <a:r>
              <a:rPr lang="en-NZ" dirty="0" smtClean="0"/>
              <a:t> </a:t>
            </a:r>
            <a:r>
              <a:rPr lang="en-NZ" dirty="0" err="1" smtClean="0"/>
              <a:t>cấu</a:t>
            </a:r>
            <a:r>
              <a:rPr lang="en-NZ" dirty="0" smtClean="0"/>
              <a:t> NNL </a:t>
            </a:r>
            <a:r>
              <a:rPr lang="en-NZ" dirty="0" err="1" smtClean="0"/>
              <a:t>tổ</a:t>
            </a:r>
            <a:r>
              <a:rPr lang="en-NZ" dirty="0" smtClean="0"/>
              <a:t> </a:t>
            </a:r>
            <a:r>
              <a:rPr lang="en-NZ" dirty="0" err="1" smtClean="0"/>
              <a:t>chức</a:t>
            </a:r>
            <a:r>
              <a:rPr lang="en-NZ" dirty="0" smtClean="0"/>
              <a:t> </a:t>
            </a:r>
            <a:r>
              <a:rPr lang="en-NZ" dirty="0" err="1" smtClean="0"/>
              <a:t>phải</a:t>
            </a:r>
            <a:r>
              <a:rPr lang="en-NZ" dirty="0" smtClean="0"/>
              <a:t> </a:t>
            </a:r>
            <a:r>
              <a:rPr lang="en-NZ" dirty="0" err="1" smtClean="0"/>
              <a:t>được</a:t>
            </a:r>
            <a:r>
              <a:rPr lang="en-NZ" dirty="0" smtClean="0"/>
              <a:t> </a:t>
            </a:r>
            <a:r>
              <a:rPr lang="en-NZ" dirty="0" err="1" smtClean="0"/>
              <a:t>xác</a:t>
            </a:r>
            <a:r>
              <a:rPr lang="en-NZ" dirty="0" smtClean="0"/>
              <a:t> </a:t>
            </a:r>
            <a:r>
              <a:rPr lang="en-NZ" dirty="0" err="1" smtClean="0"/>
              <a:t>định</a:t>
            </a:r>
            <a:r>
              <a:rPr lang="en-NZ" dirty="0" smtClean="0"/>
              <a:t> </a:t>
            </a:r>
            <a:r>
              <a:rPr lang="en-NZ" dirty="0" err="1" smtClean="0"/>
              <a:t>trên</a:t>
            </a:r>
            <a:r>
              <a:rPr lang="en-NZ" dirty="0" smtClean="0"/>
              <a:t> </a:t>
            </a:r>
            <a:r>
              <a:rPr lang="en-NZ" dirty="0" err="1" smtClean="0"/>
              <a:t>cơ</a:t>
            </a:r>
            <a:r>
              <a:rPr lang="en-NZ" dirty="0" smtClean="0"/>
              <a:t> </a:t>
            </a:r>
            <a:r>
              <a:rPr lang="en-NZ" dirty="0" err="1" smtClean="0"/>
              <a:t>sở</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endParaRPr lang="en-NZ" dirty="0" smtClean="0"/>
          </a:p>
          <a:p>
            <a:pPr>
              <a:buFontTx/>
              <a:buChar char="-"/>
            </a:pPr>
            <a:r>
              <a:rPr lang="en-NZ" dirty="0" err="1" smtClean="0"/>
              <a:t>Kế</a:t>
            </a:r>
            <a:r>
              <a:rPr lang="en-NZ" dirty="0" smtClean="0"/>
              <a:t> </a:t>
            </a:r>
            <a:r>
              <a:rPr lang="en-NZ" dirty="0" err="1" smtClean="0"/>
              <a:t>hoạch</a:t>
            </a:r>
            <a:r>
              <a:rPr lang="en-NZ" dirty="0" smtClean="0"/>
              <a:t> NNL </a:t>
            </a:r>
            <a:r>
              <a:rPr lang="en-NZ" dirty="0" err="1" smtClean="0"/>
              <a:t>phải</a:t>
            </a:r>
            <a:r>
              <a:rPr lang="en-NZ" dirty="0" smtClean="0"/>
              <a:t> </a:t>
            </a:r>
            <a:r>
              <a:rPr lang="en-NZ" dirty="0" err="1" smtClean="0"/>
              <a:t>phù</a:t>
            </a:r>
            <a:r>
              <a:rPr lang="en-NZ" dirty="0" smtClean="0"/>
              <a:t> </a:t>
            </a:r>
            <a:r>
              <a:rPr lang="en-NZ" dirty="0" err="1" smtClean="0"/>
              <a:t>hợp</a:t>
            </a:r>
            <a:r>
              <a:rPr lang="en-NZ" dirty="0" smtClean="0"/>
              <a:t> </a:t>
            </a:r>
            <a:r>
              <a:rPr lang="en-NZ" dirty="0" err="1" smtClean="0"/>
              <a:t>và</a:t>
            </a:r>
            <a:r>
              <a:rPr lang="en-NZ" dirty="0" smtClean="0"/>
              <a:t> </a:t>
            </a:r>
            <a:r>
              <a:rPr lang="en-NZ" dirty="0" err="1" smtClean="0"/>
              <a:t>tương</a:t>
            </a:r>
            <a:r>
              <a:rPr lang="en-NZ" dirty="0" smtClean="0"/>
              <a:t> </a:t>
            </a:r>
            <a:r>
              <a:rPr lang="en-NZ" dirty="0" err="1" smtClean="0"/>
              <a:t>ứng</a:t>
            </a:r>
            <a:r>
              <a:rPr lang="en-NZ" dirty="0" smtClean="0"/>
              <a:t> </a:t>
            </a:r>
            <a:r>
              <a:rPr lang="en-NZ" dirty="0" err="1" smtClean="0"/>
              <a:t>với</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TC (</a:t>
            </a:r>
            <a:r>
              <a:rPr lang="en-NZ" dirty="0" err="1" smtClean="0"/>
              <a:t>ngắn</a:t>
            </a:r>
            <a:r>
              <a:rPr lang="en-NZ" dirty="0" smtClean="0"/>
              <a:t>, </a:t>
            </a:r>
            <a:r>
              <a:rPr lang="en-NZ" dirty="0" err="1" smtClean="0"/>
              <a:t>trung</a:t>
            </a:r>
            <a:r>
              <a:rPr lang="en-NZ" dirty="0" smtClean="0"/>
              <a:t>, </a:t>
            </a:r>
            <a:r>
              <a:rPr lang="en-NZ" dirty="0" err="1" smtClean="0"/>
              <a:t>dài</a:t>
            </a:r>
            <a:r>
              <a:rPr lang="en-NZ" dirty="0" smtClean="0"/>
              <a:t> </a:t>
            </a:r>
            <a:r>
              <a:rPr lang="en-NZ" dirty="0" err="1" smtClean="0"/>
              <a:t>hạn</a:t>
            </a:r>
            <a:r>
              <a:rPr lang="en-NZ" dirty="0" smtClean="0"/>
              <a:t>)</a:t>
            </a:r>
            <a:endParaRPr lang="en-N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 MỤC ĐÍCH</a:t>
            </a:r>
            <a:endParaRPr lang="en-NZ" dirty="0"/>
          </a:p>
        </p:txBody>
      </p:sp>
      <p:sp>
        <p:nvSpPr>
          <p:cNvPr id="3" name="Content Placeholder 2"/>
          <p:cNvSpPr>
            <a:spLocks noGrp="1"/>
          </p:cNvSpPr>
          <p:nvPr>
            <p:ph idx="1"/>
          </p:nvPr>
        </p:nvSpPr>
        <p:spPr/>
        <p:txBody>
          <a:bodyPr>
            <a:normAutofit/>
          </a:bodyPr>
          <a:lstStyle/>
          <a:p>
            <a:r>
              <a:rPr lang="en-NZ" sz="3200" dirty="0" err="1" smtClean="0"/>
              <a:t>Bảo</a:t>
            </a:r>
            <a:r>
              <a:rPr lang="en-NZ" sz="3200" dirty="0" smtClean="0"/>
              <a:t> </a:t>
            </a:r>
            <a:r>
              <a:rPr lang="en-NZ" sz="3200" dirty="0" err="1" smtClean="0"/>
              <a:t>đảm</a:t>
            </a:r>
            <a:r>
              <a:rPr lang="en-NZ" sz="3200" dirty="0" smtClean="0"/>
              <a:t> </a:t>
            </a:r>
            <a:r>
              <a:rPr lang="en-NZ" sz="3200" dirty="0" err="1" smtClean="0"/>
              <a:t>một</a:t>
            </a:r>
            <a:r>
              <a:rPr lang="en-NZ" sz="3200" dirty="0" smtClean="0"/>
              <a:t> </a:t>
            </a:r>
            <a:r>
              <a:rPr lang="en-NZ" sz="3200" dirty="0" err="1" smtClean="0"/>
              <a:t>lực</a:t>
            </a:r>
            <a:r>
              <a:rPr lang="en-NZ" sz="3200" dirty="0" smtClean="0"/>
              <a:t> </a:t>
            </a:r>
            <a:r>
              <a:rPr lang="en-NZ" sz="3200" dirty="0" err="1" smtClean="0"/>
              <a:t>lượng</a:t>
            </a:r>
            <a:r>
              <a:rPr lang="en-NZ" sz="3200" dirty="0" smtClean="0"/>
              <a:t> </a:t>
            </a:r>
            <a:r>
              <a:rPr lang="en-NZ" sz="3200" dirty="0" err="1" smtClean="0"/>
              <a:t>cần</a:t>
            </a:r>
            <a:r>
              <a:rPr lang="en-NZ" sz="3200" dirty="0" smtClean="0"/>
              <a:t> </a:t>
            </a:r>
            <a:r>
              <a:rPr lang="en-NZ" sz="3200" dirty="0" err="1" smtClean="0"/>
              <a:t>thiết</a:t>
            </a:r>
            <a:r>
              <a:rPr lang="en-NZ" sz="3200" dirty="0" smtClean="0"/>
              <a:t> (</a:t>
            </a:r>
            <a:r>
              <a:rPr lang="en-NZ" sz="3200" dirty="0" err="1" smtClean="0"/>
              <a:t>thông</a:t>
            </a:r>
            <a:r>
              <a:rPr lang="en-NZ" sz="3200" dirty="0" smtClean="0"/>
              <a:t> qua </a:t>
            </a:r>
            <a:r>
              <a:rPr lang="en-NZ" sz="3200" dirty="0" err="1" smtClean="0"/>
              <a:t>thu</a:t>
            </a:r>
            <a:r>
              <a:rPr lang="en-NZ" sz="3200" dirty="0" smtClean="0"/>
              <a:t> </a:t>
            </a:r>
            <a:r>
              <a:rPr lang="en-NZ" sz="3200" dirty="0" err="1" smtClean="0"/>
              <a:t>hút</a:t>
            </a:r>
            <a:r>
              <a:rPr lang="en-NZ" sz="3200" dirty="0" smtClean="0"/>
              <a:t> </a:t>
            </a:r>
            <a:r>
              <a:rPr lang="en-NZ" sz="3200" dirty="0" err="1" smtClean="0"/>
              <a:t>và</a:t>
            </a:r>
            <a:r>
              <a:rPr lang="en-NZ" sz="3200" dirty="0" smtClean="0"/>
              <a:t> </a:t>
            </a:r>
            <a:r>
              <a:rPr lang="en-NZ" sz="3200" dirty="0" err="1" smtClean="0"/>
              <a:t>duy</a:t>
            </a:r>
            <a:r>
              <a:rPr lang="en-NZ" sz="3200" dirty="0" smtClean="0"/>
              <a:t> </a:t>
            </a:r>
            <a:r>
              <a:rPr lang="en-NZ" sz="3200" dirty="0" err="1" smtClean="0"/>
              <a:t>trì</a:t>
            </a:r>
            <a:r>
              <a:rPr lang="en-NZ" sz="3200" dirty="0" smtClean="0"/>
              <a:t>)</a:t>
            </a:r>
          </a:p>
          <a:p>
            <a:r>
              <a:rPr lang="en-NZ" sz="3200" dirty="0" err="1" smtClean="0"/>
              <a:t>Tạo</a:t>
            </a:r>
            <a:r>
              <a:rPr lang="en-NZ" sz="3200" dirty="0" smtClean="0"/>
              <a:t> </a:t>
            </a:r>
            <a:r>
              <a:rPr lang="en-NZ" sz="3200" dirty="0" err="1" smtClean="0"/>
              <a:t>cơ</a:t>
            </a:r>
            <a:r>
              <a:rPr lang="en-NZ" sz="3200" dirty="0" smtClean="0"/>
              <a:t> </a:t>
            </a:r>
            <a:r>
              <a:rPr lang="en-NZ" sz="3200" dirty="0" err="1" smtClean="0"/>
              <a:t>hội</a:t>
            </a:r>
            <a:r>
              <a:rPr lang="en-NZ" sz="3200" dirty="0" smtClean="0"/>
              <a:t> </a:t>
            </a:r>
            <a:r>
              <a:rPr lang="en-NZ" sz="3200" dirty="0" err="1" smtClean="0"/>
              <a:t>để</a:t>
            </a:r>
            <a:r>
              <a:rPr lang="en-NZ" sz="3200" dirty="0" smtClean="0"/>
              <a:t> </a:t>
            </a:r>
            <a:r>
              <a:rPr lang="en-NZ" sz="3200" dirty="0" err="1" smtClean="0"/>
              <a:t>sử</a:t>
            </a:r>
            <a:r>
              <a:rPr lang="en-NZ" sz="3200" dirty="0" smtClean="0"/>
              <a:t> </a:t>
            </a:r>
            <a:r>
              <a:rPr lang="en-NZ" sz="3200" dirty="0" err="1" smtClean="0"/>
              <a:t>dụng</a:t>
            </a:r>
            <a:r>
              <a:rPr lang="en-NZ" sz="3200" dirty="0" smtClean="0"/>
              <a:t> </a:t>
            </a:r>
            <a:r>
              <a:rPr lang="en-NZ" sz="3200" dirty="0" err="1" smtClean="0"/>
              <a:t>hiệu</a:t>
            </a:r>
            <a:r>
              <a:rPr lang="en-NZ" sz="3200" dirty="0" smtClean="0"/>
              <a:t> </a:t>
            </a:r>
            <a:r>
              <a:rPr lang="en-NZ" sz="3200" dirty="0" err="1" smtClean="0"/>
              <a:t>quả</a:t>
            </a:r>
            <a:r>
              <a:rPr lang="en-NZ" sz="3200" dirty="0" smtClean="0"/>
              <a:t> </a:t>
            </a:r>
            <a:r>
              <a:rPr lang="en-NZ" sz="3200" dirty="0" err="1" smtClean="0"/>
              <a:t>nhất</a:t>
            </a:r>
            <a:r>
              <a:rPr lang="en-NZ" sz="3200" dirty="0" smtClean="0"/>
              <a:t> NNL</a:t>
            </a:r>
          </a:p>
          <a:p>
            <a:r>
              <a:rPr lang="en-NZ" sz="3200" dirty="0" err="1" smtClean="0"/>
              <a:t>Tiên</a:t>
            </a:r>
            <a:r>
              <a:rPr lang="en-NZ" sz="3200" dirty="0" smtClean="0"/>
              <a:t> </a:t>
            </a:r>
            <a:r>
              <a:rPr lang="en-NZ" sz="3200" dirty="0" err="1" smtClean="0"/>
              <a:t>lượng</a:t>
            </a:r>
            <a:r>
              <a:rPr lang="en-NZ" sz="3200" dirty="0" smtClean="0"/>
              <a:t> </a:t>
            </a:r>
            <a:r>
              <a:rPr lang="en-NZ" sz="3200" dirty="0" err="1" smtClean="0"/>
              <a:t>những</a:t>
            </a:r>
            <a:r>
              <a:rPr lang="en-NZ" sz="3200" dirty="0" smtClean="0"/>
              <a:t> </a:t>
            </a:r>
            <a:r>
              <a:rPr lang="en-NZ" sz="3200" dirty="0" err="1" smtClean="0"/>
              <a:t>vấn</a:t>
            </a:r>
            <a:r>
              <a:rPr lang="en-NZ" sz="3200" dirty="0" smtClean="0"/>
              <a:t> </a:t>
            </a:r>
            <a:r>
              <a:rPr lang="en-NZ" sz="3200" dirty="0" err="1" smtClean="0"/>
              <a:t>đề</a:t>
            </a:r>
            <a:r>
              <a:rPr lang="en-NZ" sz="3200" dirty="0" smtClean="0"/>
              <a:t> </a:t>
            </a:r>
            <a:r>
              <a:rPr lang="en-NZ" sz="3200" dirty="0" err="1" smtClean="0"/>
              <a:t>này</a:t>
            </a:r>
            <a:r>
              <a:rPr lang="en-NZ" sz="3200" dirty="0" smtClean="0"/>
              <a:t> </a:t>
            </a:r>
            <a:r>
              <a:rPr lang="en-NZ" sz="3200" dirty="0" err="1" smtClean="0"/>
              <a:t>sinh</a:t>
            </a:r>
            <a:endParaRPr lang="en-NZ"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r>
              <a:rPr lang="en-NZ" dirty="0" smtClean="0"/>
              <a:t>f. CÁC YẾU TỐ ẢNH HƯỞNG</a:t>
            </a:r>
            <a:endParaRPr lang="en-NZ" dirty="0"/>
          </a:p>
        </p:txBody>
      </p:sp>
      <p:sp>
        <p:nvSpPr>
          <p:cNvPr id="3" name="Content Placeholder 2"/>
          <p:cNvSpPr>
            <a:spLocks noGrp="1"/>
          </p:cNvSpPr>
          <p:nvPr>
            <p:ph idx="1"/>
          </p:nvPr>
        </p:nvSpPr>
        <p:spPr>
          <a:xfrm>
            <a:off x="457200" y="1556792"/>
            <a:ext cx="8229600" cy="4767808"/>
          </a:xfrm>
        </p:spPr>
        <p:txBody>
          <a:bodyPr>
            <a:normAutofit fontScale="92500"/>
          </a:bodyPr>
          <a:lstStyle/>
          <a:p>
            <a:r>
              <a:rPr lang="en-NZ" sz="2800" dirty="0" err="1" smtClean="0"/>
              <a:t>Chiến</a:t>
            </a:r>
            <a:r>
              <a:rPr lang="en-NZ" sz="2800" dirty="0" smtClean="0"/>
              <a:t> </a:t>
            </a:r>
            <a:r>
              <a:rPr lang="en-NZ" sz="2800" dirty="0" err="1" smtClean="0"/>
              <a:t>lược</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endParaRPr lang="en-NZ" sz="2800" dirty="0" smtClean="0"/>
          </a:p>
          <a:p>
            <a:r>
              <a:rPr lang="en-NZ" sz="2800" dirty="0" err="1" smtClean="0"/>
              <a:t>Đầu</a:t>
            </a:r>
            <a:r>
              <a:rPr lang="en-NZ" sz="2800" dirty="0" smtClean="0"/>
              <a:t> </a:t>
            </a:r>
            <a:r>
              <a:rPr lang="en-NZ" sz="2800" dirty="0" err="1" smtClean="0"/>
              <a:t>vào</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các</a:t>
            </a:r>
            <a:r>
              <a:rPr lang="en-NZ" sz="2800" dirty="0" smtClean="0"/>
              <a:t> </a:t>
            </a:r>
            <a:r>
              <a:rPr lang="en-NZ" sz="2800" dirty="0" err="1" smtClean="0"/>
              <a:t>nguồn</a:t>
            </a:r>
            <a:r>
              <a:rPr lang="en-NZ" sz="2800" dirty="0" smtClean="0"/>
              <a:t> </a:t>
            </a:r>
            <a:r>
              <a:rPr lang="en-NZ" sz="2800" dirty="0" err="1" smtClean="0"/>
              <a:t>lực</a:t>
            </a:r>
            <a:r>
              <a:rPr lang="en-NZ" sz="2800" dirty="0" smtClean="0"/>
              <a:t>)</a:t>
            </a:r>
          </a:p>
          <a:p>
            <a:r>
              <a:rPr lang="en-NZ" sz="2800" dirty="0" err="1" smtClean="0"/>
              <a:t>Đầu</a:t>
            </a:r>
            <a:r>
              <a:rPr lang="en-NZ" sz="2800" dirty="0" smtClean="0"/>
              <a:t> </a:t>
            </a:r>
            <a:r>
              <a:rPr lang="en-NZ" sz="2800" dirty="0" err="1" smtClean="0"/>
              <a:t>ra</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các</a:t>
            </a:r>
            <a:r>
              <a:rPr lang="en-NZ" sz="2800" dirty="0" smtClean="0"/>
              <a:t> </a:t>
            </a:r>
            <a:r>
              <a:rPr lang="en-NZ" sz="2800" dirty="0" err="1" smtClean="0"/>
              <a:t>loại</a:t>
            </a:r>
            <a:r>
              <a:rPr lang="en-NZ" sz="2800" dirty="0" smtClean="0"/>
              <a:t> </a:t>
            </a:r>
            <a:r>
              <a:rPr lang="en-NZ" sz="2800" dirty="0" err="1" smtClean="0"/>
              <a:t>sản</a:t>
            </a:r>
            <a:r>
              <a:rPr lang="en-NZ" sz="2800" dirty="0" smtClean="0"/>
              <a:t> </a:t>
            </a:r>
            <a:r>
              <a:rPr lang="en-NZ" sz="2800" dirty="0" err="1" smtClean="0"/>
              <a:t>phẩm</a:t>
            </a:r>
            <a:r>
              <a:rPr lang="en-NZ" sz="2800" dirty="0" smtClean="0"/>
              <a:t>/</a:t>
            </a:r>
            <a:r>
              <a:rPr lang="en-NZ" sz="2800" dirty="0" err="1" smtClean="0"/>
              <a:t>dịch</a:t>
            </a:r>
            <a:r>
              <a:rPr lang="en-NZ" sz="2800" dirty="0" smtClean="0"/>
              <a:t> </a:t>
            </a:r>
            <a:r>
              <a:rPr lang="en-NZ" sz="2800" dirty="0" err="1" smtClean="0"/>
              <a:t>vụ</a:t>
            </a:r>
            <a:r>
              <a:rPr lang="en-NZ" sz="2800" dirty="0" smtClean="0"/>
              <a:t> </a:t>
            </a:r>
            <a:r>
              <a:rPr lang="en-NZ" sz="2800" dirty="0" err="1" smtClean="0"/>
              <a:t>mà</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cung</a:t>
            </a:r>
            <a:r>
              <a:rPr lang="en-NZ" sz="2800" dirty="0" smtClean="0"/>
              <a:t> </a:t>
            </a:r>
            <a:r>
              <a:rPr lang="en-NZ" sz="2800" dirty="0" err="1" smtClean="0"/>
              <a:t>cấp</a:t>
            </a:r>
            <a:r>
              <a:rPr lang="en-NZ" sz="2800" dirty="0" smtClean="0"/>
              <a:t>)</a:t>
            </a:r>
          </a:p>
          <a:p>
            <a:r>
              <a:rPr lang="en-NZ" sz="2800" dirty="0" err="1" smtClean="0"/>
              <a:t>Tính</a:t>
            </a:r>
            <a:r>
              <a:rPr lang="en-NZ" sz="2800" dirty="0" smtClean="0"/>
              <a:t> </a:t>
            </a:r>
            <a:r>
              <a:rPr lang="en-NZ" sz="2800" dirty="0" err="1" smtClean="0"/>
              <a:t>không</a:t>
            </a:r>
            <a:r>
              <a:rPr lang="en-NZ" sz="2800" dirty="0" smtClean="0"/>
              <a:t> </a:t>
            </a:r>
            <a:r>
              <a:rPr lang="en-NZ" sz="2800" dirty="0" err="1" smtClean="0"/>
              <a:t>ổn</a:t>
            </a:r>
            <a:r>
              <a:rPr lang="en-NZ" sz="2800" dirty="0" smtClean="0"/>
              <a:t> </a:t>
            </a:r>
            <a:r>
              <a:rPr lang="en-NZ" sz="2800" dirty="0" err="1" smtClean="0"/>
              <a:t>định</a:t>
            </a:r>
            <a:r>
              <a:rPr lang="en-NZ" sz="2800" dirty="0" smtClean="0"/>
              <a:t> </a:t>
            </a:r>
            <a:r>
              <a:rPr lang="en-NZ" sz="2800" dirty="0" err="1" smtClean="0"/>
              <a:t>của</a:t>
            </a:r>
            <a:r>
              <a:rPr lang="en-NZ" sz="2800" dirty="0" smtClean="0"/>
              <a:t> </a:t>
            </a:r>
            <a:r>
              <a:rPr lang="en-NZ" sz="2800" dirty="0" err="1" smtClean="0"/>
              <a:t>môi</a:t>
            </a:r>
            <a:r>
              <a:rPr lang="en-NZ" sz="2800" dirty="0" smtClean="0"/>
              <a:t> </a:t>
            </a:r>
            <a:r>
              <a:rPr lang="en-NZ" sz="2800" dirty="0" err="1" smtClean="0"/>
              <a:t>trường</a:t>
            </a:r>
            <a:r>
              <a:rPr lang="en-NZ" sz="2800" dirty="0" smtClean="0"/>
              <a:t> (</a:t>
            </a:r>
            <a:r>
              <a:rPr lang="en-NZ" sz="2800" dirty="0" err="1" smtClean="0"/>
              <a:t>bên</a:t>
            </a:r>
            <a:r>
              <a:rPr lang="en-NZ" sz="2800" dirty="0" smtClean="0"/>
              <a:t> </a:t>
            </a:r>
            <a:r>
              <a:rPr lang="en-NZ" sz="2800" dirty="0" err="1" smtClean="0"/>
              <a:t>trong</a:t>
            </a:r>
            <a:r>
              <a:rPr lang="en-NZ" sz="2800" dirty="0" smtClean="0"/>
              <a:t> </a:t>
            </a:r>
            <a:r>
              <a:rPr lang="en-NZ" sz="2800" dirty="0" err="1" smtClean="0"/>
              <a:t>và</a:t>
            </a:r>
            <a:r>
              <a:rPr lang="en-NZ" sz="2800" dirty="0" smtClean="0"/>
              <a:t> </a:t>
            </a:r>
            <a:r>
              <a:rPr lang="en-NZ" sz="2800" dirty="0" err="1" smtClean="0"/>
              <a:t>bên</a:t>
            </a:r>
            <a:r>
              <a:rPr lang="en-NZ" sz="2800" dirty="0" smtClean="0"/>
              <a:t> </a:t>
            </a:r>
            <a:r>
              <a:rPr lang="en-NZ" sz="2800" dirty="0" err="1" smtClean="0"/>
              <a:t>ngoài</a:t>
            </a:r>
            <a:r>
              <a:rPr lang="en-NZ" sz="2800" dirty="0" smtClean="0"/>
              <a:t> </a:t>
            </a:r>
            <a:r>
              <a:rPr lang="en-NZ" sz="2800" dirty="0" err="1" smtClean="0"/>
              <a:t>tổ</a:t>
            </a:r>
            <a:r>
              <a:rPr lang="en-NZ" sz="2800" dirty="0" smtClean="0"/>
              <a:t> </a:t>
            </a:r>
            <a:r>
              <a:rPr lang="en-NZ" sz="2800" dirty="0" err="1" smtClean="0"/>
              <a:t>chức</a:t>
            </a:r>
            <a:r>
              <a:rPr lang="en-NZ" sz="2800" dirty="0" smtClean="0"/>
              <a:t>)</a:t>
            </a:r>
          </a:p>
          <a:p>
            <a:r>
              <a:rPr lang="en-NZ" sz="2800" dirty="0" err="1" smtClean="0"/>
              <a:t>Các</a:t>
            </a:r>
            <a:r>
              <a:rPr lang="en-NZ" sz="2800" dirty="0" smtClean="0"/>
              <a:t> </a:t>
            </a:r>
            <a:r>
              <a:rPr lang="en-NZ" sz="2800" dirty="0" err="1" smtClean="0"/>
              <a:t>chủ</a:t>
            </a:r>
            <a:r>
              <a:rPr lang="en-NZ" sz="2800" dirty="0" smtClean="0"/>
              <a:t> </a:t>
            </a:r>
            <a:r>
              <a:rPr lang="en-NZ" sz="2800" dirty="0" err="1" smtClean="0"/>
              <a:t>thể</a:t>
            </a:r>
            <a:r>
              <a:rPr lang="en-NZ" sz="2800" dirty="0" smtClean="0"/>
              <a:t> </a:t>
            </a:r>
            <a:r>
              <a:rPr lang="en-NZ" sz="2800" dirty="0" err="1" smtClean="0"/>
              <a:t>liên</a:t>
            </a:r>
            <a:r>
              <a:rPr lang="en-NZ" sz="2800" dirty="0" smtClean="0"/>
              <a:t> </a:t>
            </a:r>
            <a:r>
              <a:rPr lang="en-NZ" sz="2800" dirty="0" err="1" smtClean="0"/>
              <a:t>quan</a:t>
            </a:r>
            <a:r>
              <a:rPr lang="en-NZ" sz="2800" dirty="0" smtClean="0"/>
              <a:t> (</a:t>
            </a:r>
            <a:r>
              <a:rPr lang="en-NZ" sz="2800" dirty="0" err="1" smtClean="0"/>
              <a:t>khách</a:t>
            </a:r>
            <a:r>
              <a:rPr lang="en-NZ" sz="2800" dirty="0" smtClean="0"/>
              <a:t> </a:t>
            </a:r>
            <a:r>
              <a:rPr lang="en-NZ" sz="2800" dirty="0" err="1" smtClean="0"/>
              <a:t>hàng</a:t>
            </a:r>
            <a:r>
              <a:rPr lang="en-NZ" sz="2800" dirty="0" smtClean="0"/>
              <a:t>, </a:t>
            </a:r>
            <a:r>
              <a:rPr lang="en-NZ" sz="2800" dirty="0" err="1" smtClean="0"/>
              <a:t>đối</a:t>
            </a:r>
            <a:r>
              <a:rPr lang="en-NZ" sz="2800" dirty="0" smtClean="0"/>
              <a:t> </a:t>
            </a:r>
            <a:r>
              <a:rPr lang="en-NZ" sz="2800" dirty="0" err="1" smtClean="0"/>
              <a:t>tác</a:t>
            </a:r>
            <a:r>
              <a:rPr lang="en-NZ" sz="2800" dirty="0" smtClean="0"/>
              <a:t>, </a:t>
            </a:r>
            <a:r>
              <a:rPr lang="en-NZ" sz="2800" dirty="0" err="1" smtClean="0"/>
              <a:t>đối</a:t>
            </a:r>
            <a:r>
              <a:rPr lang="en-NZ" sz="2800" dirty="0" smtClean="0"/>
              <a:t> </a:t>
            </a:r>
            <a:r>
              <a:rPr lang="en-NZ" sz="2800" dirty="0" err="1" smtClean="0"/>
              <a:t>thủ</a:t>
            </a:r>
            <a:r>
              <a:rPr lang="en-NZ" sz="2800" dirty="0" smtClean="0"/>
              <a:t>)</a:t>
            </a:r>
          </a:p>
          <a:p>
            <a:r>
              <a:rPr lang="en-NZ" sz="2800" dirty="0" err="1" smtClean="0"/>
              <a:t>Độ</a:t>
            </a:r>
            <a:r>
              <a:rPr lang="en-NZ" sz="2800" dirty="0" smtClean="0"/>
              <a:t> </a:t>
            </a:r>
            <a:r>
              <a:rPr lang="en-NZ" sz="2800" dirty="0" err="1" smtClean="0"/>
              <a:t>dài</a:t>
            </a:r>
            <a:r>
              <a:rPr lang="en-NZ" sz="2800" dirty="0" smtClean="0"/>
              <a:t> </a:t>
            </a:r>
            <a:r>
              <a:rPr lang="en-NZ" sz="2800" dirty="0" err="1" smtClean="0"/>
              <a:t>thời</a:t>
            </a:r>
            <a:r>
              <a:rPr lang="en-NZ" sz="2800" dirty="0" smtClean="0"/>
              <a:t> </a:t>
            </a:r>
            <a:r>
              <a:rPr lang="en-NZ" sz="2800" dirty="0" err="1" smtClean="0"/>
              <a:t>gian</a:t>
            </a:r>
            <a:r>
              <a:rPr lang="en-NZ" sz="2800" dirty="0" smtClean="0"/>
              <a:t> </a:t>
            </a:r>
            <a:r>
              <a:rPr lang="en-NZ" sz="2800" dirty="0" err="1" smtClean="0"/>
              <a:t>của</a:t>
            </a:r>
            <a:r>
              <a:rPr lang="en-NZ" sz="2800" dirty="0" smtClean="0"/>
              <a:t> </a:t>
            </a:r>
            <a:r>
              <a:rPr lang="en-NZ" sz="2800" dirty="0" err="1" smtClean="0"/>
              <a:t>kế</a:t>
            </a:r>
            <a:r>
              <a:rPr lang="en-NZ" sz="2800" dirty="0" smtClean="0"/>
              <a:t> </a:t>
            </a:r>
            <a:r>
              <a:rPr lang="en-NZ" sz="2800" dirty="0" err="1" smtClean="0"/>
              <a:t>hoạch</a:t>
            </a:r>
            <a:r>
              <a:rPr lang="en-NZ" sz="2800" dirty="0" smtClean="0"/>
              <a:t> NNL</a:t>
            </a:r>
          </a:p>
          <a:p>
            <a:r>
              <a:rPr lang="en-NZ" sz="2800" dirty="0" err="1" smtClean="0"/>
              <a:t>Loại</a:t>
            </a:r>
            <a:r>
              <a:rPr lang="en-NZ" sz="2800" dirty="0" smtClean="0"/>
              <a:t> </a:t>
            </a:r>
            <a:r>
              <a:rPr lang="en-NZ" sz="2800" dirty="0" err="1" smtClean="0"/>
              <a:t>thông</a:t>
            </a:r>
            <a:r>
              <a:rPr lang="en-NZ" sz="2800" dirty="0" smtClean="0"/>
              <a:t> tin </a:t>
            </a:r>
            <a:r>
              <a:rPr lang="en-NZ" sz="2800" dirty="0" err="1" smtClean="0"/>
              <a:t>và</a:t>
            </a:r>
            <a:r>
              <a:rPr lang="en-NZ" sz="2800" dirty="0" smtClean="0"/>
              <a:t> </a:t>
            </a:r>
            <a:r>
              <a:rPr lang="en-NZ" sz="2800" dirty="0" err="1" smtClean="0"/>
              <a:t>chất</a:t>
            </a:r>
            <a:r>
              <a:rPr lang="en-NZ" sz="2800" dirty="0" smtClean="0"/>
              <a:t> </a:t>
            </a:r>
            <a:r>
              <a:rPr lang="en-NZ" sz="2800" dirty="0" err="1" smtClean="0"/>
              <a:t>lượng</a:t>
            </a:r>
            <a:r>
              <a:rPr lang="en-NZ" sz="2800" dirty="0" smtClean="0"/>
              <a:t> </a:t>
            </a:r>
            <a:r>
              <a:rPr lang="en-NZ" sz="2800" dirty="0" err="1" smtClean="0"/>
              <a:t>của</a:t>
            </a:r>
            <a:r>
              <a:rPr lang="en-NZ" sz="2800" dirty="0" smtClean="0"/>
              <a:t> </a:t>
            </a:r>
            <a:r>
              <a:rPr lang="en-NZ" sz="2800" dirty="0" err="1" smtClean="0"/>
              <a:t>dự</a:t>
            </a:r>
            <a:r>
              <a:rPr lang="en-NZ" sz="2800" dirty="0" smtClean="0"/>
              <a:t> </a:t>
            </a:r>
            <a:r>
              <a:rPr lang="en-NZ" sz="2800" dirty="0" err="1" smtClean="0"/>
              <a:t>báo</a:t>
            </a:r>
            <a:r>
              <a:rPr lang="en-NZ" sz="2800" dirty="0" smtClean="0"/>
              <a:t> </a:t>
            </a:r>
            <a:r>
              <a:rPr lang="en-NZ" sz="2800" dirty="0" err="1" smtClean="0"/>
              <a:t>thông</a:t>
            </a:r>
            <a:r>
              <a:rPr lang="en-NZ" sz="2800" dirty="0" smtClean="0"/>
              <a:t> tin </a:t>
            </a:r>
            <a:r>
              <a:rPr lang="en-NZ" sz="2800" dirty="0" err="1" smtClean="0"/>
              <a:t>về</a:t>
            </a:r>
            <a:r>
              <a:rPr lang="en-NZ" sz="2800" dirty="0" smtClean="0"/>
              <a:t> </a:t>
            </a:r>
            <a:r>
              <a:rPr lang="en-NZ" sz="2800" dirty="0" err="1" smtClean="0"/>
              <a:t>kế</a:t>
            </a:r>
            <a:r>
              <a:rPr lang="en-NZ" sz="2800" dirty="0" smtClean="0"/>
              <a:t> </a:t>
            </a:r>
            <a:r>
              <a:rPr lang="en-NZ" sz="2800" dirty="0" err="1" smtClean="0"/>
              <a:t>hoạch</a:t>
            </a:r>
            <a:r>
              <a:rPr lang="en-NZ" sz="2800" dirty="0" smtClean="0"/>
              <a:t> NNL</a:t>
            </a:r>
            <a:endParaRPr lang="en-NZ"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1603</Words>
  <Application>Microsoft Office PowerPoint</Application>
  <PresentationFormat>On-screen Show (4:3)</PresentationFormat>
  <Paragraphs>131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NỘI DUNG </vt:lpstr>
      <vt:lpstr>5.1.KHÁI QUÁT </vt:lpstr>
      <vt:lpstr>a. Hoạch định/Lập KH  trong quản lý</vt:lpstr>
      <vt:lpstr>b. KHÁI NIỆM HOACH </vt:lpstr>
      <vt:lpstr>c.VAI TRÒ </vt:lpstr>
      <vt:lpstr>d. QUAN HỆ GIỮA HOẠCH ĐỊNH NNL VỚI KẾ HOẠCH HOẠT ĐỘNG CỦA TC</vt:lpstr>
      <vt:lpstr>e. MỤC ĐÍCH</vt:lpstr>
      <vt:lpstr>f. CÁC YẾU TỐ ẢNH HƯỞNG</vt:lpstr>
      <vt:lpstr>g. Các hình thức hoạch định</vt:lpstr>
      <vt:lpstr>Các hình thức...</vt:lpstr>
      <vt:lpstr>Các hình thức...</vt:lpstr>
      <vt:lpstr>Các hình thức...</vt:lpstr>
      <vt:lpstr>2. TIẾN TRÌNH HOẠCH ĐỊNH</vt:lpstr>
      <vt:lpstr>Bước 1: Đề ra nhu cầu &amp; dự báo</vt:lpstr>
      <vt:lpstr>Bước 1: Dự báo nhu cầu...</vt:lpstr>
      <vt:lpstr>Bước 2: Đề ra chính sách</vt:lpstr>
      <vt:lpstr>Bước 3: Thực hiện </vt:lpstr>
      <vt:lpstr>Bước 4: kiểm tra &amp; đánh giá</vt:lpstr>
      <vt:lpstr>3.PHÂN TÍCH THÔNG TIN PHỤC VỤ CHO DỰ BÁO VÀ LẬP KẾ HOẠCH </vt:lpstr>
      <vt:lpstr>iii. Phân tích thực trạng NNL và công tác quản lý NNL</vt:lpstr>
      <vt:lpstr>PP.Dự báo nhu cầu nhân lực</vt:lpstr>
      <vt:lpstr>Dự báo nhu cầu...</vt:lpstr>
      <vt:lpstr>Ví dụ:10 xu hướng trong thời Gz</vt:lpstr>
      <vt:lpstr>10 xu hướng...</vt:lpstr>
      <vt:lpstr>v. Xây dựng chương trình hành động cho tương lai</vt:lpstr>
      <vt:lpstr>Thảo luận tình huống</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33</cp:revision>
  <dcterms:created xsi:type="dcterms:W3CDTF">2012-05-09T12:45:21Z</dcterms:created>
  <dcterms:modified xsi:type="dcterms:W3CDTF">2012-05-10T07:24:43Z</dcterms:modified>
</cp:coreProperties>
</file>