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3" r:id="rId6"/>
    <p:sldId id="266" r:id="rId7"/>
    <p:sldId id="261" r:id="rId8"/>
    <p:sldId id="264" r:id="rId9"/>
    <p:sldId id="265" r:id="rId10"/>
    <p:sldId id="267" r:id="rId11"/>
    <p:sldId id="262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CF45F-0A6D-49A0-BE1F-F78AAAE8B0E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ABA027-CBD3-4368-81B3-0706AC0A16C3}">
      <dgm:prSet phldrT="[Text]"/>
      <dgm:spPr/>
      <dgm:t>
        <a:bodyPr/>
        <a:lstStyle/>
        <a:p>
          <a:r>
            <a:rPr lang="en-US" dirty="0" err="1" smtClean="0"/>
            <a:t>Larutan</a:t>
          </a:r>
          <a:endParaRPr lang="en-US" dirty="0"/>
        </a:p>
      </dgm:t>
    </dgm:pt>
    <dgm:pt modelId="{A943A191-74A2-4F76-B9CE-922104E3236B}" type="parTrans" cxnId="{876F2E5F-0E92-4F5B-B663-87F71B807168}">
      <dgm:prSet/>
      <dgm:spPr/>
      <dgm:t>
        <a:bodyPr/>
        <a:lstStyle/>
        <a:p>
          <a:endParaRPr lang="en-US"/>
        </a:p>
      </dgm:t>
    </dgm:pt>
    <dgm:pt modelId="{BF611719-EABC-4B4F-BE9B-D8EBCFC88503}" type="sibTrans" cxnId="{876F2E5F-0E92-4F5B-B663-87F71B807168}">
      <dgm:prSet/>
      <dgm:spPr/>
      <dgm:t>
        <a:bodyPr/>
        <a:lstStyle/>
        <a:p>
          <a:endParaRPr lang="en-US"/>
        </a:p>
      </dgm:t>
    </dgm:pt>
    <dgm:pt modelId="{CF901685-0983-45AC-ABE1-22DE84E2834F}" type="asst">
      <dgm:prSet phldrT="[Text]"/>
      <dgm:spPr/>
      <dgm:t>
        <a:bodyPr/>
        <a:lstStyle/>
        <a:p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Elektrolit</a:t>
          </a:r>
          <a:endParaRPr lang="en-US" dirty="0"/>
        </a:p>
      </dgm:t>
    </dgm:pt>
    <dgm:pt modelId="{6576BD88-28AA-4E34-938D-23E9D7145026}" type="parTrans" cxnId="{C637EADB-C4EB-434D-BB26-6F725AD272FA}">
      <dgm:prSet/>
      <dgm:spPr/>
      <dgm:t>
        <a:bodyPr/>
        <a:lstStyle/>
        <a:p>
          <a:endParaRPr lang="en-US"/>
        </a:p>
      </dgm:t>
    </dgm:pt>
    <dgm:pt modelId="{60AF584F-82AC-4E98-90AD-8C30C16A12BF}" type="sibTrans" cxnId="{C637EADB-C4EB-434D-BB26-6F725AD272FA}">
      <dgm:prSet/>
      <dgm:spPr/>
      <dgm:t>
        <a:bodyPr/>
        <a:lstStyle/>
        <a:p>
          <a:endParaRPr lang="en-US"/>
        </a:p>
      </dgm:t>
    </dgm:pt>
    <dgm:pt modelId="{144BEABC-17D0-4AFC-AEFC-82EA88924D93}" type="asst">
      <dgm:prSet/>
      <dgm:spPr/>
      <dgm:t>
        <a:bodyPr/>
        <a:lstStyle/>
        <a:p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Nonelektrolit</a:t>
          </a:r>
          <a:endParaRPr lang="en-US" dirty="0"/>
        </a:p>
      </dgm:t>
    </dgm:pt>
    <dgm:pt modelId="{08A596E2-84A5-4874-9E66-12C2FA6CB291}" type="parTrans" cxnId="{E8AFB49D-11B5-4BDC-8167-9E4033D66966}">
      <dgm:prSet/>
      <dgm:spPr/>
      <dgm:t>
        <a:bodyPr/>
        <a:lstStyle/>
        <a:p>
          <a:endParaRPr lang="en-US"/>
        </a:p>
      </dgm:t>
    </dgm:pt>
    <dgm:pt modelId="{6BFB882B-9D1B-4AD2-B9CB-7CDE7E92E887}" type="sibTrans" cxnId="{E8AFB49D-11B5-4BDC-8167-9E4033D66966}">
      <dgm:prSet/>
      <dgm:spPr/>
      <dgm:t>
        <a:bodyPr/>
        <a:lstStyle/>
        <a:p>
          <a:endParaRPr lang="en-US"/>
        </a:p>
      </dgm:t>
    </dgm:pt>
    <dgm:pt modelId="{F8415069-76C4-487D-A309-8355C2D0C2ED}" type="asst">
      <dgm:prSet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Kuat</a:t>
          </a:r>
          <a:endParaRPr lang="en-US" dirty="0"/>
        </a:p>
      </dgm:t>
    </dgm:pt>
    <dgm:pt modelId="{77B802E5-66D5-423C-A1C9-47095CFA12E3}" type="parTrans" cxnId="{B998CF2A-A679-4EC3-9355-D95F5B76CD8C}">
      <dgm:prSet/>
      <dgm:spPr/>
      <dgm:t>
        <a:bodyPr/>
        <a:lstStyle/>
        <a:p>
          <a:endParaRPr lang="en-US"/>
        </a:p>
      </dgm:t>
    </dgm:pt>
    <dgm:pt modelId="{205B86D4-BF09-4441-915D-EB647A62E1EB}" type="sibTrans" cxnId="{B998CF2A-A679-4EC3-9355-D95F5B76CD8C}">
      <dgm:prSet/>
      <dgm:spPr/>
      <dgm:t>
        <a:bodyPr/>
        <a:lstStyle/>
        <a:p>
          <a:endParaRPr lang="en-US"/>
        </a:p>
      </dgm:t>
    </dgm:pt>
    <dgm:pt modelId="{640ED8A8-5231-4B7C-BC57-71349B10E613}" type="asst">
      <dgm:prSet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Lemah</a:t>
          </a:r>
          <a:endParaRPr lang="en-US" dirty="0"/>
        </a:p>
      </dgm:t>
    </dgm:pt>
    <dgm:pt modelId="{3C119226-AD01-40D6-850D-0B0AF23AA1B1}" type="parTrans" cxnId="{D5828CD7-4376-4E73-8192-FC6E48B58D64}">
      <dgm:prSet/>
      <dgm:spPr/>
      <dgm:t>
        <a:bodyPr/>
        <a:lstStyle/>
        <a:p>
          <a:endParaRPr lang="en-US"/>
        </a:p>
      </dgm:t>
    </dgm:pt>
    <dgm:pt modelId="{4C2DAFC8-86E0-4D0F-AEEF-CF73E10C5900}" type="sibTrans" cxnId="{D5828CD7-4376-4E73-8192-FC6E48B58D64}">
      <dgm:prSet/>
      <dgm:spPr/>
      <dgm:t>
        <a:bodyPr/>
        <a:lstStyle/>
        <a:p>
          <a:endParaRPr lang="en-US"/>
        </a:p>
      </dgm:t>
    </dgm:pt>
    <dgm:pt modelId="{E7855E11-B750-41C8-B4CC-988CA0C0AF84}" type="pres">
      <dgm:prSet presAssocID="{673CF45F-0A6D-49A0-BE1F-F78AAAE8B0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FE3256-8CFA-45E3-ACAB-AF3D779D5C4A}" type="pres">
      <dgm:prSet presAssocID="{55ABA027-CBD3-4368-81B3-0706AC0A16C3}" presName="hierRoot1" presStyleCnt="0">
        <dgm:presLayoutVars>
          <dgm:hierBranch val="init"/>
        </dgm:presLayoutVars>
      </dgm:prSet>
      <dgm:spPr/>
    </dgm:pt>
    <dgm:pt modelId="{58BDDF5C-065C-4CC7-8090-B34ED6042286}" type="pres">
      <dgm:prSet presAssocID="{55ABA027-CBD3-4368-81B3-0706AC0A16C3}" presName="rootComposite1" presStyleCnt="0"/>
      <dgm:spPr/>
    </dgm:pt>
    <dgm:pt modelId="{CE01AF43-671C-4924-9A53-345E06BB15D4}" type="pres">
      <dgm:prSet presAssocID="{55ABA027-CBD3-4368-81B3-0706AC0A16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16AA7-CD1E-4954-9CDC-68D1A8F4CF38}" type="pres">
      <dgm:prSet presAssocID="{55ABA027-CBD3-4368-81B3-0706AC0A16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60F990D-C614-4900-9446-1B759C50DBCE}" type="pres">
      <dgm:prSet presAssocID="{55ABA027-CBD3-4368-81B3-0706AC0A16C3}" presName="hierChild2" presStyleCnt="0"/>
      <dgm:spPr/>
    </dgm:pt>
    <dgm:pt modelId="{03E86443-5EC0-4C8F-816B-62AC95BE8F49}" type="pres">
      <dgm:prSet presAssocID="{55ABA027-CBD3-4368-81B3-0706AC0A16C3}" presName="hierChild3" presStyleCnt="0"/>
      <dgm:spPr/>
    </dgm:pt>
    <dgm:pt modelId="{48E1DFD7-5E89-4918-B7FE-C1AD38184B26}" type="pres">
      <dgm:prSet presAssocID="{6576BD88-28AA-4E34-938D-23E9D7145026}" presName="Name115" presStyleLbl="parChTrans1D2" presStyleIdx="0" presStyleCnt="2"/>
      <dgm:spPr/>
      <dgm:t>
        <a:bodyPr/>
        <a:lstStyle/>
        <a:p>
          <a:endParaRPr lang="en-US"/>
        </a:p>
      </dgm:t>
    </dgm:pt>
    <dgm:pt modelId="{3F29069B-F9ED-44E5-BE6B-0BAB4F230F68}" type="pres">
      <dgm:prSet presAssocID="{CF901685-0983-45AC-ABE1-22DE84E2834F}" presName="hierRoot3" presStyleCnt="0">
        <dgm:presLayoutVars>
          <dgm:hierBranch val="init"/>
        </dgm:presLayoutVars>
      </dgm:prSet>
      <dgm:spPr/>
    </dgm:pt>
    <dgm:pt modelId="{3AF769F3-B13F-403A-823D-90E65B452A90}" type="pres">
      <dgm:prSet presAssocID="{CF901685-0983-45AC-ABE1-22DE84E2834F}" presName="rootComposite3" presStyleCnt="0"/>
      <dgm:spPr/>
    </dgm:pt>
    <dgm:pt modelId="{F5C141A3-090D-4CA5-B685-AE007C6B03D9}" type="pres">
      <dgm:prSet presAssocID="{CF901685-0983-45AC-ABE1-22DE84E2834F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4A66D-C56A-4336-85FE-742AAC003566}" type="pres">
      <dgm:prSet presAssocID="{CF901685-0983-45AC-ABE1-22DE84E2834F}" presName="rootConnector3" presStyleLbl="asst1" presStyleIdx="0" presStyleCnt="4"/>
      <dgm:spPr/>
      <dgm:t>
        <a:bodyPr/>
        <a:lstStyle/>
        <a:p>
          <a:endParaRPr lang="en-US"/>
        </a:p>
      </dgm:t>
    </dgm:pt>
    <dgm:pt modelId="{B8D5BC1E-0582-420A-B5AB-70C5B28B4E79}" type="pres">
      <dgm:prSet presAssocID="{CF901685-0983-45AC-ABE1-22DE84E2834F}" presName="hierChild6" presStyleCnt="0"/>
      <dgm:spPr/>
    </dgm:pt>
    <dgm:pt modelId="{3C256AA2-91E8-4453-A396-12400FBB8E3B}" type="pres">
      <dgm:prSet presAssocID="{CF901685-0983-45AC-ABE1-22DE84E2834F}" presName="hierChild7" presStyleCnt="0"/>
      <dgm:spPr/>
    </dgm:pt>
    <dgm:pt modelId="{03CDB785-180C-4B7E-80C2-8E9F5B02A765}" type="pres">
      <dgm:prSet presAssocID="{77B802E5-66D5-423C-A1C9-47095CFA12E3}" presName="Name115" presStyleLbl="parChTrans1D3" presStyleIdx="0" presStyleCnt="2"/>
      <dgm:spPr/>
      <dgm:t>
        <a:bodyPr/>
        <a:lstStyle/>
        <a:p>
          <a:endParaRPr lang="en-US"/>
        </a:p>
      </dgm:t>
    </dgm:pt>
    <dgm:pt modelId="{93E86249-DD0F-4FD7-92A8-C77FC3B84651}" type="pres">
      <dgm:prSet presAssocID="{F8415069-76C4-487D-A309-8355C2D0C2ED}" presName="hierRoot3" presStyleCnt="0">
        <dgm:presLayoutVars>
          <dgm:hierBranch val="init"/>
        </dgm:presLayoutVars>
      </dgm:prSet>
      <dgm:spPr/>
    </dgm:pt>
    <dgm:pt modelId="{3F130C02-2DB4-4796-A259-99288146376D}" type="pres">
      <dgm:prSet presAssocID="{F8415069-76C4-487D-A309-8355C2D0C2ED}" presName="rootComposite3" presStyleCnt="0"/>
      <dgm:spPr/>
    </dgm:pt>
    <dgm:pt modelId="{ACB1F117-999D-423C-9CC7-E72C69278253}" type="pres">
      <dgm:prSet presAssocID="{F8415069-76C4-487D-A309-8355C2D0C2ED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9C114-A9FF-4065-A854-17D4679BF1E2}" type="pres">
      <dgm:prSet presAssocID="{F8415069-76C4-487D-A309-8355C2D0C2ED}" presName="rootConnector3" presStyleLbl="asst1" presStyleIdx="1" presStyleCnt="4"/>
      <dgm:spPr/>
      <dgm:t>
        <a:bodyPr/>
        <a:lstStyle/>
        <a:p>
          <a:endParaRPr lang="en-US"/>
        </a:p>
      </dgm:t>
    </dgm:pt>
    <dgm:pt modelId="{9B89A66B-1AD8-48CD-BDD8-AF55703DE957}" type="pres">
      <dgm:prSet presAssocID="{F8415069-76C4-487D-A309-8355C2D0C2ED}" presName="hierChild6" presStyleCnt="0"/>
      <dgm:spPr/>
    </dgm:pt>
    <dgm:pt modelId="{DB2F0EA2-EB14-4C5C-8616-16117F795489}" type="pres">
      <dgm:prSet presAssocID="{F8415069-76C4-487D-A309-8355C2D0C2ED}" presName="hierChild7" presStyleCnt="0"/>
      <dgm:spPr/>
    </dgm:pt>
    <dgm:pt modelId="{81FD0CC5-5B90-478E-B2B9-E794C335F441}" type="pres">
      <dgm:prSet presAssocID="{3C119226-AD01-40D6-850D-0B0AF23AA1B1}" presName="Name115" presStyleLbl="parChTrans1D3" presStyleIdx="1" presStyleCnt="2"/>
      <dgm:spPr/>
      <dgm:t>
        <a:bodyPr/>
        <a:lstStyle/>
        <a:p>
          <a:endParaRPr lang="en-US"/>
        </a:p>
      </dgm:t>
    </dgm:pt>
    <dgm:pt modelId="{0CBD75AC-C3A1-4B3E-AABF-87A943F08BDF}" type="pres">
      <dgm:prSet presAssocID="{640ED8A8-5231-4B7C-BC57-71349B10E613}" presName="hierRoot3" presStyleCnt="0">
        <dgm:presLayoutVars>
          <dgm:hierBranch val="init"/>
        </dgm:presLayoutVars>
      </dgm:prSet>
      <dgm:spPr/>
    </dgm:pt>
    <dgm:pt modelId="{F778463F-DFE6-45D6-BB48-00A31CD3D38F}" type="pres">
      <dgm:prSet presAssocID="{640ED8A8-5231-4B7C-BC57-71349B10E613}" presName="rootComposite3" presStyleCnt="0"/>
      <dgm:spPr/>
    </dgm:pt>
    <dgm:pt modelId="{0DF200D4-710C-485F-8EF5-DF1BA08330E1}" type="pres">
      <dgm:prSet presAssocID="{640ED8A8-5231-4B7C-BC57-71349B10E613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F48FE3-8789-4309-A66D-203203190B11}" type="pres">
      <dgm:prSet presAssocID="{640ED8A8-5231-4B7C-BC57-71349B10E613}" presName="rootConnector3" presStyleLbl="asst1" presStyleIdx="2" presStyleCnt="4"/>
      <dgm:spPr/>
      <dgm:t>
        <a:bodyPr/>
        <a:lstStyle/>
        <a:p>
          <a:endParaRPr lang="en-US"/>
        </a:p>
      </dgm:t>
    </dgm:pt>
    <dgm:pt modelId="{A99A59E6-7F47-4C90-94FD-39034D22CA3B}" type="pres">
      <dgm:prSet presAssocID="{640ED8A8-5231-4B7C-BC57-71349B10E613}" presName="hierChild6" presStyleCnt="0"/>
      <dgm:spPr/>
    </dgm:pt>
    <dgm:pt modelId="{8AA6EBD4-2886-4816-AF43-987A31BCE66A}" type="pres">
      <dgm:prSet presAssocID="{640ED8A8-5231-4B7C-BC57-71349B10E613}" presName="hierChild7" presStyleCnt="0"/>
      <dgm:spPr/>
    </dgm:pt>
    <dgm:pt modelId="{8D2F8801-3770-4BF5-894A-02E9981D93E8}" type="pres">
      <dgm:prSet presAssocID="{08A596E2-84A5-4874-9E66-12C2FA6CB291}" presName="Name115" presStyleLbl="parChTrans1D2" presStyleIdx="1" presStyleCnt="2"/>
      <dgm:spPr/>
      <dgm:t>
        <a:bodyPr/>
        <a:lstStyle/>
        <a:p>
          <a:endParaRPr lang="en-US"/>
        </a:p>
      </dgm:t>
    </dgm:pt>
    <dgm:pt modelId="{B393126D-50DC-4075-BFAF-6F0096BB1C6C}" type="pres">
      <dgm:prSet presAssocID="{144BEABC-17D0-4AFC-AEFC-82EA88924D93}" presName="hierRoot3" presStyleCnt="0">
        <dgm:presLayoutVars>
          <dgm:hierBranch val="init"/>
        </dgm:presLayoutVars>
      </dgm:prSet>
      <dgm:spPr/>
    </dgm:pt>
    <dgm:pt modelId="{60B89CA1-8C82-4D44-B768-51B8500ABC39}" type="pres">
      <dgm:prSet presAssocID="{144BEABC-17D0-4AFC-AEFC-82EA88924D93}" presName="rootComposite3" presStyleCnt="0"/>
      <dgm:spPr/>
    </dgm:pt>
    <dgm:pt modelId="{4445A375-E5BF-4934-8C9E-6999D135EB47}" type="pres">
      <dgm:prSet presAssocID="{144BEABC-17D0-4AFC-AEFC-82EA88924D93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52501-F3FD-4516-9903-66CEBA9F2E38}" type="pres">
      <dgm:prSet presAssocID="{144BEABC-17D0-4AFC-AEFC-82EA88924D93}" presName="rootConnector3" presStyleLbl="asst1" presStyleIdx="3" presStyleCnt="4"/>
      <dgm:spPr/>
      <dgm:t>
        <a:bodyPr/>
        <a:lstStyle/>
        <a:p>
          <a:endParaRPr lang="en-US"/>
        </a:p>
      </dgm:t>
    </dgm:pt>
    <dgm:pt modelId="{9E19A15B-F05A-4C17-A8D1-A772830A800B}" type="pres">
      <dgm:prSet presAssocID="{144BEABC-17D0-4AFC-AEFC-82EA88924D93}" presName="hierChild6" presStyleCnt="0"/>
      <dgm:spPr/>
    </dgm:pt>
    <dgm:pt modelId="{12A8E5E4-3218-40BA-B4C1-D61A82F95FE8}" type="pres">
      <dgm:prSet presAssocID="{144BEABC-17D0-4AFC-AEFC-82EA88924D93}" presName="hierChild7" presStyleCnt="0"/>
      <dgm:spPr/>
    </dgm:pt>
  </dgm:ptLst>
  <dgm:cxnLst>
    <dgm:cxn modelId="{21B28C7C-F735-4C5E-ABC2-3DA6C3BD7655}" type="presOf" srcId="{55ABA027-CBD3-4368-81B3-0706AC0A16C3}" destId="{4BF16AA7-CD1E-4954-9CDC-68D1A8F4CF38}" srcOrd="1" destOrd="0" presId="urn:microsoft.com/office/officeart/2009/3/layout/HorizontalOrganizationChart"/>
    <dgm:cxn modelId="{26359336-3875-45D2-AC6D-AB90F8B3A171}" type="presOf" srcId="{08A596E2-84A5-4874-9E66-12C2FA6CB291}" destId="{8D2F8801-3770-4BF5-894A-02E9981D93E8}" srcOrd="0" destOrd="0" presId="urn:microsoft.com/office/officeart/2009/3/layout/HorizontalOrganizationChart"/>
    <dgm:cxn modelId="{E8AFB49D-11B5-4BDC-8167-9E4033D66966}" srcId="{55ABA027-CBD3-4368-81B3-0706AC0A16C3}" destId="{144BEABC-17D0-4AFC-AEFC-82EA88924D93}" srcOrd="1" destOrd="0" parTransId="{08A596E2-84A5-4874-9E66-12C2FA6CB291}" sibTransId="{6BFB882B-9D1B-4AD2-B9CB-7CDE7E92E887}"/>
    <dgm:cxn modelId="{876F2E5F-0E92-4F5B-B663-87F71B807168}" srcId="{673CF45F-0A6D-49A0-BE1F-F78AAAE8B0E2}" destId="{55ABA027-CBD3-4368-81B3-0706AC0A16C3}" srcOrd="0" destOrd="0" parTransId="{A943A191-74A2-4F76-B9CE-922104E3236B}" sibTransId="{BF611719-EABC-4B4F-BE9B-D8EBCFC88503}"/>
    <dgm:cxn modelId="{515977A0-B52E-468A-BA77-FFA65C3646D4}" type="presOf" srcId="{3C119226-AD01-40D6-850D-0B0AF23AA1B1}" destId="{81FD0CC5-5B90-478E-B2B9-E794C335F441}" srcOrd="0" destOrd="0" presId="urn:microsoft.com/office/officeart/2009/3/layout/HorizontalOrganizationChart"/>
    <dgm:cxn modelId="{77114950-7548-4F33-B3DE-5FB0F6BDEE8F}" type="presOf" srcId="{CF901685-0983-45AC-ABE1-22DE84E2834F}" destId="{8BA4A66D-C56A-4336-85FE-742AAC003566}" srcOrd="1" destOrd="0" presId="urn:microsoft.com/office/officeart/2009/3/layout/HorizontalOrganizationChart"/>
    <dgm:cxn modelId="{D5828CD7-4376-4E73-8192-FC6E48B58D64}" srcId="{CF901685-0983-45AC-ABE1-22DE84E2834F}" destId="{640ED8A8-5231-4B7C-BC57-71349B10E613}" srcOrd="1" destOrd="0" parTransId="{3C119226-AD01-40D6-850D-0B0AF23AA1B1}" sibTransId="{4C2DAFC8-86E0-4D0F-AEEF-CF73E10C5900}"/>
    <dgm:cxn modelId="{97A585F4-601C-4CB6-82A2-88AAFE42B49D}" type="presOf" srcId="{144BEABC-17D0-4AFC-AEFC-82EA88924D93}" destId="{2B752501-F3FD-4516-9903-66CEBA9F2E38}" srcOrd="1" destOrd="0" presId="urn:microsoft.com/office/officeart/2009/3/layout/HorizontalOrganizationChart"/>
    <dgm:cxn modelId="{0528B1EE-E523-43ED-B9F8-56F98DCCEE60}" type="presOf" srcId="{F8415069-76C4-487D-A309-8355C2D0C2ED}" destId="{D649C114-A9FF-4065-A854-17D4679BF1E2}" srcOrd="1" destOrd="0" presId="urn:microsoft.com/office/officeart/2009/3/layout/HorizontalOrganizationChart"/>
    <dgm:cxn modelId="{CB91AAAF-430A-4521-8772-B2A0355339F9}" type="presOf" srcId="{640ED8A8-5231-4B7C-BC57-71349B10E613}" destId="{0AF48FE3-8789-4309-A66D-203203190B11}" srcOrd="1" destOrd="0" presId="urn:microsoft.com/office/officeart/2009/3/layout/HorizontalOrganizationChart"/>
    <dgm:cxn modelId="{FA7A6B12-DC16-4F03-8EF6-B338316F8286}" type="presOf" srcId="{6576BD88-28AA-4E34-938D-23E9D7145026}" destId="{48E1DFD7-5E89-4918-B7FE-C1AD38184B26}" srcOrd="0" destOrd="0" presId="urn:microsoft.com/office/officeart/2009/3/layout/HorizontalOrganizationChart"/>
    <dgm:cxn modelId="{653A23A2-DD8C-4072-A6FA-CBE3407C05BD}" type="presOf" srcId="{F8415069-76C4-487D-A309-8355C2D0C2ED}" destId="{ACB1F117-999D-423C-9CC7-E72C69278253}" srcOrd="0" destOrd="0" presId="urn:microsoft.com/office/officeart/2009/3/layout/HorizontalOrganizationChart"/>
    <dgm:cxn modelId="{4427C0D4-3597-4CB8-BA2F-C0515E2B71C7}" type="presOf" srcId="{CF901685-0983-45AC-ABE1-22DE84E2834F}" destId="{F5C141A3-090D-4CA5-B685-AE007C6B03D9}" srcOrd="0" destOrd="0" presId="urn:microsoft.com/office/officeart/2009/3/layout/HorizontalOrganizationChart"/>
    <dgm:cxn modelId="{FDEEC022-3310-4833-8EEC-280A0A96C332}" type="presOf" srcId="{673CF45F-0A6D-49A0-BE1F-F78AAAE8B0E2}" destId="{E7855E11-B750-41C8-B4CC-988CA0C0AF84}" srcOrd="0" destOrd="0" presId="urn:microsoft.com/office/officeart/2009/3/layout/HorizontalOrganizationChart"/>
    <dgm:cxn modelId="{B998CF2A-A679-4EC3-9355-D95F5B76CD8C}" srcId="{CF901685-0983-45AC-ABE1-22DE84E2834F}" destId="{F8415069-76C4-487D-A309-8355C2D0C2ED}" srcOrd="0" destOrd="0" parTransId="{77B802E5-66D5-423C-A1C9-47095CFA12E3}" sibTransId="{205B86D4-BF09-4441-915D-EB647A62E1EB}"/>
    <dgm:cxn modelId="{4CDACBEC-7A94-491E-BA75-51A1092515DB}" type="presOf" srcId="{55ABA027-CBD3-4368-81B3-0706AC0A16C3}" destId="{CE01AF43-671C-4924-9A53-345E06BB15D4}" srcOrd="0" destOrd="0" presId="urn:microsoft.com/office/officeart/2009/3/layout/HorizontalOrganizationChart"/>
    <dgm:cxn modelId="{B3E4C405-F320-4223-A7CB-F424682BE340}" type="presOf" srcId="{144BEABC-17D0-4AFC-AEFC-82EA88924D93}" destId="{4445A375-E5BF-4934-8C9E-6999D135EB47}" srcOrd="0" destOrd="0" presId="urn:microsoft.com/office/officeart/2009/3/layout/HorizontalOrganizationChart"/>
    <dgm:cxn modelId="{1931D00E-EBE6-4495-9DCE-AEA0D4FF0CB4}" type="presOf" srcId="{640ED8A8-5231-4B7C-BC57-71349B10E613}" destId="{0DF200D4-710C-485F-8EF5-DF1BA08330E1}" srcOrd="0" destOrd="0" presId="urn:microsoft.com/office/officeart/2009/3/layout/HorizontalOrganizationChart"/>
    <dgm:cxn modelId="{DB4B34E0-CC1A-41C6-BC07-13F18B4D76FF}" type="presOf" srcId="{77B802E5-66D5-423C-A1C9-47095CFA12E3}" destId="{03CDB785-180C-4B7E-80C2-8E9F5B02A765}" srcOrd="0" destOrd="0" presId="urn:microsoft.com/office/officeart/2009/3/layout/HorizontalOrganizationChart"/>
    <dgm:cxn modelId="{C637EADB-C4EB-434D-BB26-6F725AD272FA}" srcId="{55ABA027-CBD3-4368-81B3-0706AC0A16C3}" destId="{CF901685-0983-45AC-ABE1-22DE84E2834F}" srcOrd="0" destOrd="0" parTransId="{6576BD88-28AA-4E34-938D-23E9D7145026}" sibTransId="{60AF584F-82AC-4E98-90AD-8C30C16A12BF}"/>
    <dgm:cxn modelId="{7EF3A338-1327-4AB0-BF26-DB142F8E3A8E}" type="presParOf" srcId="{E7855E11-B750-41C8-B4CC-988CA0C0AF84}" destId="{55FE3256-8CFA-45E3-ACAB-AF3D779D5C4A}" srcOrd="0" destOrd="0" presId="urn:microsoft.com/office/officeart/2009/3/layout/HorizontalOrganizationChart"/>
    <dgm:cxn modelId="{6F46CECF-8DC4-4035-A38A-128F5159AD1A}" type="presParOf" srcId="{55FE3256-8CFA-45E3-ACAB-AF3D779D5C4A}" destId="{58BDDF5C-065C-4CC7-8090-B34ED6042286}" srcOrd="0" destOrd="0" presId="urn:microsoft.com/office/officeart/2009/3/layout/HorizontalOrganizationChart"/>
    <dgm:cxn modelId="{42632D24-7404-4E61-8BBC-5984A952D53F}" type="presParOf" srcId="{58BDDF5C-065C-4CC7-8090-B34ED6042286}" destId="{CE01AF43-671C-4924-9A53-345E06BB15D4}" srcOrd="0" destOrd="0" presId="urn:microsoft.com/office/officeart/2009/3/layout/HorizontalOrganizationChart"/>
    <dgm:cxn modelId="{F01E78AC-CB24-4573-AA81-18A13B295B8C}" type="presParOf" srcId="{58BDDF5C-065C-4CC7-8090-B34ED6042286}" destId="{4BF16AA7-CD1E-4954-9CDC-68D1A8F4CF38}" srcOrd="1" destOrd="0" presId="urn:microsoft.com/office/officeart/2009/3/layout/HorizontalOrganizationChart"/>
    <dgm:cxn modelId="{8262AD7E-E63C-428A-9AF3-74CC3B32C9DB}" type="presParOf" srcId="{55FE3256-8CFA-45E3-ACAB-AF3D779D5C4A}" destId="{760F990D-C614-4900-9446-1B759C50DBCE}" srcOrd="1" destOrd="0" presId="urn:microsoft.com/office/officeart/2009/3/layout/HorizontalOrganizationChart"/>
    <dgm:cxn modelId="{430773BA-329F-478F-AA22-DE43AD8AF714}" type="presParOf" srcId="{55FE3256-8CFA-45E3-ACAB-AF3D779D5C4A}" destId="{03E86443-5EC0-4C8F-816B-62AC95BE8F49}" srcOrd="2" destOrd="0" presId="urn:microsoft.com/office/officeart/2009/3/layout/HorizontalOrganizationChart"/>
    <dgm:cxn modelId="{EC84491C-DA39-4C93-8CDC-0D11D3189F02}" type="presParOf" srcId="{03E86443-5EC0-4C8F-816B-62AC95BE8F49}" destId="{48E1DFD7-5E89-4918-B7FE-C1AD38184B26}" srcOrd="0" destOrd="0" presId="urn:microsoft.com/office/officeart/2009/3/layout/HorizontalOrganizationChart"/>
    <dgm:cxn modelId="{DF8A56BC-7945-4128-9197-719C901FC269}" type="presParOf" srcId="{03E86443-5EC0-4C8F-816B-62AC95BE8F49}" destId="{3F29069B-F9ED-44E5-BE6B-0BAB4F230F68}" srcOrd="1" destOrd="0" presId="urn:microsoft.com/office/officeart/2009/3/layout/HorizontalOrganizationChart"/>
    <dgm:cxn modelId="{69423F0F-BFED-4A4F-A8CA-613EA157BA52}" type="presParOf" srcId="{3F29069B-F9ED-44E5-BE6B-0BAB4F230F68}" destId="{3AF769F3-B13F-403A-823D-90E65B452A90}" srcOrd="0" destOrd="0" presId="urn:microsoft.com/office/officeart/2009/3/layout/HorizontalOrganizationChart"/>
    <dgm:cxn modelId="{3289CC47-6FDF-430C-AC14-F1E657494281}" type="presParOf" srcId="{3AF769F3-B13F-403A-823D-90E65B452A90}" destId="{F5C141A3-090D-4CA5-B685-AE007C6B03D9}" srcOrd="0" destOrd="0" presId="urn:microsoft.com/office/officeart/2009/3/layout/HorizontalOrganizationChart"/>
    <dgm:cxn modelId="{FFF99D17-2CDC-4C7E-ADFB-D732FF047988}" type="presParOf" srcId="{3AF769F3-B13F-403A-823D-90E65B452A90}" destId="{8BA4A66D-C56A-4336-85FE-742AAC003566}" srcOrd="1" destOrd="0" presId="urn:microsoft.com/office/officeart/2009/3/layout/HorizontalOrganizationChart"/>
    <dgm:cxn modelId="{5AA9F035-B1B5-4CE7-9780-222D69751F14}" type="presParOf" srcId="{3F29069B-F9ED-44E5-BE6B-0BAB4F230F68}" destId="{B8D5BC1E-0582-420A-B5AB-70C5B28B4E79}" srcOrd="1" destOrd="0" presId="urn:microsoft.com/office/officeart/2009/3/layout/HorizontalOrganizationChart"/>
    <dgm:cxn modelId="{095B19A1-85B3-4056-A410-78F91F6B6ED8}" type="presParOf" srcId="{3F29069B-F9ED-44E5-BE6B-0BAB4F230F68}" destId="{3C256AA2-91E8-4453-A396-12400FBB8E3B}" srcOrd="2" destOrd="0" presId="urn:microsoft.com/office/officeart/2009/3/layout/HorizontalOrganizationChart"/>
    <dgm:cxn modelId="{FA3A5412-C60D-4FD5-998A-99E2E592B72B}" type="presParOf" srcId="{3C256AA2-91E8-4453-A396-12400FBB8E3B}" destId="{03CDB785-180C-4B7E-80C2-8E9F5B02A765}" srcOrd="0" destOrd="0" presId="urn:microsoft.com/office/officeart/2009/3/layout/HorizontalOrganizationChart"/>
    <dgm:cxn modelId="{39AE3977-EC05-4DAA-9EA5-CAEE122A6502}" type="presParOf" srcId="{3C256AA2-91E8-4453-A396-12400FBB8E3B}" destId="{93E86249-DD0F-4FD7-92A8-C77FC3B84651}" srcOrd="1" destOrd="0" presId="urn:microsoft.com/office/officeart/2009/3/layout/HorizontalOrganizationChart"/>
    <dgm:cxn modelId="{F454B509-8A67-4464-87CC-56774FB12292}" type="presParOf" srcId="{93E86249-DD0F-4FD7-92A8-C77FC3B84651}" destId="{3F130C02-2DB4-4796-A259-99288146376D}" srcOrd="0" destOrd="0" presId="urn:microsoft.com/office/officeart/2009/3/layout/HorizontalOrganizationChart"/>
    <dgm:cxn modelId="{85BC6E15-9B82-47D3-BFC2-89AD5ECA0FAF}" type="presParOf" srcId="{3F130C02-2DB4-4796-A259-99288146376D}" destId="{ACB1F117-999D-423C-9CC7-E72C69278253}" srcOrd="0" destOrd="0" presId="urn:microsoft.com/office/officeart/2009/3/layout/HorizontalOrganizationChart"/>
    <dgm:cxn modelId="{40C4AE8E-6FEA-4937-9570-3C557D57BA4E}" type="presParOf" srcId="{3F130C02-2DB4-4796-A259-99288146376D}" destId="{D649C114-A9FF-4065-A854-17D4679BF1E2}" srcOrd="1" destOrd="0" presId="urn:microsoft.com/office/officeart/2009/3/layout/HorizontalOrganizationChart"/>
    <dgm:cxn modelId="{85E601C8-3A7C-46C6-84D0-8D2045433D19}" type="presParOf" srcId="{93E86249-DD0F-4FD7-92A8-C77FC3B84651}" destId="{9B89A66B-1AD8-48CD-BDD8-AF55703DE957}" srcOrd="1" destOrd="0" presId="urn:microsoft.com/office/officeart/2009/3/layout/HorizontalOrganizationChart"/>
    <dgm:cxn modelId="{126A38F5-B954-457F-ACA3-1F7AF907FE9A}" type="presParOf" srcId="{93E86249-DD0F-4FD7-92A8-C77FC3B84651}" destId="{DB2F0EA2-EB14-4C5C-8616-16117F795489}" srcOrd="2" destOrd="0" presId="urn:microsoft.com/office/officeart/2009/3/layout/HorizontalOrganizationChart"/>
    <dgm:cxn modelId="{DE7A5742-CE9F-4CA7-9D27-9E7152DF8FAD}" type="presParOf" srcId="{3C256AA2-91E8-4453-A396-12400FBB8E3B}" destId="{81FD0CC5-5B90-478E-B2B9-E794C335F441}" srcOrd="2" destOrd="0" presId="urn:microsoft.com/office/officeart/2009/3/layout/HorizontalOrganizationChart"/>
    <dgm:cxn modelId="{69E0DC2A-6940-412B-B77A-8DACE7D06184}" type="presParOf" srcId="{3C256AA2-91E8-4453-A396-12400FBB8E3B}" destId="{0CBD75AC-C3A1-4B3E-AABF-87A943F08BDF}" srcOrd="3" destOrd="0" presId="urn:microsoft.com/office/officeart/2009/3/layout/HorizontalOrganizationChart"/>
    <dgm:cxn modelId="{93695A66-CA8B-4906-A4EB-8BEB74E9B156}" type="presParOf" srcId="{0CBD75AC-C3A1-4B3E-AABF-87A943F08BDF}" destId="{F778463F-DFE6-45D6-BB48-00A31CD3D38F}" srcOrd="0" destOrd="0" presId="urn:microsoft.com/office/officeart/2009/3/layout/HorizontalOrganizationChart"/>
    <dgm:cxn modelId="{C4C6123A-EF13-4D80-9BE3-5A31DDB18FB9}" type="presParOf" srcId="{F778463F-DFE6-45D6-BB48-00A31CD3D38F}" destId="{0DF200D4-710C-485F-8EF5-DF1BA08330E1}" srcOrd="0" destOrd="0" presId="urn:microsoft.com/office/officeart/2009/3/layout/HorizontalOrganizationChart"/>
    <dgm:cxn modelId="{02CC616F-1099-4196-BC58-5515FA8F13DB}" type="presParOf" srcId="{F778463F-DFE6-45D6-BB48-00A31CD3D38F}" destId="{0AF48FE3-8789-4309-A66D-203203190B11}" srcOrd="1" destOrd="0" presId="urn:microsoft.com/office/officeart/2009/3/layout/HorizontalOrganizationChart"/>
    <dgm:cxn modelId="{B57F2229-0C9F-4190-BA04-74FE47EBB2E8}" type="presParOf" srcId="{0CBD75AC-C3A1-4B3E-AABF-87A943F08BDF}" destId="{A99A59E6-7F47-4C90-94FD-39034D22CA3B}" srcOrd="1" destOrd="0" presId="urn:microsoft.com/office/officeart/2009/3/layout/HorizontalOrganizationChart"/>
    <dgm:cxn modelId="{A24155B5-28D2-4712-9F17-48F42A5DB560}" type="presParOf" srcId="{0CBD75AC-C3A1-4B3E-AABF-87A943F08BDF}" destId="{8AA6EBD4-2886-4816-AF43-987A31BCE66A}" srcOrd="2" destOrd="0" presId="urn:microsoft.com/office/officeart/2009/3/layout/HorizontalOrganizationChart"/>
    <dgm:cxn modelId="{35F55AA0-4798-4CD7-B979-C8C10880D9D1}" type="presParOf" srcId="{03E86443-5EC0-4C8F-816B-62AC95BE8F49}" destId="{8D2F8801-3770-4BF5-894A-02E9981D93E8}" srcOrd="2" destOrd="0" presId="urn:microsoft.com/office/officeart/2009/3/layout/HorizontalOrganizationChart"/>
    <dgm:cxn modelId="{EEC527FE-94F0-4929-9940-FCA5E7C93C14}" type="presParOf" srcId="{03E86443-5EC0-4C8F-816B-62AC95BE8F49}" destId="{B393126D-50DC-4075-BFAF-6F0096BB1C6C}" srcOrd="3" destOrd="0" presId="urn:microsoft.com/office/officeart/2009/3/layout/HorizontalOrganizationChart"/>
    <dgm:cxn modelId="{0431B8AF-B0E6-41F8-81CC-76CFE2635C8C}" type="presParOf" srcId="{B393126D-50DC-4075-BFAF-6F0096BB1C6C}" destId="{60B89CA1-8C82-4D44-B768-51B8500ABC39}" srcOrd="0" destOrd="0" presId="urn:microsoft.com/office/officeart/2009/3/layout/HorizontalOrganizationChart"/>
    <dgm:cxn modelId="{16E5D896-1CC4-4A39-B73C-0F6181C68AC0}" type="presParOf" srcId="{60B89CA1-8C82-4D44-B768-51B8500ABC39}" destId="{4445A375-E5BF-4934-8C9E-6999D135EB47}" srcOrd="0" destOrd="0" presId="urn:microsoft.com/office/officeart/2009/3/layout/HorizontalOrganizationChart"/>
    <dgm:cxn modelId="{21A3AF22-8C9D-4EA3-9887-9E9228C294EC}" type="presParOf" srcId="{60B89CA1-8C82-4D44-B768-51B8500ABC39}" destId="{2B752501-F3FD-4516-9903-66CEBA9F2E38}" srcOrd="1" destOrd="0" presId="urn:microsoft.com/office/officeart/2009/3/layout/HorizontalOrganizationChart"/>
    <dgm:cxn modelId="{4282BE64-D92E-4D0B-B94F-B6C7CE867F52}" type="presParOf" srcId="{B393126D-50DC-4075-BFAF-6F0096BB1C6C}" destId="{9E19A15B-F05A-4C17-A8D1-A772830A800B}" srcOrd="1" destOrd="0" presId="urn:microsoft.com/office/officeart/2009/3/layout/HorizontalOrganizationChart"/>
    <dgm:cxn modelId="{099C4B32-3330-4E62-B348-5914479C62E5}" type="presParOf" srcId="{B393126D-50DC-4075-BFAF-6F0096BB1C6C}" destId="{12A8E5E4-3218-40BA-B4C1-D61A82F95F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694E6-91BC-4963-B6BF-17B895C10D4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8D489-0C62-4F8E-A7D2-6D873EB339E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menghantarkan</a:t>
          </a:r>
          <a:r>
            <a:rPr lang="en-US" dirty="0" smtClean="0"/>
            <a:t> </a:t>
          </a:r>
          <a:r>
            <a:rPr lang="en-US" dirty="0" err="1" smtClean="0"/>
            <a:t>listrik</a:t>
          </a:r>
          <a:endParaRPr lang="en-US" dirty="0"/>
        </a:p>
      </dgm:t>
    </dgm:pt>
    <dgm:pt modelId="{129FDE7D-2F23-403D-9FB7-D2D004F2E49B}" type="parTrans" cxnId="{FA387094-32AB-4162-962A-7193996A5A0B}">
      <dgm:prSet/>
      <dgm:spPr/>
      <dgm:t>
        <a:bodyPr/>
        <a:lstStyle/>
        <a:p>
          <a:endParaRPr lang="en-US"/>
        </a:p>
      </dgm:t>
    </dgm:pt>
    <dgm:pt modelId="{32F0C567-7010-4BA0-BF4E-C92B31029556}" type="sibTrans" cxnId="{FA387094-32AB-4162-962A-7193996A5A0B}">
      <dgm:prSet/>
      <dgm:spPr/>
      <dgm:t>
        <a:bodyPr/>
        <a:lstStyle/>
        <a:p>
          <a:endParaRPr lang="en-US"/>
        </a:p>
      </dgm:t>
    </dgm:pt>
    <dgm:pt modelId="{083F03BE-AEBC-4AC8-B8A2-A636EA11E0C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Mengandung</a:t>
          </a:r>
          <a:r>
            <a:rPr lang="en-US" dirty="0" smtClean="0"/>
            <a:t> ion- ion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bergerak</a:t>
          </a:r>
          <a:r>
            <a:rPr lang="en-US" dirty="0" smtClean="0"/>
            <a:t> </a:t>
          </a:r>
          <a:r>
            <a:rPr lang="en-US" dirty="0" err="1" smtClean="0"/>
            <a:t>bebas</a:t>
          </a:r>
          <a:endParaRPr lang="en-US" dirty="0"/>
        </a:p>
      </dgm:t>
    </dgm:pt>
    <dgm:pt modelId="{4028BD42-DC4E-44A6-829F-CC47DFBD6CD2}" type="parTrans" cxnId="{D4CC8AA6-3C60-405B-BB26-26E2E7B43456}">
      <dgm:prSet/>
      <dgm:spPr/>
      <dgm:t>
        <a:bodyPr/>
        <a:lstStyle/>
        <a:p>
          <a:endParaRPr lang="en-US"/>
        </a:p>
      </dgm:t>
    </dgm:pt>
    <dgm:pt modelId="{F60B3B89-0D84-46BE-9497-A63D5A8A4BBF}" type="sibTrans" cxnId="{D4CC8AA6-3C60-405B-BB26-26E2E7B43456}">
      <dgm:prSet/>
      <dgm:spPr/>
      <dgm:t>
        <a:bodyPr/>
        <a:lstStyle/>
        <a:p>
          <a:endParaRPr lang="en-US"/>
        </a:p>
      </dgm:t>
    </dgm:pt>
    <dgm:pt modelId="{CE90C063-C081-4E30-90B7-6DC2C44333D3}" type="pres">
      <dgm:prSet presAssocID="{9D1694E6-91BC-4963-B6BF-17B895C10D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E385BF-865A-4CF9-908A-BEBE28E5DC97}" type="pres">
      <dgm:prSet presAssocID="{5468D489-0C62-4F8E-A7D2-6D873EB339E7}" presName="horFlow" presStyleCnt="0"/>
      <dgm:spPr/>
    </dgm:pt>
    <dgm:pt modelId="{5105AC7C-507E-4583-AF0C-75F6F0F38F0B}" type="pres">
      <dgm:prSet presAssocID="{5468D489-0C62-4F8E-A7D2-6D873EB339E7}" presName="bigChev" presStyleLbl="node1" presStyleIdx="0" presStyleCnt="1"/>
      <dgm:spPr/>
      <dgm:t>
        <a:bodyPr/>
        <a:lstStyle/>
        <a:p>
          <a:endParaRPr lang="en-US"/>
        </a:p>
      </dgm:t>
    </dgm:pt>
    <dgm:pt modelId="{E0AE98FE-1207-4B37-8BF6-E53FC9A4D055}" type="pres">
      <dgm:prSet presAssocID="{4028BD42-DC4E-44A6-829F-CC47DFBD6CD2}" presName="parTrans" presStyleCnt="0"/>
      <dgm:spPr/>
    </dgm:pt>
    <dgm:pt modelId="{FCE6606A-807C-4ADB-95CE-3297382FC10B}" type="pres">
      <dgm:prSet presAssocID="{083F03BE-AEBC-4AC8-B8A2-A636EA11E0CE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C8AA6-3C60-405B-BB26-26E2E7B43456}" srcId="{5468D489-0C62-4F8E-A7D2-6D873EB339E7}" destId="{083F03BE-AEBC-4AC8-B8A2-A636EA11E0CE}" srcOrd="0" destOrd="0" parTransId="{4028BD42-DC4E-44A6-829F-CC47DFBD6CD2}" sibTransId="{F60B3B89-0D84-46BE-9497-A63D5A8A4BBF}"/>
    <dgm:cxn modelId="{EA0E56AC-8C35-4501-B97A-0FB36CAF1066}" type="presOf" srcId="{5468D489-0C62-4F8E-A7D2-6D873EB339E7}" destId="{5105AC7C-507E-4583-AF0C-75F6F0F38F0B}" srcOrd="0" destOrd="0" presId="urn:microsoft.com/office/officeart/2005/8/layout/lProcess3"/>
    <dgm:cxn modelId="{F57EDCBB-B4C4-4430-B47A-A9ADB1599C87}" type="presOf" srcId="{083F03BE-AEBC-4AC8-B8A2-A636EA11E0CE}" destId="{FCE6606A-807C-4ADB-95CE-3297382FC10B}" srcOrd="0" destOrd="0" presId="urn:microsoft.com/office/officeart/2005/8/layout/lProcess3"/>
    <dgm:cxn modelId="{0911AFF8-79B0-41CB-82D9-1AD5E210AE62}" type="presOf" srcId="{9D1694E6-91BC-4963-B6BF-17B895C10D45}" destId="{CE90C063-C081-4E30-90B7-6DC2C44333D3}" srcOrd="0" destOrd="0" presId="urn:microsoft.com/office/officeart/2005/8/layout/lProcess3"/>
    <dgm:cxn modelId="{FA387094-32AB-4162-962A-7193996A5A0B}" srcId="{9D1694E6-91BC-4963-B6BF-17B895C10D45}" destId="{5468D489-0C62-4F8E-A7D2-6D873EB339E7}" srcOrd="0" destOrd="0" parTransId="{129FDE7D-2F23-403D-9FB7-D2D004F2E49B}" sibTransId="{32F0C567-7010-4BA0-BF4E-C92B31029556}"/>
    <dgm:cxn modelId="{9893751E-51F6-49AA-B783-834E405EEF02}" type="presParOf" srcId="{CE90C063-C081-4E30-90B7-6DC2C44333D3}" destId="{3EE385BF-865A-4CF9-908A-BEBE28E5DC97}" srcOrd="0" destOrd="0" presId="urn:microsoft.com/office/officeart/2005/8/layout/lProcess3"/>
    <dgm:cxn modelId="{D4005C35-E064-4966-AD77-A815D2273477}" type="presParOf" srcId="{3EE385BF-865A-4CF9-908A-BEBE28E5DC97}" destId="{5105AC7C-507E-4583-AF0C-75F6F0F38F0B}" srcOrd="0" destOrd="0" presId="urn:microsoft.com/office/officeart/2005/8/layout/lProcess3"/>
    <dgm:cxn modelId="{E588784E-FA46-4664-A8DE-3348826A4D31}" type="presParOf" srcId="{3EE385BF-865A-4CF9-908A-BEBE28E5DC97}" destId="{E0AE98FE-1207-4B37-8BF6-E53FC9A4D055}" srcOrd="1" destOrd="0" presId="urn:microsoft.com/office/officeart/2005/8/layout/lProcess3"/>
    <dgm:cxn modelId="{31E28A42-2731-4A03-8B8D-DBF13D5683D2}" type="presParOf" srcId="{3EE385BF-865A-4CF9-908A-BEBE28E5DC97}" destId="{FCE6606A-807C-4ADB-95CE-3297382FC10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694E6-91BC-4963-B6BF-17B895C10D45}" type="doc">
      <dgm:prSet loTypeId="urn:microsoft.com/office/officeart/2005/8/layout/l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468D489-0C62-4F8E-A7D2-6D873EB339E7}">
      <dgm:prSet phldrT="[Text]"/>
      <dgm:spPr/>
      <dgm:t>
        <a:bodyPr/>
        <a:lstStyle/>
        <a:p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nonelektrolit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menghantarkan</a:t>
          </a:r>
          <a:r>
            <a:rPr lang="en-US" dirty="0" smtClean="0"/>
            <a:t> </a:t>
          </a:r>
          <a:r>
            <a:rPr lang="en-US" dirty="0" err="1" smtClean="0"/>
            <a:t>listrik</a:t>
          </a:r>
          <a:endParaRPr lang="en-US" dirty="0"/>
        </a:p>
      </dgm:t>
    </dgm:pt>
    <dgm:pt modelId="{129FDE7D-2F23-403D-9FB7-D2D004F2E49B}" type="parTrans" cxnId="{FA387094-32AB-4162-962A-7193996A5A0B}">
      <dgm:prSet/>
      <dgm:spPr/>
      <dgm:t>
        <a:bodyPr/>
        <a:lstStyle/>
        <a:p>
          <a:endParaRPr lang="en-US"/>
        </a:p>
      </dgm:t>
    </dgm:pt>
    <dgm:pt modelId="{32F0C567-7010-4BA0-BF4E-C92B31029556}" type="sibTrans" cxnId="{FA387094-32AB-4162-962A-7193996A5A0B}">
      <dgm:prSet/>
      <dgm:spPr/>
      <dgm:t>
        <a:bodyPr/>
        <a:lstStyle/>
        <a:p>
          <a:endParaRPr lang="en-US"/>
        </a:p>
      </dgm:t>
    </dgm:pt>
    <dgm:pt modelId="{083F03BE-AEBC-4AC8-B8A2-A636EA11E0CE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ion- ion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bergerak</a:t>
          </a:r>
          <a:r>
            <a:rPr lang="en-US" dirty="0" smtClean="0"/>
            <a:t> </a:t>
          </a:r>
          <a:r>
            <a:rPr lang="en-US" dirty="0" err="1" smtClean="0"/>
            <a:t>bebas</a:t>
          </a:r>
          <a:endParaRPr lang="en-US" dirty="0"/>
        </a:p>
      </dgm:t>
    </dgm:pt>
    <dgm:pt modelId="{4028BD42-DC4E-44A6-829F-CC47DFBD6CD2}" type="parTrans" cxnId="{D4CC8AA6-3C60-405B-BB26-26E2E7B43456}">
      <dgm:prSet/>
      <dgm:spPr/>
      <dgm:t>
        <a:bodyPr/>
        <a:lstStyle/>
        <a:p>
          <a:endParaRPr lang="en-US"/>
        </a:p>
      </dgm:t>
    </dgm:pt>
    <dgm:pt modelId="{F60B3B89-0D84-46BE-9497-A63D5A8A4BBF}" type="sibTrans" cxnId="{D4CC8AA6-3C60-405B-BB26-26E2E7B43456}">
      <dgm:prSet/>
      <dgm:spPr/>
      <dgm:t>
        <a:bodyPr/>
        <a:lstStyle/>
        <a:p>
          <a:endParaRPr lang="en-US"/>
        </a:p>
      </dgm:t>
    </dgm:pt>
    <dgm:pt modelId="{CE90C063-C081-4E30-90B7-6DC2C44333D3}" type="pres">
      <dgm:prSet presAssocID="{9D1694E6-91BC-4963-B6BF-17B895C10D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E385BF-865A-4CF9-908A-BEBE28E5DC97}" type="pres">
      <dgm:prSet presAssocID="{5468D489-0C62-4F8E-A7D2-6D873EB339E7}" presName="horFlow" presStyleCnt="0"/>
      <dgm:spPr/>
      <dgm:t>
        <a:bodyPr/>
        <a:lstStyle/>
        <a:p>
          <a:endParaRPr lang="en-US"/>
        </a:p>
      </dgm:t>
    </dgm:pt>
    <dgm:pt modelId="{5105AC7C-507E-4583-AF0C-75F6F0F38F0B}" type="pres">
      <dgm:prSet presAssocID="{5468D489-0C62-4F8E-A7D2-6D873EB339E7}" presName="bigChev" presStyleLbl="node1" presStyleIdx="0" presStyleCnt="1" custScaleX="110205"/>
      <dgm:spPr/>
      <dgm:t>
        <a:bodyPr/>
        <a:lstStyle/>
        <a:p>
          <a:endParaRPr lang="en-US"/>
        </a:p>
      </dgm:t>
    </dgm:pt>
    <dgm:pt modelId="{E0AE98FE-1207-4B37-8BF6-E53FC9A4D055}" type="pres">
      <dgm:prSet presAssocID="{4028BD42-DC4E-44A6-829F-CC47DFBD6CD2}" presName="parTrans" presStyleCnt="0"/>
      <dgm:spPr/>
      <dgm:t>
        <a:bodyPr/>
        <a:lstStyle/>
        <a:p>
          <a:endParaRPr lang="en-US"/>
        </a:p>
      </dgm:t>
    </dgm:pt>
    <dgm:pt modelId="{FCE6606A-807C-4ADB-95CE-3297382FC10B}" type="pres">
      <dgm:prSet presAssocID="{083F03BE-AEBC-4AC8-B8A2-A636EA11E0CE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C8AA6-3C60-405B-BB26-26E2E7B43456}" srcId="{5468D489-0C62-4F8E-A7D2-6D873EB339E7}" destId="{083F03BE-AEBC-4AC8-B8A2-A636EA11E0CE}" srcOrd="0" destOrd="0" parTransId="{4028BD42-DC4E-44A6-829F-CC47DFBD6CD2}" sibTransId="{F60B3B89-0D84-46BE-9497-A63D5A8A4BBF}"/>
    <dgm:cxn modelId="{CAF88161-4421-4723-9E34-8DEA3EC922D6}" type="presOf" srcId="{9D1694E6-91BC-4963-B6BF-17B895C10D45}" destId="{CE90C063-C081-4E30-90B7-6DC2C44333D3}" srcOrd="0" destOrd="0" presId="urn:microsoft.com/office/officeart/2005/8/layout/lProcess3"/>
    <dgm:cxn modelId="{7A780F7F-FEA8-494F-A94E-8291D72D873C}" type="presOf" srcId="{5468D489-0C62-4F8E-A7D2-6D873EB339E7}" destId="{5105AC7C-507E-4583-AF0C-75F6F0F38F0B}" srcOrd="0" destOrd="0" presId="urn:microsoft.com/office/officeart/2005/8/layout/lProcess3"/>
    <dgm:cxn modelId="{2CB8CDD0-7BEC-4364-87D6-9DF98556915D}" type="presOf" srcId="{083F03BE-AEBC-4AC8-B8A2-A636EA11E0CE}" destId="{FCE6606A-807C-4ADB-95CE-3297382FC10B}" srcOrd="0" destOrd="0" presId="urn:microsoft.com/office/officeart/2005/8/layout/lProcess3"/>
    <dgm:cxn modelId="{FA387094-32AB-4162-962A-7193996A5A0B}" srcId="{9D1694E6-91BC-4963-B6BF-17B895C10D45}" destId="{5468D489-0C62-4F8E-A7D2-6D873EB339E7}" srcOrd="0" destOrd="0" parTransId="{129FDE7D-2F23-403D-9FB7-D2D004F2E49B}" sibTransId="{32F0C567-7010-4BA0-BF4E-C92B31029556}"/>
    <dgm:cxn modelId="{782558B7-94A8-414F-A66C-C4ED2CAD9F1A}" type="presParOf" srcId="{CE90C063-C081-4E30-90B7-6DC2C44333D3}" destId="{3EE385BF-865A-4CF9-908A-BEBE28E5DC97}" srcOrd="0" destOrd="0" presId="urn:microsoft.com/office/officeart/2005/8/layout/lProcess3"/>
    <dgm:cxn modelId="{9FD73D32-C307-4E25-B170-69A224DBCDDD}" type="presParOf" srcId="{3EE385BF-865A-4CF9-908A-BEBE28E5DC97}" destId="{5105AC7C-507E-4583-AF0C-75F6F0F38F0B}" srcOrd="0" destOrd="0" presId="urn:microsoft.com/office/officeart/2005/8/layout/lProcess3"/>
    <dgm:cxn modelId="{9F24ACC1-6390-4AF3-BA4C-2365BFC10AB5}" type="presParOf" srcId="{3EE385BF-865A-4CF9-908A-BEBE28E5DC97}" destId="{E0AE98FE-1207-4B37-8BF6-E53FC9A4D055}" srcOrd="1" destOrd="0" presId="urn:microsoft.com/office/officeart/2005/8/layout/lProcess3"/>
    <dgm:cxn modelId="{4A11AB45-FE27-417C-A9DA-5B160EDC5A0C}" type="presParOf" srcId="{3EE385BF-865A-4CF9-908A-BEBE28E5DC97}" destId="{FCE6606A-807C-4ADB-95CE-3297382FC10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6F5B69-22BA-443A-A7EB-D587B8410070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26F6C01-EDAE-4E30-9040-5944F3BFD018}">
      <dgm:prSet phldrT="[Text]"/>
      <dgm:spPr/>
      <dgm:t>
        <a:bodyPr/>
        <a:lstStyle/>
        <a:p>
          <a:r>
            <a:rPr lang="en-US" dirty="0" err="1" smtClean="0"/>
            <a:t>Elektrolit</a:t>
          </a:r>
          <a:endParaRPr lang="en-US" dirty="0"/>
        </a:p>
      </dgm:t>
    </dgm:pt>
    <dgm:pt modelId="{2B251F4B-C5BF-439F-8499-1438AC5FC359}" type="parTrans" cxnId="{9D29C071-8D48-4809-9D80-8512D4F93950}">
      <dgm:prSet/>
      <dgm:spPr/>
      <dgm:t>
        <a:bodyPr/>
        <a:lstStyle/>
        <a:p>
          <a:endParaRPr lang="en-US"/>
        </a:p>
      </dgm:t>
    </dgm:pt>
    <dgm:pt modelId="{AD087E39-A28D-49A4-91FE-7D2266BC9ECC}" type="sibTrans" cxnId="{9D29C071-8D48-4809-9D80-8512D4F93950}">
      <dgm:prSet/>
      <dgm:spPr/>
      <dgm:t>
        <a:bodyPr/>
        <a:lstStyle/>
        <a:p>
          <a:endParaRPr lang="en-US"/>
        </a:p>
      </dgm:t>
    </dgm:pt>
    <dgm:pt modelId="{8188AAC3-5F67-4DD7-8B90-211F20FF1C56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Ikatan</a:t>
          </a:r>
          <a:endParaRPr lang="en-US" dirty="0"/>
        </a:p>
      </dgm:t>
    </dgm:pt>
    <dgm:pt modelId="{A40507B1-907E-42A0-ACDB-B646B0C58993}" type="parTrans" cxnId="{40E3D825-DAE4-4AB4-85B0-970CA178517E}">
      <dgm:prSet/>
      <dgm:spPr/>
      <dgm:t>
        <a:bodyPr/>
        <a:lstStyle/>
        <a:p>
          <a:endParaRPr lang="en-US"/>
        </a:p>
      </dgm:t>
    </dgm:pt>
    <dgm:pt modelId="{733B1A39-B9DA-4EC0-A9BD-335A1DA7CEF3}" type="sibTrans" cxnId="{40E3D825-DAE4-4AB4-85B0-970CA178517E}">
      <dgm:prSet/>
      <dgm:spPr/>
      <dgm:t>
        <a:bodyPr/>
        <a:lstStyle/>
        <a:p>
          <a:endParaRPr lang="en-US"/>
        </a:p>
      </dgm:t>
    </dgm:pt>
    <dgm:pt modelId="{4C686EBB-D607-421C-BC30-FF064E86A8C4}">
      <dgm:prSet phldrT="[Text]"/>
      <dgm:spPr/>
      <dgm:t>
        <a:bodyPr/>
        <a:lstStyle/>
        <a:p>
          <a:r>
            <a:rPr lang="en-US" dirty="0" err="1" smtClean="0"/>
            <a:t>Senyawa</a:t>
          </a:r>
          <a:r>
            <a:rPr lang="en-US" dirty="0" smtClean="0"/>
            <a:t> Ion</a:t>
          </a:r>
          <a:endParaRPr lang="en-US" dirty="0"/>
        </a:p>
      </dgm:t>
    </dgm:pt>
    <dgm:pt modelId="{DB3D16DE-F882-4577-A40E-D70CCCD3FC5B}" type="parTrans" cxnId="{63EE1F2F-E22F-4575-8374-506982B7D6EE}">
      <dgm:prSet/>
      <dgm:spPr/>
      <dgm:t>
        <a:bodyPr/>
        <a:lstStyle/>
        <a:p>
          <a:endParaRPr lang="en-US"/>
        </a:p>
      </dgm:t>
    </dgm:pt>
    <dgm:pt modelId="{1D68C845-2F2E-4DC2-BD3B-41E1C560F0EB}" type="sibTrans" cxnId="{63EE1F2F-E22F-4575-8374-506982B7D6EE}">
      <dgm:prSet/>
      <dgm:spPr/>
      <dgm:t>
        <a:bodyPr/>
        <a:lstStyle/>
        <a:p>
          <a:endParaRPr lang="en-US"/>
        </a:p>
      </dgm:t>
    </dgm:pt>
    <dgm:pt modelId="{713CDAB4-901F-4249-8E17-8C1FD58C8277}">
      <dgm:prSet phldrT="[Text]"/>
      <dgm:spPr/>
      <dgm:t>
        <a:bodyPr/>
        <a:lstStyle/>
        <a:p>
          <a:r>
            <a:rPr lang="en-US" dirty="0" err="1" smtClean="0"/>
            <a:t>Senyawa</a:t>
          </a:r>
          <a:r>
            <a:rPr lang="en-US" dirty="0" smtClean="0"/>
            <a:t> </a:t>
          </a:r>
          <a:r>
            <a:rPr lang="en-US" dirty="0" err="1" smtClean="0"/>
            <a:t>Kovalen</a:t>
          </a:r>
          <a:endParaRPr lang="en-US" dirty="0"/>
        </a:p>
      </dgm:t>
    </dgm:pt>
    <dgm:pt modelId="{0462B2A2-E723-4978-9FC9-C57DB1C1473E}" type="parTrans" cxnId="{AEEF2B8E-3396-4FA1-B615-F1C129A6AD8B}">
      <dgm:prSet/>
      <dgm:spPr/>
      <dgm:t>
        <a:bodyPr/>
        <a:lstStyle/>
        <a:p>
          <a:endParaRPr lang="en-US"/>
        </a:p>
      </dgm:t>
    </dgm:pt>
    <dgm:pt modelId="{9121BFB8-5114-4F23-BD67-74A742A522EC}" type="sibTrans" cxnId="{AEEF2B8E-3396-4FA1-B615-F1C129A6AD8B}">
      <dgm:prSet/>
      <dgm:spPr/>
      <dgm:t>
        <a:bodyPr/>
        <a:lstStyle/>
        <a:p>
          <a:endParaRPr lang="en-US"/>
        </a:p>
      </dgm:t>
    </dgm:pt>
    <dgm:pt modelId="{EF604AF1-E3E4-4AA4-BAF4-A056FE6B0956}" type="pres">
      <dgm:prSet presAssocID="{DB6F5B69-22BA-443A-A7EB-D587B84100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8A24FD-8288-44C8-896B-5EFC4263F2F3}" type="pres">
      <dgm:prSet presAssocID="{026F6C01-EDAE-4E30-9040-5944F3BFD018}" presName="hierRoot1" presStyleCnt="0"/>
      <dgm:spPr/>
      <dgm:t>
        <a:bodyPr/>
        <a:lstStyle/>
        <a:p>
          <a:endParaRPr lang="en-US"/>
        </a:p>
      </dgm:t>
    </dgm:pt>
    <dgm:pt modelId="{874300A3-A26D-468D-9BFA-4DA0D473E304}" type="pres">
      <dgm:prSet presAssocID="{026F6C01-EDAE-4E30-9040-5944F3BFD018}" presName="composite" presStyleCnt="0"/>
      <dgm:spPr/>
      <dgm:t>
        <a:bodyPr/>
        <a:lstStyle/>
        <a:p>
          <a:endParaRPr lang="en-US"/>
        </a:p>
      </dgm:t>
    </dgm:pt>
    <dgm:pt modelId="{025C01AF-B545-41F4-8B8B-0AE406F433D4}" type="pres">
      <dgm:prSet presAssocID="{026F6C01-EDAE-4E30-9040-5944F3BFD018}" presName="background" presStyleLbl="node0" presStyleIdx="0" presStyleCnt="1"/>
      <dgm:spPr/>
      <dgm:t>
        <a:bodyPr/>
        <a:lstStyle/>
        <a:p>
          <a:endParaRPr lang="en-US"/>
        </a:p>
      </dgm:t>
    </dgm:pt>
    <dgm:pt modelId="{000986D8-93AE-411E-85BF-3A47D2214FC7}" type="pres">
      <dgm:prSet presAssocID="{026F6C01-EDAE-4E30-9040-5944F3BFD0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D28DB-99B8-41BD-9DED-8A18CE7FC868}" type="pres">
      <dgm:prSet presAssocID="{026F6C01-EDAE-4E30-9040-5944F3BFD018}" presName="hierChild2" presStyleCnt="0"/>
      <dgm:spPr/>
      <dgm:t>
        <a:bodyPr/>
        <a:lstStyle/>
        <a:p>
          <a:endParaRPr lang="en-US"/>
        </a:p>
      </dgm:t>
    </dgm:pt>
    <dgm:pt modelId="{EA21D574-82E7-4AEE-B027-88BAE210622F}" type="pres">
      <dgm:prSet presAssocID="{A40507B1-907E-42A0-ACDB-B646B0C5899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8A7FFD6-F8CB-4E64-B365-1292BBD90E74}" type="pres">
      <dgm:prSet presAssocID="{8188AAC3-5F67-4DD7-8B90-211F20FF1C56}" presName="hierRoot2" presStyleCnt="0"/>
      <dgm:spPr/>
      <dgm:t>
        <a:bodyPr/>
        <a:lstStyle/>
        <a:p>
          <a:endParaRPr lang="en-US"/>
        </a:p>
      </dgm:t>
    </dgm:pt>
    <dgm:pt modelId="{4D010AE9-6BEB-4420-81E0-57A154DDFD01}" type="pres">
      <dgm:prSet presAssocID="{8188AAC3-5F67-4DD7-8B90-211F20FF1C56}" presName="composite2" presStyleCnt="0"/>
      <dgm:spPr/>
      <dgm:t>
        <a:bodyPr/>
        <a:lstStyle/>
        <a:p>
          <a:endParaRPr lang="en-US"/>
        </a:p>
      </dgm:t>
    </dgm:pt>
    <dgm:pt modelId="{67A46B74-C0DA-49F1-88AF-D978778A03E4}" type="pres">
      <dgm:prSet presAssocID="{8188AAC3-5F67-4DD7-8B90-211F20FF1C56}" presName="background2" presStyleLbl="node2" presStyleIdx="0" presStyleCnt="1"/>
      <dgm:spPr/>
      <dgm:t>
        <a:bodyPr/>
        <a:lstStyle/>
        <a:p>
          <a:endParaRPr lang="en-US"/>
        </a:p>
      </dgm:t>
    </dgm:pt>
    <dgm:pt modelId="{291B6B7C-B9A3-48D3-B197-B32F91C42E30}" type="pres">
      <dgm:prSet presAssocID="{8188AAC3-5F67-4DD7-8B90-211F20FF1C5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3174F2-6A4E-4384-B517-416F3F1E056D}" type="pres">
      <dgm:prSet presAssocID="{8188AAC3-5F67-4DD7-8B90-211F20FF1C56}" presName="hierChild3" presStyleCnt="0"/>
      <dgm:spPr/>
      <dgm:t>
        <a:bodyPr/>
        <a:lstStyle/>
        <a:p>
          <a:endParaRPr lang="en-US"/>
        </a:p>
      </dgm:t>
    </dgm:pt>
    <dgm:pt modelId="{C268BE0D-7155-4731-8C68-BD6D4F7DBF65}" type="pres">
      <dgm:prSet presAssocID="{DB3D16DE-F882-4577-A40E-D70CCCD3FC5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E97541D-5380-4381-B87B-2FCFC9F147E3}" type="pres">
      <dgm:prSet presAssocID="{4C686EBB-D607-421C-BC30-FF064E86A8C4}" presName="hierRoot3" presStyleCnt="0"/>
      <dgm:spPr/>
      <dgm:t>
        <a:bodyPr/>
        <a:lstStyle/>
        <a:p>
          <a:endParaRPr lang="en-US"/>
        </a:p>
      </dgm:t>
    </dgm:pt>
    <dgm:pt modelId="{D94450CF-D556-4EBB-B88B-B4560E72C28C}" type="pres">
      <dgm:prSet presAssocID="{4C686EBB-D607-421C-BC30-FF064E86A8C4}" presName="composite3" presStyleCnt="0"/>
      <dgm:spPr/>
      <dgm:t>
        <a:bodyPr/>
        <a:lstStyle/>
        <a:p>
          <a:endParaRPr lang="en-US"/>
        </a:p>
      </dgm:t>
    </dgm:pt>
    <dgm:pt modelId="{52D1394F-0082-4F99-B40D-CDFA2C98A5B9}" type="pres">
      <dgm:prSet presAssocID="{4C686EBB-D607-421C-BC30-FF064E86A8C4}" presName="background3" presStyleLbl="node3" presStyleIdx="0" presStyleCnt="2"/>
      <dgm:spPr/>
      <dgm:t>
        <a:bodyPr/>
        <a:lstStyle/>
        <a:p>
          <a:endParaRPr lang="en-US"/>
        </a:p>
      </dgm:t>
    </dgm:pt>
    <dgm:pt modelId="{5EC7E04E-0F8F-463C-B9C8-FD6C5B650391}" type="pres">
      <dgm:prSet presAssocID="{4C686EBB-D607-421C-BC30-FF064E86A8C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C3DA6-95C3-43A1-BC46-A7AC260120DE}" type="pres">
      <dgm:prSet presAssocID="{4C686EBB-D607-421C-BC30-FF064E86A8C4}" presName="hierChild4" presStyleCnt="0"/>
      <dgm:spPr/>
      <dgm:t>
        <a:bodyPr/>
        <a:lstStyle/>
        <a:p>
          <a:endParaRPr lang="en-US"/>
        </a:p>
      </dgm:t>
    </dgm:pt>
    <dgm:pt modelId="{E7C947A0-1AB7-422B-AB1A-9FC0AAA8AC71}" type="pres">
      <dgm:prSet presAssocID="{0462B2A2-E723-4978-9FC9-C57DB1C1473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0F4F235-0071-46F7-99C2-1A1EDE8C568B}" type="pres">
      <dgm:prSet presAssocID="{713CDAB4-901F-4249-8E17-8C1FD58C8277}" presName="hierRoot3" presStyleCnt="0"/>
      <dgm:spPr/>
      <dgm:t>
        <a:bodyPr/>
        <a:lstStyle/>
        <a:p>
          <a:endParaRPr lang="en-US"/>
        </a:p>
      </dgm:t>
    </dgm:pt>
    <dgm:pt modelId="{81E75637-F855-4733-9AB9-A41C4B05DD07}" type="pres">
      <dgm:prSet presAssocID="{713CDAB4-901F-4249-8E17-8C1FD58C8277}" presName="composite3" presStyleCnt="0"/>
      <dgm:spPr/>
      <dgm:t>
        <a:bodyPr/>
        <a:lstStyle/>
        <a:p>
          <a:endParaRPr lang="en-US"/>
        </a:p>
      </dgm:t>
    </dgm:pt>
    <dgm:pt modelId="{C037771D-7C5B-4400-A6F8-C330518FDC0B}" type="pres">
      <dgm:prSet presAssocID="{713CDAB4-901F-4249-8E17-8C1FD58C8277}" presName="background3" presStyleLbl="node3" presStyleIdx="1" presStyleCnt="2"/>
      <dgm:spPr/>
      <dgm:t>
        <a:bodyPr/>
        <a:lstStyle/>
        <a:p>
          <a:endParaRPr lang="en-US"/>
        </a:p>
      </dgm:t>
    </dgm:pt>
    <dgm:pt modelId="{8AE398FE-3EF8-4C8F-98DE-2A29677CAC90}" type="pres">
      <dgm:prSet presAssocID="{713CDAB4-901F-4249-8E17-8C1FD58C827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02110-5968-4645-A2B9-B01DFBFD32B6}" type="pres">
      <dgm:prSet presAssocID="{713CDAB4-901F-4249-8E17-8C1FD58C8277}" presName="hierChild4" presStyleCnt="0"/>
      <dgm:spPr/>
      <dgm:t>
        <a:bodyPr/>
        <a:lstStyle/>
        <a:p>
          <a:endParaRPr lang="en-US"/>
        </a:p>
      </dgm:t>
    </dgm:pt>
  </dgm:ptLst>
  <dgm:cxnLst>
    <dgm:cxn modelId="{40E3D825-DAE4-4AB4-85B0-970CA178517E}" srcId="{026F6C01-EDAE-4E30-9040-5944F3BFD018}" destId="{8188AAC3-5F67-4DD7-8B90-211F20FF1C56}" srcOrd="0" destOrd="0" parTransId="{A40507B1-907E-42A0-ACDB-B646B0C58993}" sibTransId="{733B1A39-B9DA-4EC0-A9BD-335A1DA7CEF3}"/>
    <dgm:cxn modelId="{AEEF2B8E-3396-4FA1-B615-F1C129A6AD8B}" srcId="{8188AAC3-5F67-4DD7-8B90-211F20FF1C56}" destId="{713CDAB4-901F-4249-8E17-8C1FD58C8277}" srcOrd="1" destOrd="0" parTransId="{0462B2A2-E723-4978-9FC9-C57DB1C1473E}" sibTransId="{9121BFB8-5114-4F23-BD67-74A742A522EC}"/>
    <dgm:cxn modelId="{062AB957-C726-4EBA-9AA5-58085114A8B0}" type="presOf" srcId="{DB3D16DE-F882-4577-A40E-D70CCCD3FC5B}" destId="{C268BE0D-7155-4731-8C68-BD6D4F7DBF65}" srcOrd="0" destOrd="0" presId="urn:microsoft.com/office/officeart/2005/8/layout/hierarchy1"/>
    <dgm:cxn modelId="{14F045A5-AEE5-44B7-A366-126A72707124}" type="presOf" srcId="{713CDAB4-901F-4249-8E17-8C1FD58C8277}" destId="{8AE398FE-3EF8-4C8F-98DE-2A29677CAC90}" srcOrd="0" destOrd="0" presId="urn:microsoft.com/office/officeart/2005/8/layout/hierarchy1"/>
    <dgm:cxn modelId="{5072803F-6DFF-4FF2-ADDF-2B790EFF9618}" type="presOf" srcId="{A40507B1-907E-42A0-ACDB-B646B0C58993}" destId="{EA21D574-82E7-4AEE-B027-88BAE210622F}" srcOrd="0" destOrd="0" presId="urn:microsoft.com/office/officeart/2005/8/layout/hierarchy1"/>
    <dgm:cxn modelId="{9D29C071-8D48-4809-9D80-8512D4F93950}" srcId="{DB6F5B69-22BA-443A-A7EB-D587B8410070}" destId="{026F6C01-EDAE-4E30-9040-5944F3BFD018}" srcOrd="0" destOrd="0" parTransId="{2B251F4B-C5BF-439F-8499-1438AC5FC359}" sibTransId="{AD087E39-A28D-49A4-91FE-7D2266BC9ECC}"/>
    <dgm:cxn modelId="{63EE1F2F-E22F-4575-8374-506982B7D6EE}" srcId="{8188AAC3-5F67-4DD7-8B90-211F20FF1C56}" destId="{4C686EBB-D607-421C-BC30-FF064E86A8C4}" srcOrd="0" destOrd="0" parTransId="{DB3D16DE-F882-4577-A40E-D70CCCD3FC5B}" sibTransId="{1D68C845-2F2E-4DC2-BD3B-41E1C560F0EB}"/>
    <dgm:cxn modelId="{D91D687D-E98A-4E19-B488-94F9DD1C77DB}" type="presOf" srcId="{026F6C01-EDAE-4E30-9040-5944F3BFD018}" destId="{000986D8-93AE-411E-85BF-3A47D2214FC7}" srcOrd="0" destOrd="0" presId="urn:microsoft.com/office/officeart/2005/8/layout/hierarchy1"/>
    <dgm:cxn modelId="{EB531C21-B0D0-4728-A2DC-D5FE4937F5B2}" type="presOf" srcId="{0462B2A2-E723-4978-9FC9-C57DB1C1473E}" destId="{E7C947A0-1AB7-422B-AB1A-9FC0AAA8AC71}" srcOrd="0" destOrd="0" presId="urn:microsoft.com/office/officeart/2005/8/layout/hierarchy1"/>
    <dgm:cxn modelId="{0CDACBD4-54FF-4A4F-8366-5214BB93ED38}" type="presOf" srcId="{DB6F5B69-22BA-443A-A7EB-D587B8410070}" destId="{EF604AF1-E3E4-4AA4-BAF4-A056FE6B0956}" srcOrd="0" destOrd="0" presId="urn:microsoft.com/office/officeart/2005/8/layout/hierarchy1"/>
    <dgm:cxn modelId="{91E4D3BC-41D0-4BAC-AC6B-4DB7BA1E48B6}" type="presOf" srcId="{8188AAC3-5F67-4DD7-8B90-211F20FF1C56}" destId="{291B6B7C-B9A3-48D3-B197-B32F91C42E30}" srcOrd="0" destOrd="0" presId="urn:microsoft.com/office/officeart/2005/8/layout/hierarchy1"/>
    <dgm:cxn modelId="{61E9140B-AA92-4092-AB1F-D91EA589D153}" type="presOf" srcId="{4C686EBB-D607-421C-BC30-FF064E86A8C4}" destId="{5EC7E04E-0F8F-463C-B9C8-FD6C5B650391}" srcOrd="0" destOrd="0" presId="urn:microsoft.com/office/officeart/2005/8/layout/hierarchy1"/>
    <dgm:cxn modelId="{EB35E09B-8437-4288-BF32-1229E77D49A1}" type="presParOf" srcId="{EF604AF1-E3E4-4AA4-BAF4-A056FE6B0956}" destId="{CF8A24FD-8288-44C8-896B-5EFC4263F2F3}" srcOrd="0" destOrd="0" presId="urn:microsoft.com/office/officeart/2005/8/layout/hierarchy1"/>
    <dgm:cxn modelId="{71EE10C7-7186-4F00-9134-6B7ED877B167}" type="presParOf" srcId="{CF8A24FD-8288-44C8-896B-5EFC4263F2F3}" destId="{874300A3-A26D-468D-9BFA-4DA0D473E304}" srcOrd="0" destOrd="0" presId="urn:microsoft.com/office/officeart/2005/8/layout/hierarchy1"/>
    <dgm:cxn modelId="{CA7E7C92-5C22-4C64-B2CE-CD4B6A7729EF}" type="presParOf" srcId="{874300A3-A26D-468D-9BFA-4DA0D473E304}" destId="{025C01AF-B545-41F4-8B8B-0AE406F433D4}" srcOrd="0" destOrd="0" presId="urn:microsoft.com/office/officeart/2005/8/layout/hierarchy1"/>
    <dgm:cxn modelId="{D514A531-6104-4E9B-BECF-90CB52ECB841}" type="presParOf" srcId="{874300A3-A26D-468D-9BFA-4DA0D473E304}" destId="{000986D8-93AE-411E-85BF-3A47D2214FC7}" srcOrd="1" destOrd="0" presId="urn:microsoft.com/office/officeart/2005/8/layout/hierarchy1"/>
    <dgm:cxn modelId="{A6A550CE-84EF-4E28-9DB0-B20758868552}" type="presParOf" srcId="{CF8A24FD-8288-44C8-896B-5EFC4263F2F3}" destId="{2E1D28DB-99B8-41BD-9DED-8A18CE7FC868}" srcOrd="1" destOrd="0" presId="urn:microsoft.com/office/officeart/2005/8/layout/hierarchy1"/>
    <dgm:cxn modelId="{B4DC4D16-46DF-43FF-9C20-96034F7489CB}" type="presParOf" srcId="{2E1D28DB-99B8-41BD-9DED-8A18CE7FC868}" destId="{EA21D574-82E7-4AEE-B027-88BAE210622F}" srcOrd="0" destOrd="0" presId="urn:microsoft.com/office/officeart/2005/8/layout/hierarchy1"/>
    <dgm:cxn modelId="{92902649-590C-41A6-B001-AAD86FFCC02C}" type="presParOf" srcId="{2E1D28DB-99B8-41BD-9DED-8A18CE7FC868}" destId="{68A7FFD6-F8CB-4E64-B365-1292BBD90E74}" srcOrd="1" destOrd="0" presId="urn:microsoft.com/office/officeart/2005/8/layout/hierarchy1"/>
    <dgm:cxn modelId="{3AA4640A-5A6D-4B5D-BD78-45B08E3745C9}" type="presParOf" srcId="{68A7FFD6-F8CB-4E64-B365-1292BBD90E74}" destId="{4D010AE9-6BEB-4420-81E0-57A154DDFD01}" srcOrd="0" destOrd="0" presId="urn:microsoft.com/office/officeart/2005/8/layout/hierarchy1"/>
    <dgm:cxn modelId="{C9BA8288-A91F-43D4-B495-A932A95A1577}" type="presParOf" srcId="{4D010AE9-6BEB-4420-81E0-57A154DDFD01}" destId="{67A46B74-C0DA-49F1-88AF-D978778A03E4}" srcOrd="0" destOrd="0" presId="urn:microsoft.com/office/officeart/2005/8/layout/hierarchy1"/>
    <dgm:cxn modelId="{4946CC86-F94E-44E3-BA8A-F522342B47DB}" type="presParOf" srcId="{4D010AE9-6BEB-4420-81E0-57A154DDFD01}" destId="{291B6B7C-B9A3-48D3-B197-B32F91C42E30}" srcOrd="1" destOrd="0" presId="urn:microsoft.com/office/officeart/2005/8/layout/hierarchy1"/>
    <dgm:cxn modelId="{5DBFB85C-DC43-439D-BC52-7C5F754E75FC}" type="presParOf" srcId="{68A7FFD6-F8CB-4E64-B365-1292BBD90E74}" destId="{DE3174F2-6A4E-4384-B517-416F3F1E056D}" srcOrd="1" destOrd="0" presId="urn:microsoft.com/office/officeart/2005/8/layout/hierarchy1"/>
    <dgm:cxn modelId="{B3FDA184-924A-4E20-98FB-9CA8359E1CEC}" type="presParOf" srcId="{DE3174F2-6A4E-4384-B517-416F3F1E056D}" destId="{C268BE0D-7155-4731-8C68-BD6D4F7DBF65}" srcOrd="0" destOrd="0" presId="urn:microsoft.com/office/officeart/2005/8/layout/hierarchy1"/>
    <dgm:cxn modelId="{74CE8DD9-9DC6-44E6-A4D4-180BF9E69793}" type="presParOf" srcId="{DE3174F2-6A4E-4384-B517-416F3F1E056D}" destId="{5E97541D-5380-4381-B87B-2FCFC9F147E3}" srcOrd="1" destOrd="0" presId="urn:microsoft.com/office/officeart/2005/8/layout/hierarchy1"/>
    <dgm:cxn modelId="{8B878279-D4DE-4C69-8A07-0FC3728C90BF}" type="presParOf" srcId="{5E97541D-5380-4381-B87B-2FCFC9F147E3}" destId="{D94450CF-D556-4EBB-B88B-B4560E72C28C}" srcOrd="0" destOrd="0" presId="urn:microsoft.com/office/officeart/2005/8/layout/hierarchy1"/>
    <dgm:cxn modelId="{0C50F3AB-77B0-4CD3-B324-8BF5F3434E6A}" type="presParOf" srcId="{D94450CF-D556-4EBB-B88B-B4560E72C28C}" destId="{52D1394F-0082-4F99-B40D-CDFA2C98A5B9}" srcOrd="0" destOrd="0" presId="urn:microsoft.com/office/officeart/2005/8/layout/hierarchy1"/>
    <dgm:cxn modelId="{D6A04A24-35AF-4434-8A16-AE82AD7AE0B3}" type="presParOf" srcId="{D94450CF-D556-4EBB-B88B-B4560E72C28C}" destId="{5EC7E04E-0F8F-463C-B9C8-FD6C5B650391}" srcOrd="1" destOrd="0" presId="urn:microsoft.com/office/officeart/2005/8/layout/hierarchy1"/>
    <dgm:cxn modelId="{9DC07956-3937-4F52-9228-35A575DA5D5F}" type="presParOf" srcId="{5E97541D-5380-4381-B87B-2FCFC9F147E3}" destId="{A7BC3DA6-95C3-43A1-BC46-A7AC260120DE}" srcOrd="1" destOrd="0" presId="urn:microsoft.com/office/officeart/2005/8/layout/hierarchy1"/>
    <dgm:cxn modelId="{0B082409-C035-4C07-A2B7-38ECFBE446CF}" type="presParOf" srcId="{DE3174F2-6A4E-4384-B517-416F3F1E056D}" destId="{E7C947A0-1AB7-422B-AB1A-9FC0AAA8AC71}" srcOrd="2" destOrd="0" presId="urn:microsoft.com/office/officeart/2005/8/layout/hierarchy1"/>
    <dgm:cxn modelId="{8238D83E-CA73-473F-ACAD-732508A81BBC}" type="presParOf" srcId="{DE3174F2-6A4E-4384-B517-416F3F1E056D}" destId="{B0F4F235-0071-46F7-99C2-1A1EDE8C568B}" srcOrd="3" destOrd="0" presId="urn:microsoft.com/office/officeart/2005/8/layout/hierarchy1"/>
    <dgm:cxn modelId="{D297D896-B9BF-4F70-A03B-65C88D169DAF}" type="presParOf" srcId="{B0F4F235-0071-46F7-99C2-1A1EDE8C568B}" destId="{81E75637-F855-4733-9AB9-A41C4B05DD07}" srcOrd="0" destOrd="0" presId="urn:microsoft.com/office/officeart/2005/8/layout/hierarchy1"/>
    <dgm:cxn modelId="{97E45373-95C9-47AA-8C87-570CE6C4AD2C}" type="presParOf" srcId="{81E75637-F855-4733-9AB9-A41C4B05DD07}" destId="{C037771D-7C5B-4400-A6F8-C330518FDC0B}" srcOrd="0" destOrd="0" presId="urn:microsoft.com/office/officeart/2005/8/layout/hierarchy1"/>
    <dgm:cxn modelId="{3671D04D-4782-48FD-AD91-B9C05AB17D51}" type="presParOf" srcId="{81E75637-F855-4733-9AB9-A41C4B05DD07}" destId="{8AE398FE-3EF8-4C8F-98DE-2A29677CAC90}" srcOrd="1" destOrd="0" presId="urn:microsoft.com/office/officeart/2005/8/layout/hierarchy1"/>
    <dgm:cxn modelId="{7EC4319E-C87E-45CD-A1AC-6E1A010B4F1A}" type="presParOf" srcId="{B0F4F235-0071-46F7-99C2-1A1EDE8C568B}" destId="{1B902110-5968-4645-A2B9-B01DFBFD32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FD2E2A-1CD7-4B4F-9FF9-B4BD53750A1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6F84B77-F52F-4BE6-A488-BED2F8D7128C}">
      <dgm:prSet phldrT="[Text]"/>
      <dgm:spPr/>
      <dgm:t>
        <a:bodyPr/>
        <a:lstStyle/>
        <a:p>
          <a:r>
            <a:rPr lang="en-US" dirty="0" err="1" smtClean="0"/>
            <a:t>Kovalen</a:t>
          </a:r>
          <a:endParaRPr lang="en-US" dirty="0"/>
        </a:p>
      </dgm:t>
    </dgm:pt>
    <dgm:pt modelId="{5E63D7DF-E37D-4DEA-BCEA-3F51AF293FA7}" type="parTrans" cxnId="{4658E529-F8EA-4565-97DD-A90275523F95}">
      <dgm:prSet/>
      <dgm:spPr/>
      <dgm:t>
        <a:bodyPr/>
        <a:lstStyle/>
        <a:p>
          <a:endParaRPr lang="en-US"/>
        </a:p>
      </dgm:t>
    </dgm:pt>
    <dgm:pt modelId="{BF40A6EE-3DDA-4E96-ABA3-C8A595CD630C}" type="sibTrans" cxnId="{4658E529-F8EA-4565-97DD-A90275523F95}">
      <dgm:prSet/>
      <dgm:spPr/>
      <dgm:t>
        <a:bodyPr/>
        <a:lstStyle/>
        <a:p>
          <a:endParaRPr lang="en-US"/>
        </a:p>
      </dgm:t>
    </dgm:pt>
    <dgm:pt modelId="{ECF82DA6-DD5C-4B28-9B2B-5E8E03790577}">
      <dgm:prSet phldrT="[Text]"/>
      <dgm:spPr/>
      <dgm:t>
        <a:bodyPr/>
        <a:lstStyle/>
        <a:p>
          <a:r>
            <a:rPr lang="en-US" dirty="0" err="1" smtClean="0"/>
            <a:t>Kovalen</a:t>
          </a:r>
          <a:r>
            <a:rPr lang="en-US" dirty="0" smtClean="0"/>
            <a:t> Polar</a:t>
          </a:r>
          <a:endParaRPr lang="en-US" dirty="0"/>
        </a:p>
      </dgm:t>
    </dgm:pt>
    <dgm:pt modelId="{C29F31EE-63B9-42DB-B374-11201DDD691A}" type="parTrans" cxnId="{A8673AF4-C35F-4557-B486-A808A503F843}">
      <dgm:prSet/>
      <dgm:spPr/>
      <dgm:t>
        <a:bodyPr/>
        <a:lstStyle/>
        <a:p>
          <a:endParaRPr lang="en-US"/>
        </a:p>
      </dgm:t>
    </dgm:pt>
    <dgm:pt modelId="{35DF117D-B7A5-49AF-80F9-59E056801F00}" type="sibTrans" cxnId="{A8673AF4-C35F-4557-B486-A808A503F843}">
      <dgm:prSet/>
      <dgm:spPr/>
      <dgm:t>
        <a:bodyPr/>
        <a:lstStyle/>
        <a:p>
          <a:endParaRPr lang="en-US"/>
        </a:p>
      </dgm:t>
    </dgm:pt>
    <dgm:pt modelId="{9C707CB5-1CEE-4C03-B375-36F92DC10829}">
      <dgm:prSet phldrT="[Text]"/>
      <dgm:spPr/>
      <dgm:t>
        <a:bodyPr/>
        <a:lstStyle/>
        <a:p>
          <a:r>
            <a:rPr lang="en-US" dirty="0" err="1" smtClean="0"/>
            <a:t>Kovalen</a:t>
          </a:r>
          <a:r>
            <a:rPr lang="en-US" dirty="0" smtClean="0"/>
            <a:t> Nonpolar</a:t>
          </a:r>
          <a:endParaRPr lang="en-US" dirty="0"/>
        </a:p>
      </dgm:t>
    </dgm:pt>
    <dgm:pt modelId="{C493FA62-C6DB-47CC-BD23-F20C506BC2B5}" type="parTrans" cxnId="{BA54FFD3-9343-48F8-88A9-BC9B9E73B18D}">
      <dgm:prSet/>
      <dgm:spPr/>
      <dgm:t>
        <a:bodyPr/>
        <a:lstStyle/>
        <a:p>
          <a:endParaRPr lang="en-US"/>
        </a:p>
      </dgm:t>
    </dgm:pt>
    <dgm:pt modelId="{417B984C-87B7-48F3-B782-A9A8901DF335}" type="sibTrans" cxnId="{BA54FFD3-9343-48F8-88A9-BC9B9E73B18D}">
      <dgm:prSet/>
      <dgm:spPr/>
      <dgm:t>
        <a:bodyPr/>
        <a:lstStyle/>
        <a:p>
          <a:endParaRPr lang="en-US"/>
        </a:p>
      </dgm:t>
    </dgm:pt>
    <dgm:pt modelId="{E2EA1C8D-0FA1-4B5E-9EFB-E9C1E27BEEC6}">
      <dgm:prSet phldrT="[Text]"/>
      <dgm:spPr/>
      <dgm:t>
        <a:bodyPr/>
        <a:lstStyle/>
        <a:p>
          <a:r>
            <a:rPr lang="en-US" dirty="0" smtClean="0"/>
            <a:t>CH</a:t>
          </a:r>
          <a:r>
            <a:rPr lang="en-US" baseline="-25000" dirty="0" smtClean="0"/>
            <a:t>4</a:t>
          </a:r>
          <a:r>
            <a:rPr lang="en-US" dirty="0" smtClean="0"/>
            <a:t>, </a:t>
          </a:r>
          <a:r>
            <a:rPr lang="en-US" dirty="0" err="1" smtClean="0"/>
            <a:t>Glukosa</a:t>
          </a:r>
          <a:endParaRPr lang="en-US" baseline="-25000" dirty="0"/>
        </a:p>
      </dgm:t>
    </dgm:pt>
    <dgm:pt modelId="{22776AC1-558B-404A-8C90-2E296C97E797}" type="sibTrans" cxnId="{4A965B35-AE55-468D-BAE1-DAED93B63EF9}">
      <dgm:prSet/>
      <dgm:spPr/>
      <dgm:t>
        <a:bodyPr/>
        <a:lstStyle/>
        <a:p>
          <a:endParaRPr lang="en-US"/>
        </a:p>
      </dgm:t>
    </dgm:pt>
    <dgm:pt modelId="{12292788-8EEB-4CA6-BFBB-F1BC0874CEBA}" type="parTrans" cxnId="{4A965B35-AE55-468D-BAE1-DAED93B63EF9}">
      <dgm:prSet/>
      <dgm:spPr/>
      <dgm:t>
        <a:bodyPr/>
        <a:lstStyle/>
        <a:p>
          <a:endParaRPr lang="en-US"/>
        </a:p>
      </dgm:t>
    </dgm:pt>
    <dgm:pt modelId="{15F5D691-6860-40AB-8DE5-20BFAF7DABE0}">
      <dgm:prSet phldrT="[Text]"/>
      <dgm:spPr/>
      <dgm:t>
        <a:bodyPr/>
        <a:lstStyle/>
        <a:p>
          <a:r>
            <a:rPr lang="en-US" dirty="0" err="1" smtClean="0"/>
            <a:t>HCl</a:t>
          </a:r>
          <a:r>
            <a:rPr lang="en-US" dirty="0" smtClean="0"/>
            <a:t>, CH</a:t>
          </a:r>
          <a:r>
            <a:rPr lang="en-US" baseline="-25000" dirty="0" smtClean="0"/>
            <a:t>3</a:t>
          </a:r>
          <a:r>
            <a:rPr lang="en-US" dirty="0" smtClean="0"/>
            <a:t>COOH</a:t>
          </a:r>
          <a:endParaRPr lang="en-US" dirty="0"/>
        </a:p>
      </dgm:t>
    </dgm:pt>
    <dgm:pt modelId="{3BDEFA9C-E372-461D-AE8E-7AFC9A88CA03}" type="sibTrans" cxnId="{393814A0-A636-4B53-BD84-CE23D4B028EA}">
      <dgm:prSet/>
      <dgm:spPr/>
      <dgm:t>
        <a:bodyPr/>
        <a:lstStyle/>
        <a:p>
          <a:endParaRPr lang="en-US"/>
        </a:p>
      </dgm:t>
    </dgm:pt>
    <dgm:pt modelId="{DB2EAEAD-7122-4AED-BA92-6DDB43B032CB}" type="parTrans" cxnId="{393814A0-A636-4B53-BD84-CE23D4B028EA}">
      <dgm:prSet/>
      <dgm:spPr/>
      <dgm:t>
        <a:bodyPr/>
        <a:lstStyle/>
        <a:p>
          <a:endParaRPr lang="en-US"/>
        </a:p>
      </dgm:t>
    </dgm:pt>
    <dgm:pt modelId="{6F881080-D62E-43FF-961D-DBC48E2BCF5C}" type="pres">
      <dgm:prSet presAssocID="{8CFD2E2A-1CD7-4B4F-9FF9-B4BD53750A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50F818-EC4F-4FA0-8807-EF99E8ECB288}" type="pres">
      <dgm:prSet presAssocID="{D6F84B77-F52F-4BE6-A488-BED2F8D7128C}" presName="root1" presStyleCnt="0"/>
      <dgm:spPr/>
      <dgm:t>
        <a:bodyPr/>
        <a:lstStyle/>
        <a:p>
          <a:endParaRPr lang="en-US"/>
        </a:p>
      </dgm:t>
    </dgm:pt>
    <dgm:pt modelId="{F1921FDB-DAA1-4278-8B46-46C60E4ED9A2}" type="pres">
      <dgm:prSet presAssocID="{D6F84B77-F52F-4BE6-A488-BED2F8D712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33BE9A-7392-42D1-B3C8-7428A5706398}" type="pres">
      <dgm:prSet presAssocID="{D6F84B77-F52F-4BE6-A488-BED2F8D7128C}" presName="level2hierChild" presStyleCnt="0"/>
      <dgm:spPr/>
      <dgm:t>
        <a:bodyPr/>
        <a:lstStyle/>
        <a:p>
          <a:endParaRPr lang="en-US"/>
        </a:p>
      </dgm:t>
    </dgm:pt>
    <dgm:pt modelId="{A39CD6A1-12A3-480B-A3DD-34BEDB7FA2B2}" type="pres">
      <dgm:prSet presAssocID="{C29F31EE-63B9-42DB-B374-11201DDD691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24569F9-03BC-4725-B267-F439780003E9}" type="pres">
      <dgm:prSet presAssocID="{C29F31EE-63B9-42DB-B374-11201DDD691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86BE6C1-B490-4313-89C5-B5407A528A23}" type="pres">
      <dgm:prSet presAssocID="{ECF82DA6-DD5C-4B28-9B2B-5E8E03790577}" presName="root2" presStyleCnt="0"/>
      <dgm:spPr/>
      <dgm:t>
        <a:bodyPr/>
        <a:lstStyle/>
        <a:p>
          <a:endParaRPr lang="en-US"/>
        </a:p>
      </dgm:t>
    </dgm:pt>
    <dgm:pt modelId="{FA6A203F-FB34-4164-B49E-3EA5BB9266CA}" type="pres">
      <dgm:prSet presAssocID="{ECF82DA6-DD5C-4B28-9B2B-5E8E0379057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E17A7-E59F-41D6-95B3-37157EFB08A9}" type="pres">
      <dgm:prSet presAssocID="{ECF82DA6-DD5C-4B28-9B2B-5E8E03790577}" presName="level3hierChild" presStyleCnt="0"/>
      <dgm:spPr/>
      <dgm:t>
        <a:bodyPr/>
        <a:lstStyle/>
        <a:p>
          <a:endParaRPr lang="en-US"/>
        </a:p>
      </dgm:t>
    </dgm:pt>
    <dgm:pt modelId="{5AB0B826-DC54-43B5-9885-BE91D2333AAC}" type="pres">
      <dgm:prSet presAssocID="{DB2EAEAD-7122-4AED-BA92-6DDB43B032C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EDBD94D-65FC-4414-A5C3-947ADBB7721D}" type="pres">
      <dgm:prSet presAssocID="{DB2EAEAD-7122-4AED-BA92-6DDB43B032C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A114CF0-CB0E-4901-A0A1-6B0432570362}" type="pres">
      <dgm:prSet presAssocID="{15F5D691-6860-40AB-8DE5-20BFAF7DABE0}" presName="root2" presStyleCnt="0"/>
      <dgm:spPr/>
      <dgm:t>
        <a:bodyPr/>
        <a:lstStyle/>
        <a:p>
          <a:endParaRPr lang="en-US"/>
        </a:p>
      </dgm:t>
    </dgm:pt>
    <dgm:pt modelId="{45EAB5CD-5003-4CDD-81ED-14DA3C78C4B2}" type="pres">
      <dgm:prSet presAssocID="{15F5D691-6860-40AB-8DE5-20BFAF7DABE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CAC88-E527-4BC5-B4E3-1294DE8A1781}" type="pres">
      <dgm:prSet presAssocID="{15F5D691-6860-40AB-8DE5-20BFAF7DABE0}" presName="level3hierChild" presStyleCnt="0"/>
      <dgm:spPr/>
      <dgm:t>
        <a:bodyPr/>
        <a:lstStyle/>
        <a:p>
          <a:endParaRPr lang="en-US"/>
        </a:p>
      </dgm:t>
    </dgm:pt>
    <dgm:pt modelId="{744B13BC-6955-46A3-83F4-C1FD9E4079DA}" type="pres">
      <dgm:prSet presAssocID="{C493FA62-C6DB-47CC-BD23-F20C506BC2B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64599BE-324C-493E-AAAB-43DFEBC7C804}" type="pres">
      <dgm:prSet presAssocID="{C493FA62-C6DB-47CC-BD23-F20C506BC2B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CAA6203-DEC8-4395-BF2C-6EE1D0DB540F}" type="pres">
      <dgm:prSet presAssocID="{9C707CB5-1CEE-4C03-B375-36F92DC10829}" presName="root2" presStyleCnt="0"/>
      <dgm:spPr/>
      <dgm:t>
        <a:bodyPr/>
        <a:lstStyle/>
        <a:p>
          <a:endParaRPr lang="en-US"/>
        </a:p>
      </dgm:t>
    </dgm:pt>
    <dgm:pt modelId="{3EDDD2AF-3EEC-4DE7-8C64-2A441EE2C6BD}" type="pres">
      <dgm:prSet presAssocID="{9C707CB5-1CEE-4C03-B375-36F92DC1082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945B8-740E-4D83-A6A9-BE5817741339}" type="pres">
      <dgm:prSet presAssocID="{9C707CB5-1CEE-4C03-B375-36F92DC10829}" presName="level3hierChild" presStyleCnt="0"/>
      <dgm:spPr/>
      <dgm:t>
        <a:bodyPr/>
        <a:lstStyle/>
        <a:p>
          <a:endParaRPr lang="en-US"/>
        </a:p>
      </dgm:t>
    </dgm:pt>
    <dgm:pt modelId="{DAEAC3EF-B598-4CB9-99D2-0FCD26F129BA}" type="pres">
      <dgm:prSet presAssocID="{12292788-8EEB-4CA6-BFBB-F1BC0874CEB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47498096-75C6-4B61-86C1-B6CCE69221C7}" type="pres">
      <dgm:prSet presAssocID="{12292788-8EEB-4CA6-BFBB-F1BC0874CEB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53CFEFC-949D-4CB2-B2D0-E9F27140BEE8}" type="pres">
      <dgm:prSet presAssocID="{E2EA1C8D-0FA1-4B5E-9EFB-E9C1E27BEEC6}" presName="root2" presStyleCnt="0"/>
      <dgm:spPr/>
      <dgm:t>
        <a:bodyPr/>
        <a:lstStyle/>
        <a:p>
          <a:endParaRPr lang="en-US"/>
        </a:p>
      </dgm:t>
    </dgm:pt>
    <dgm:pt modelId="{BCA47777-87CC-4558-89E7-BE9A6B96EEE1}" type="pres">
      <dgm:prSet presAssocID="{E2EA1C8D-0FA1-4B5E-9EFB-E9C1E27BEEC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44AB62-502A-41E9-9D6C-5F9E9A4D1F0E}" type="pres">
      <dgm:prSet presAssocID="{E2EA1C8D-0FA1-4B5E-9EFB-E9C1E27BEEC6}" presName="level3hierChild" presStyleCnt="0"/>
      <dgm:spPr/>
      <dgm:t>
        <a:bodyPr/>
        <a:lstStyle/>
        <a:p>
          <a:endParaRPr lang="en-US"/>
        </a:p>
      </dgm:t>
    </dgm:pt>
  </dgm:ptLst>
  <dgm:cxnLst>
    <dgm:cxn modelId="{75351A2E-1773-4F09-B24C-BD5FB1B0C42B}" type="presOf" srcId="{C493FA62-C6DB-47CC-BD23-F20C506BC2B5}" destId="{C64599BE-324C-493E-AAAB-43DFEBC7C804}" srcOrd="1" destOrd="0" presId="urn:microsoft.com/office/officeart/2005/8/layout/hierarchy2"/>
    <dgm:cxn modelId="{107DBE34-D7D4-47EF-9DE5-66E1F3DF7017}" type="presOf" srcId="{12292788-8EEB-4CA6-BFBB-F1BC0874CEBA}" destId="{DAEAC3EF-B598-4CB9-99D2-0FCD26F129BA}" srcOrd="0" destOrd="0" presId="urn:microsoft.com/office/officeart/2005/8/layout/hierarchy2"/>
    <dgm:cxn modelId="{E56935EA-8B0C-473A-AF57-3F68406DB4A2}" type="presOf" srcId="{8CFD2E2A-1CD7-4B4F-9FF9-B4BD53750A1E}" destId="{6F881080-D62E-43FF-961D-DBC48E2BCF5C}" srcOrd="0" destOrd="0" presId="urn:microsoft.com/office/officeart/2005/8/layout/hierarchy2"/>
    <dgm:cxn modelId="{4A965B35-AE55-468D-BAE1-DAED93B63EF9}" srcId="{9C707CB5-1CEE-4C03-B375-36F92DC10829}" destId="{E2EA1C8D-0FA1-4B5E-9EFB-E9C1E27BEEC6}" srcOrd="0" destOrd="0" parTransId="{12292788-8EEB-4CA6-BFBB-F1BC0874CEBA}" sibTransId="{22776AC1-558B-404A-8C90-2E296C97E797}"/>
    <dgm:cxn modelId="{BA54FFD3-9343-48F8-88A9-BC9B9E73B18D}" srcId="{D6F84B77-F52F-4BE6-A488-BED2F8D7128C}" destId="{9C707CB5-1CEE-4C03-B375-36F92DC10829}" srcOrd="1" destOrd="0" parTransId="{C493FA62-C6DB-47CC-BD23-F20C506BC2B5}" sibTransId="{417B984C-87B7-48F3-B782-A9A8901DF335}"/>
    <dgm:cxn modelId="{A8673AF4-C35F-4557-B486-A808A503F843}" srcId="{D6F84B77-F52F-4BE6-A488-BED2F8D7128C}" destId="{ECF82DA6-DD5C-4B28-9B2B-5E8E03790577}" srcOrd="0" destOrd="0" parTransId="{C29F31EE-63B9-42DB-B374-11201DDD691A}" sibTransId="{35DF117D-B7A5-49AF-80F9-59E056801F00}"/>
    <dgm:cxn modelId="{9F5A1D7C-D92A-4A0E-86B8-0364CADEA846}" type="presOf" srcId="{C29F31EE-63B9-42DB-B374-11201DDD691A}" destId="{A39CD6A1-12A3-480B-A3DD-34BEDB7FA2B2}" srcOrd="0" destOrd="0" presId="urn:microsoft.com/office/officeart/2005/8/layout/hierarchy2"/>
    <dgm:cxn modelId="{622F5405-4232-4381-8A74-E098414CDC2D}" type="presOf" srcId="{9C707CB5-1CEE-4C03-B375-36F92DC10829}" destId="{3EDDD2AF-3EEC-4DE7-8C64-2A441EE2C6BD}" srcOrd="0" destOrd="0" presId="urn:microsoft.com/office/officeart/2005/8/layout/hierarchy2"/>
    <dgm:cxn modelId="{393814A0-A636-4B53-BD84-CE23D4B028EA}" srcId="{ECF82DA6-DD5C-4B28-9B2B-5E8E03790577}" destId="{15F5D691-6860-40AB-8DE5-20BFAF7DABE0}" srcOrd="0" destOrd="0" parTransId="{DB2EAEAD-7122-4AED-BA92-6DDB43B032CB}" sibTransId="{3BDEFA9C-E372-461D-AE8E-7AFC9A88CA03}"/>
    <dgm:cxn modelId="{632B1F36-752F-4333-8C5B-089CBFD90851}" type="presOf" srcId="{D6F84B77-F52F-4BE6-A488-BED2F8D7128C}" destId="{F1921FDB-DAA1-4278-8B46-46C60E4ED9A2}" srcOrd="0" destOrd="0" presId="urn:microsoft.com/office/officeart/2005/8/layout/hierarchy2"/>
    <dgm:cxn modelId="{42F93A0B-98ED-47D6-87E1-112356FAF662}" type="presOf" srcId="{E2EA1C8D-0FA1-4B5E-9EFB-E9C1E27BEEC6}" destId="{BCA47777-87CC-4558-89E7-BE9A6B96EEE1}" srcOrd="0" destOrd="0" presId="urn:microsoft.com/office/officeart/2005/8/layout/hierarchy2"/>
    <dgm:cxn modelId="{4658E529-F8EA-4565-97DD-A90275523F95}" srcId="{8CFD2E2A-1CD7-4B4F-9FF9-B4BD53750A1E}" destId="{D6F84B77-F52F-4BE6-A488-BED2F8D7128C}" srcOrd="0" destOrd="0" parTransId="{5E63D7DF-E37D-4DEA-BCEA-3F51AF293FA7}" sibTransId="{BF40A6EE-3DDA-4E96-ABA3-C8A595CD630C}"/>
    <dgm:cxn modelId="{B288B262-E2CD-4EA1-ABB8-9806DEB0B2DF}" type="presOf" srcId="{C29F31EE-63B9-42DB-B374-11201DDD691A}" destId="{D24569F9-03BC-4725-B267-F439780003E9}" srcOrd="1" destOrd="0" presId="urn:microsoft.com/office/officeart/2005/8/layout/hierarchy2"/>
    <dgm:cxn modelId="{03A14B1D-74C1-4653-A9BB-03F8BA7C44CD}" type="presOf" srcId="{C493FA62-C6DB-47CC-BD23-F20C506BC2B5}" destId="{744B13BC-6955-46A3-83F4-C1FD9E4079DA}" srcOrd="0" destOrd="0" presId="urn:microsoft.com/office/officeart/2005/8/layout/hierarchy2"/>
    <dgm:cxn modelId="{24FD141F-5E53-4218-B0B2-8BC51C4F84F1}" type="presOf" srcId="{DB2EAEAD-7122-4AED-BA92-6DDB43B032CB}" destId="{5AB0B826-DC54-43B5-9885-BE91D2333AAC}" srcOrd="0" destOrd="0" presId="urn:microsoft.com/office/officeart/2005/8/layout/hierarchy2"/>
    <dgm:cxn modelId="{12BA4604-D5AD-4302-B678-9052A6FF3B0C}" type="presOf" srcId="{DB2EAEAD-7122-4AED-BA92-6DDB43B032CB}" destId="{2EDBD94D-65FC-4414-A5C3-947ADBB7721D}" srcOrd="1" destOrd="0" presId="urn:microsoft.com/office/officeart/2005/8/layout/hierarchy2"/>
    <dgm:cxn modelId="{A2C1F614-31CF-49B9-A606-49495E7E5AB8}" type="presOf" srcId="{ECF82DA6-DD5C-4B28-9B2B-5E8E03790577}" destId="{FA6A203F-FB34-4164-B49E-3EA5BB9266CA}" srcOrd="0" destOrd="0" presId="urn:microsoft.com/office/officeart/2005/8/layout/hierarchy2"/>
    <dgm:cxn modelId="{E55D5679-413A-4A93-B566-2ECD9FF692AC}" type="presOf" srcId="{12292788-8EEB-4CA6-BFBB-F1BC0874CEBA}" destId="{47498096-75C6-4B61-86C1-B6CCE69221C7}" srcOrd="1" destOrd="0" presId="urn:microsoft.com/office/officeart/2005/8/layout/hierarchy2"/>
    <dgm:cxn modelId="{5F9E5904-5F2D-4D64-BB8D-70FAA2F1B1F8}" type="presOf" srcId="{15F5D691-6860-40AB-8DE5-20BFAF7DABE0}" destId="{45EAB5CD-5003-4CDD-81ED-14DA3C78C4B2}" srcOrd="0" destOrd="0" presId="urn:microsoft.com/office/officeart/2005/8/layout/hierarchy2"/>
    <dgm:cxn modelId="{9962284E-A3D7-415B-923B-E5F4A80DE7E8}" type="presParOf" srcId="{6F881080-D62E-43FF-961D-DBC48E2BCF5C}" destId="{E350F818-EC4F-4FA0-8807-EF99E8ECB288}" srcOrd="0" destOrd="0" presId="urn:microsoft.com/office/officeart/2005/8/layout/hierarchy2"/>
    <dgm:cxn modelId="{BC8AA97A-4071-4147-A825-E6524E2B7236}" type="presParOf" srcId="{E350F818-EC4F-4FA0-8807-EF99E8ECB288}" destId="{F1921FDB-DAA1-4278-8B46-46C60E4ED9A2}" srcOrd="0" destOrd="0" presId="urn:microsoft.com/office/officeart/2005/8/layout/hierarchy2"/>
    <dgm:cxn modelId="{CF80353E-12F2-49B4-8AB3-89AE22897BF9}" type="presParOf" srcId="{E350F818-EC4F-4FA0-8807-EF99E8ECB288}" destId="{1433BE9A-7392-42D1-B3C8-7428A5706398}" srcOrd="1" destOrd="0" presId="urn:microsoft.com/office/officeart/2005/8/layout/hierarchy2"/>
    <dgm:cxn modelId="{9E9CCD97-84A1-4C1B-82C1-130A155263B8}" type="presParOf" srcId="{1433BE9A-7392-42D1-B3C8-7428A5706398}" destId="{A39CD6A1-12A3-480B-A3DD-34BEDB7FA2B2}" srcOrd="0" destOrd="0" presId="urn:microsoft.com/office/officeart/2005/8/layout/hierarchy2"/>
    <dgm:cxn modelId="{710AE646-D09F-49D7-B1F6-84C0A3D4C379}" type="presParOf" srcId="{A39CD6A1-12A3-480B-A3DD-34BEDB7FA2B2}" destId="{D24569F9-03BC-4725-B267-F439780003E9}" srcOrd="0" destOrd="0" presId="urn:microsoft.com/office/officeart/2005/8/layout/hierarchy2"/>
    <dgm:cxn modelId="{CBE09D55-262E-46BC-BFBD-2856210D488B}" type="presParOf" srcId="{1433BE9A-7392-42D1-B3C8-7428A5706398}" destId="{F86BE6C1-B490-4313-89C5-B5407A528A23}" srcOrd="1" destOrd="0" presId="urn:microsoft.com/office/officeart/2005/8/layout/hierarchy2"/>
    <dgm:cxn modelId="{47B38B52-4D9E-4FD2-B38A-7BE76561C75D}" type="presParOf" srcId="{F86BE6C1-B490-4313-89C5-B5407A528A23}" destId="{FA6A203F-FB34-4164-B49E-3EA5BB9266CA}" srcOrd="0" destOrd="0" presId="urn:microsoft.com/office/officeart/2005/8/layout/hierarchy2"/>
    <dgm:cxn modelId="{F25C4897-CFA0-4A2F-B00A-30B85586A44D}" type="presParOf" srcId="{F86BE6C1-B490-4313-89C5-B5407A528A23}" destId="{112E17A7-E59F-41D6-95B3-37157EFB08A9}" srcOrd="1" destOrd="0" presId="urn:microsoft.com/office/officeart/2005/8/layout/hierarchy2"/>
    <dgm:cxn modelId="{BFD8C795-981C-40CD-A6CD-49D4E97E3297}" type="presParOf" srcId="{112E17A7-E59F-41D6-95B3-37157EFB08A9}" destId="{5AB0B826-DC54-43B5-9885-BE91D2333AAC}" srcOrd="0" destOrd="0" presId="urn:microsoft.com/office/officeart/2005/8/layout/hierarchy2"/>
    <dgm:cxn modelId="{6E55FF11-2102-4B9D-A054-9E53E8CFD500}" type="presParOf" srcId="{5AB0B826-DC54-43B5-9885-BE91D2333AAC}" destId="{2EDBD94D-65FC-4414-A5C3-947ADBB7721D}" srcOrd="0" destOrd="0" presId="urn:microsoft.com/office/officeart/2005/8/layout/hierarchy2"/>
    <dgm:cxn modelId="{5A5E877A-43C3-4CF4-9280-2839032A8032}" type="presParOf" srcId="{112E17A7-E59F-41D6-95B3-37157EFB08A9}" destId="{FA114CF0-CB0E-4901-A0A1-6B0432570362}" srcOrd="1" destOrd="0" presId="urn:microsoft.com/office/officeart/2005/8/layout/hierarchy2"/>
    <dgm:cxn modelId="{6010D0DE-E633-4932-968A-8E76FCB01054}" type="presParOf" srcId="{FA114CF0-CB0E-4901-A0A1-6B0432570362}" destId="{45EAB5CD-5003-4CDD-81ED-14DA3C78C4B2}" srcOrd="0" destOrd="0" presId="urn:microsoft.com/office/officeart/2005/8/layout/hierarchy2"/>
    <dgm:cxn modelId="{FA5FBF8A-F73E-41F4-8AC3-9C57C638C4DF}" type="presParOf" srcId="{FA114CF0-CB0E-4901-A0A1-6B0432570362}" destId="{1EBCAC88-E527-4BC5-B4E3-1294DE8A1781}" srcOrd="1" destOrd="0" presId="urn:microsoft.com/office/officeart/2005/8/layout/hierarchy2"/>
    <dgm:cxn modelId="{DD332666-F4A7-4405-B9DE-4990198B4BEB}" type="presParOf" srcId="{1433BE9A-7392-42D1-B3C8-7428A5706398}" destId="{744B13BC-6955-46A3-83F4-C1FD9E4079DA}" srcOrd="2" destOrd="0" presId="urn:microsoft.com/office/officeart/2005/8/layout/hierarchy2"/>
    <dgm:cxn modelId="{0945E2E0-216E-4C46-84C1-572E1C4B090D}" type="presParOf" srcId="{744B13BC-6955-46A3-83F4-C1FD9E4079DA}" destId="{C64599BE-324C-493E-AAAB-43DFEBC7C804}" srcOrd="0" destOrd="0" presId="urn:microsoft.com/office/officeart/2005/8/layout/hierarchy2"/>
    <dgm:cxn modelId="{5AC41403-DA27-4016-BFDB-2EE22F1157E4}" type="presParOf" srcId="{1433BE9A-7392-42D1-B3C8-7428A5706398}" destId="{BCAA6203-DEC8-4395-BF2C-6EE1D0DB540F}" srcOrd="3" destOrd="0" presId="urn:microsoft.com/office/officeart/2005/8/layout/hierarchy2"/>
    <dgm:cxn modelId="{6C6DA037-3126-4102-AFF0-C4AF58613863}" type="presParOf" srcId="{BCAA6203-DEC8-4395-BF2C-6EE1D0DB540F}" destId="{3EDDD2AF-3EEC-4DE7-8C64-2A441EE2C6BD}" srcOrd="0" destOrd="0" presId="urn:microsoft.com/office/officeart/2005/8/layout/hierarchy2"/>
    <dgm:cxn modelId="{53E9904D-E723-473B-9B4B-79C5E8B149D7}" type="presParOf" srcId="{BCAA6203-DEC8-4395-BF2C-6EE1D0DB540F}" destId="{773945B8-740E-4D83-A6A9-BE5817741339}" srcOrd="1" destOrd="0" presId="urn:microsoft.com/office/officeart/2005/8/layout/hierarchy2"/>
    <dgm:cxn modelId="{B8C93284-001F-40EF-BCEE-F4866DAABDAF}" type="presParOf" srcId="{773945B8-740E-4D83-A6A9-BE5817741339}" destId="{DAEAC3EF-B598-4CB9-99D2-0FCD26F129BA}" srcOrd="0" destOrd="0" presId="urn:microsoft.com/office/officeart/2005/8/layout/hierarchy2"/>
    <dgm:cxn modelId="{DF59776A-B06F-44B6-AA28-3CE3424B2A58}" type="presParOf" srcId="{DAEAC3EF-B598-4CB9-99D2-0FCD26F129BA}" destId="{47498096-75C6-4B61-86C1-B6CCE69221C7}" srcOrd="0" destOrd="0" presId="urn:microsoft.com/office/officeart/2005/8/layout/hierarchy2"/>
    <dgm:cxn modelId="{B1359DC2-7601-452A-8FED-81E8A424E480}" type="presParOf" srcId="{773945B8-740E-4D83-A6A9-BE5817741339}" destId="{353CFEFC-949D-4CB2-B2D0-E9F27140BEE8}" srcOrd="1" destOrd="0" presId="urn:microsoft.com/office/officeart/2005/8/layout/hierarchy2"/>
    <dgm:cxn modelId="{78305237-AC7C-43F1-87B3-D7A94E2B32EF}" type="presParOf" srcId="{353CFEFC-949D-4CB2-B2D0-E9F27140BEE8}" destId="{BCA47777-87CC-4558-89E7-BE9A6B96EEE1}" srcOrd="0" destOrd="0" presId="urn:microsoft.com/office/officeart/2005/8/layout/hierarchy2"/>
    <dgm:cxn modelId="{53FE12D1-7A1A-444E-B39A-12278AE4909E}" type="presParOf" srcId="{353CFEFC-949D-4CB2-B2D0-E9F27140BEE8}" destId="{4C44AB62-502A-41E9-9D6C-5F9E9A4D1F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0F1D2F-2BEA-4302-BA9B-6E1B86C30CB3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63F9CFD-B2A1-412B-B790-0F8CAFAEC56F}">
      <dgm:prSet phldrT="[Text]"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Kuat</a:t>
          </a:r>
          <a:endParaRPr lang="en-US" dirty="0"/>
        </a:p>
      </dgm:t>
    </dgm:pt>
    <dgm:pt modelId="{5767D658-B748-4A3F-9931-CB618D8FF4F0}" type="parTrans" cxnId="{286C04A8-C8AE-4F7E-86F4-8245FE7EE040}">
      <dgm:prSet/>
      <dgm:spPr/>
      <dgm:t>
        <a:bodyPr/>
        <a:lstStyle/>
        <a:p>
          <a:endParaRPr lang="en-US"/>
        </a:p>
      </dgm:t>
    </dgm:pt>
    <dgm:pt modelId="{3F4B53EE-DC0B-48E0-9190-289B04DBB487}" type="sibTrans" cxnId="{286C04A8-C8AE-4F7E-86F4-8245FE7EE040}">
      <dgm:prSet/>
      <dgm:spPr/>
      <dgm:t>
        <a:bodyPr/>
        <a:lstStyle/>
        <a:p>
          <a:endParaRPr lang="en-US"/>
        </a:p>
      </dgm:t>
    </dgm:pt>
    <dgm:pt modelId="{3287BEF1-BC3B-4D9A-87FB-DD7CF5931842}">
      <dgm:prSet phldrT="[Text]" custT="1"/>
      <dgm:spPr/>
      <dgm:t>
        <a:bodyPr/>
        <a:lstStyle/>
        <a:p>
          <a:r>
            <a:rPr lang="en-US" sz="2200" dirty="0" err="1" smtClean="0"/>
            <a:t>Sebagian</a:t>
          </a:r>
          <a:r>
            <a:rPr lang="en-US" sz="2200" dirty="0" smtClean="0"/>
            <a:t> </a:t>
          </a:r>
          <a:r>
            <a:rPr lang="en-US" sz="2200" dirty="0" err="1" smtClean="0"/>
            <a:t>besar</a:t>
          </a:r>
          <a:r>
            <a:rPr lang="en-US" sz="2200" dirty="0" smtClean="0"/>
            <a:t> / </a:t>
          </a:r>
          <a:r>
            <a:rPr lang="en-US" sz="2200" dirty="0" err="1" smtClean="0"/>
            <a:t>semua</a:t>
          </a:r>
          <a:r>
            <a:rPr lang="en-US" sz="2200" dirty="0" smtClean="0"/>
            <a:t> </a:t>
          </a:r>
          <a:r>
            <a:rPr lang="en-US" sz="2200" dirty="0" err="1" smtClean="0"/>
            <a:t>molekul</a:t>
          </a:r>
          <a:r>
            <a:rPr lang="en-US" sz="2200" dirty="0" smtClean="0"/>
            <a:t> </a:t>
          </a:r>
          <a:r>
            <a:rPr lang="en-US" sz="2200" dirty="0" err="1" smtClean="0"/>
            <a:t>terionisasi</a:t>
          </a:r>
          <a:endParaRPr lang="en-US" sz="2200" dirty="0"/>
        </a:p>
      </dgm:t>
    </dgm:pt>
    <dgm:pt modelId="{ABB28960-B3AE-4429-B1C6-05E67DE51A2F}" type="parTrans" cxnId="{EF8B8B24-C5B0-488D-94A8-242E4D408820}">
      <dgm:prSet/>
      <dgm:spPr/>
      <dgm:t>
        <a:bodyPr/>
        <a:lstStyle/>
        <a:p>
          <a:endParaRPr lang="en-US"/>
        </a:p>
      </dgm:t>
    </dgm:pt>
    <dgm:pt modelId="{66FD5C26-ED30-4544-9E01-A57850EDBF59}" type="sibTrans" cxnId="{EF8B8B24-C5B0-488D-94A8-242E4D408820}">
      <dgm:prSet/>
      <dgm:spPr/>
      <dgm:t>
        <a:bodyPr/>
        <a:lstStyle/>
        <a:p>
          <a:endParaRPr lang="en-US"/>
        </a:p>
      </dgm:t>
    </dgm:pt>
    <dgm:pt modelId="{5AEB5D44-A272-4A95-9FE2-A60C91708C34}">
      <dgm:prSet phldrT="[Text]" custT="1"/>
      <dgm:spPr/>
      <dgm:t>
        <a:bodyPr/>
        <a:lstStyle/>
        <a:p>
          <a:r>
            <a:rPr lang="el-GR" sz="2200" smtClean="0"/>
            <a:t>α</a:t>
          </a:r>
          <a:r>
            <a:rPr lang="en-US" sz="2200" smtClean="0"/>
            <a:t> mendekati sama dengan 1</a:t>
          </a:r>
          <a:endParaRPr lang="en-US" sz="2200" dirty="0"/>
        </a:p>
      </dgm:t>
    </dgm:pt>
    <dgm:pt modelId="{95C9E9CC-F132-4FCD-8C64-A4B7ADA47FA2}" type="parTrans" cxnId="{8E7898DA-FB6F-4FB2-A10D-DC02C76F4EF4}">
      <dgm:prSet/>
      <dgm:spPr/>
      <dgm:t>
        <a:bodyPr/>
        <a:lstStyle/>
        <a:p>
          <a:endParaRPr lang="en-US"/>
        </a:p>
      </dgm:t>
    </dgm:pt>
    <dgm:pt modelId="{50869BD0-316C-4D85-AF45-C93EB9B07F6E}" type="sibTrans" cxnId="{8E7898DA-FB6F-4FB2-A10D-DC02C76F4EF4}">
      <dgm:prSet/>
      <dgm:spPr/>
      <dgm:t>
        <a:bodyPr/>
        <a:lstStyle/>
        <a:p>
          <a:endParaRPr lang="en-US"/>
        </a:p>
      </dgm:t>
    </dgm:pt>
    <dgm:pt modelId="{08A35A51-6032-4757-A0F1-77AECFB54FFE}">
      <dgm:prSet phldrT="[Text]"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Lemah</a:t>
          </a:r>
          <a:endParaRPr lang="en-US" dirty="0"/>
        </a:p>
      </dgm:t>
    </dgm:pt>
    <dgm:pt modelId="{6D351B53-3788-4F5B-9680-B39968779444}" type="parTrans" cxnId="{684F9457-CF04-4CE9-9267-2236888DE52B}">
      <dgm:prSet/>
      <dgm:spPr/>
      <dgm:t>
        <a:bodyPr/>
        <a:lstStyle/>
        <a:p>
          <a:endParaRPr lang="en-US"/>
        </a:p>
      </dgm:t>
    </dgm:pt>
    <dgm:pt modelId="{921D4823-B8B6-46B6-AD38-CCD1E15A2DCD}" type="sibTrans" cxnId="{684F9457-CF04-4CE9-9267-2236888DE52B}">
      <dgm:prSet/>
      <dgm:spPr/>
      <dgm:t>
        <a:bodyPr/>
        <a:lstStyle/>
        <a:p>
          <a:endParaRPr lang="en-US"/>
        </a:p>
      </dgm:t>
    </dgm:pt>
    <dgm:pt modelId="{D35A2F2A-E511-413F-AB0A-75B49D64AB6E}">
      <dgm:prSet phldrT="[Text]" custT="1"/>
      <dgm:spPr/>
      <dgm:t>
        <a:bodyPr/>
        <a:lstStyle/>
        <a:p>
          <a:r>
            <a:rPr lang="en-US" sz="2200" dirty="0" err="1" smtClean="0"/>
            <a:t>Hanya</a:t>
          </a:r>
          <a:r>
            <a:rPr lang="en-US" sz="2200" dirty="0" smtClean="0"/>
            <a:t> </a:t>
          </a:r>
          <a:r>
            <a:rPr lang="en-US" sz="2200" dirty="0" err="1" smtClean="0"/>
            <a:t>sedikit</a:t>
          </a:r>
          <a:r>
            <a:rPr lang="en-US" sz="2200" dirty="0" smtClean="0"/>
            <a:t> </a:t>
          </a:r>
          <a:r>
            <a:rPr lang="en-US" sz="2200" dirty="0" err="1" smtClean="0"/>
            <a:t>molekul</a:t>
          </a:r>
          <a:r>
            <a:rPr lang="en-US" sz="2200" dirty="0" smtClean="0"/>
            <a:t> </a:t>
          </a:r>
          <a:r>
            <a:rPr lang="en-US" sz="2200" dirty="0" err="1" smtClean="0"/>
            <a:t>terionisasi</a:t>
          </a:r>
          <a:endParaRPr lang="en-US" sz="2200" dirty="0"/>
        </a:p>
      </dgm:t>
    </dgm:pt>
    <dgm:pt modelId="{394F2292-53E3-4287-AB23-B910B823D353}" type="parTrans" cxnId="{9A250E67-CA41-4F36-A7AB-8E58BBD8FF31}">
      <dgm:prSet/>
      <dgm:spPr/>
      <dgm:t>
        <a:bodyPr/>
        <a:lstStyle/>
        <a:p>
          <a:endParaRPr lang="en-US"/>
        </a:p>
      </dgm:t>
    </dgm:pt>
    <dgm:pt modelId="{59BFFE02-EDD9-4EDD-A46E-4B27988FBA8F}" type="sibTrans" cxnId="{9A250E67-CA41-4F36-A7AB-8E58BBD8FF31}">
      <dgm:prSet/>
      <dgm:spPr/>
      <dgm:t>
        <a:bodyPr/>
        <a:lstStyle/>
        <a:p>
          <a:endParaRPr lang="en-US"/>
        </a:p>
      </dgm:t>
    </dgm:pt>
    <dgm:pt modelId="{4B84E0EC-170A-47C0-8B00-A5A5E1FEAD6D}">
      <dgm:prSet phldrT="[Text]" custT="1"/>
      <dgm:spPr/>
      <dgm:t>
        <a:bodyPr/>
        <a:lstStyle/>
        <a:p>
          <a:r>
            <a:rPr lang="el-GR" sz="2200" smtClean="0"/>
            <a:t>α</a:t>
          </a:r>
          <a:r>
            <a:rPr lang="en-US" sz="2200" smtClean="0"/>
            <a:t> mendekati 0</a:t>
          </a:r>
          <a:endParaRPr lang="en-US" sz="2200" dirty="0"/>
        </a:p>
      </dgm:t>
    </dgm:pt>
    <dgm:pt modelId="{22C6EBD6-8002-4F51-A362-B656C473506A}" type="parTrans" cxnId="{99DD0F05-3948-449F-8A96-6ECA12B6BECF}">
      <dgm:prSet/>
      <dgm:spPr/>
      <dgm:t>
        <a:bodyPr/>
        <a:lstStyle/>
        <a:p>
          <a:endParaRPr lang="en-US"/>
        </a:p>
      </dgm:t>
    </dgm:pt>
    <dgm:pt modelId="{9E30843B-6C58-4C6B-AB74-B20056F587C7}" type="sibTrans" cxnId="{99DD0F05-3948-449F-8A96-6ECA12B6BECF}">
      <dgm:prSet/>
      <dgm:spPr/>
      <dgm:t>
        <a:bodyPr/>
        <a:lstStyle/>
        <a:p>
          <a:endParaRPr lang="en-US"/>
        </a:p>
      </dgm:t>
    </dgm:pt>
    <dgm:pt modelId="{2D052F75-62CE-4E27-BCBF-B316733301E4}">
      <dgm:prSet/>
      <dgm:spPr/>
      <dgm:t>
        <a:bodyPr/>
        <a:lstStyle/>
        <a:p>
          <a:r>
            <a:rPr lang="en-US" dirty="0" smtClean="0"/>
            <a:t>Non-</a:t>
          </a:r>
          <a:r>
            <a:rPr lang="en-US" dirty="0" err="1" smtClean="0"/>
            <a:t>elektrolit</a:t>
          </a:r>
          <a:endParaRPr lang="en-US" dirty="0"/>
        </a:p>
      </dgm:t>
    </dgm:pt>
    <dgm:pt modelId="{FBDCF9D8-21C4-4098-B5E6-BAEC958538A4}" type="parTrans" cxnId="{E9195359-349F-4BC5-AB31-539D2846C58C}">
      <dgm:prSet/>
      <dgm:spPr/>
      <dgm:t>
        <a:bodyPr/>
        <a:lstStyle/>
        <a:p>
          <a:endParaRPr lang="en-US"/>
        </a:p>
      </dgm:t>
    </dgm:pt>
    <dgm:pt modelId="{D44C33C0-55AA-49F3-9197-84C0B5734011}" type="sibTrans" cxnId="{E9195359-349F-4BC5-AB31-539D2846C58C}">
      <dgm:prSet/>
      <dgm:spPr/>
      <dgm:t>
        <a:bodyPr/>
        <a:lstStyle/>
        <a:p>
          <a:endParaRPr lang="en-US"/>
        </a:p>
      </dgm:t>
    </dgm:pt>
    <dgm:pt modelId="{F06E0534-7340-4548-9CA0-4ABC3035CA99}">
      <dgm:prSet custT="1"/>
      <dgm:spPr/>
      <dgm:t>
        <a:bodyPr/>
        <a:lstStyle/>
        <a:p>
          <a:r>
            <a:rPr lang="en-US" sz="2200" dirty="0" err="1" smtClean="0"/>
            <a:t>Tidak</a:t>
          </a:r>
          <a:r>
            <a:rPr lang="en-US" sz="2200" dirty="0" smtClean="0"/>
            <a:t> </a:t>
          </a:r>
          <a:r>
            <a:rPr lang="en-US" sz="2200" dirty="0" err="1" smtClean="0"/>
            <a:t>ada</a:t>
          </a:r>
          <a:r>
            <a:rPr lang="en-US" sz="2200" dirty="0" smtClean="0"/>
            <a:t> </a:t>
          </a:r>
          <a:r>
            <a:rPr lang="en-US" sz="2200" dirty="0" err="1" smtClean="0"/>
            <a:t>molekul</a:t>
          </a:r>
          <a:r>
            <a:rPr lang="en-US" sz="2200" dirty="0" smtClean="0"/>
            <a:t> yang </a:t>
          </a:r>
          <a:r>
            <a:rPr lang="en-US" sz="2200" dirty="0" err="1" smtClean="0"/>
            <a:t>terionisasi</a:t>
          </a:r>
          <a:endParaRPr lang="en-US" sz="2200" dirty="0"/>
        </a:p>
      </dgm:t>
    </dgm:pt>
    <dgm:pt modelId="{342AA42A-6F9A-48C2-91FE-85059BB554E0}" type="parTrans" cxnId="{5D8C6E8B-7989-4CFA-8A84-222DD188A483}">
      <dgm:prSet/>
      <dgm:spPr/>
      <dgm:t>
        <a:bodyPr/>
        <a:lstStyle/>
        <a:p>
          <a:endParaRPr lang="en-US"/>
        </a:p>
      </dgm:t>
    </dgm:pt>
    <dgm:pt modelId="{B5D40557-87BF-4016-8781-5A42B79B4431}" type="sibTrans" cxnId="{5D8C6E8B-7989-4CFA-8A84-222DD188A483}">
      <dgm:prSet/>
      <dgm:spPr/>
      <dgm:t>
        <a:bodyPr/>
        <a:lstStyle/>
        <a:p>
          <a:endParaRPr lang="en-US"/>
        </a:p>
      </dgm:t>
    </dgm:pt>
    <dgm:pt modelId="{D87DA7A9-27C0-45AA-9CC1-77D0894EA2B4}">
      <dgm:prSet custT="1"/>
      <dgm:spPr/>
      <dgm:t>
        <a:bodyPr/>
        <a:lstStyle/>
        <a:p>
          <a:r>
            <a:rPr lang="el-GR" sz="2200" smtClean="0"/>
            <a:t>α</a:t>
          </a:r>
          <a:r>
            <a:rPr lang="en-US" sz="2200" smtClean="0"/>
            <a:t> sama dengan 0</a:t>
          </a:r>
          <a:endParaRPr lang="en-US" sz="2200" dirty="0"/>
        </a:p>
      </dgm:t>
    </dgm:pt>
    <dgm:pt modelId="{C9F28F6A-2BE9-403B-81CF-C6759ECA929C}" type="parTrans" cxnId="{E84DE1BD-E300-4260-ABDC-53ADC413F4DE}">
      <dgm:prSet/>
      <dgm:spPr/>
      <dgm:t>
        <a:bodyPr/>
        <a:lstStyle/>
        <a:p>
          <a:endParaRPr lang="en-US"/>
        </a:p>
      </dgm:t>
    </dgm:pt>
    <dgm:pt modelId="{A09D424B-3FF4-4EAB-B097-5FFF4DB532EB}" type="sibTrans" cxnId="{E84DE1BD-E300-4260-ABDC-53ADC413F4DE}">
      <dgm:prSet/>
      <dgm:spPr/>
      <dgm:t>
        <a:bodyPr/>
        <a:lstStyle/>
        <a:p>
          <a:endParaRPr lang="en-US"/>
        </a:p>
      </dgm:t>
    </dgm:pt>
    <dgm:pt modelId="{3B6C99CD-1376-4D71-AF94-8C7248532C04}" type="pres">
      <dgm:prSet presAssocID="{C80F1D2F-2BEA-4302-BA9B-6E1B86C30C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705B6-7E00-4BAF-A1BF-2FF2FECF1DF7}" type="pres">
      <dgm:prSet presAssocID="{663F9CFD-B2A1-412B-B790-0F8CAFAEC56F}" presName="linNode" presStyleCnt="0"/>
      <dgm:spPr/>
      <dgm:t>
        <a:bodyPr/>
        <a:lstStyle/>
        <a:p>
          <a:endParaRPr lang="en-US"/>
        </a:p>
      </dgm:t>
    </dgm:pt>
    <dgm:pt modelId="{C4A1FBE3-896C-46B9-B6F5-CD07C5C3ECDF}" type="pres">
      <dgm:prSet presAssocID="{663F9CFD-B2A1-412B-B790-0F8CAFAEC56F}" presName="parentText" presStyleLbl="node1" presStyleIdx="0" presStyleCnt="3" custScaleX="90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A82D1-854A-429D-A6B5-B9996CD58C3E}" type="pres">
      <dgm:prSet presAssocID="{663F9CFD-B2A1-412B-B790-0F8CAFAEC56F}" presName="descendantText" presStyleLbl="alignAccFollowNode1" presStyleIdx="0" presStyleCnt="3" custScaleX="10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52B21-F35F-409A-A746-95433D9DA40F}" type="pres">
      <dgm:prSet presAssocID="{3F4B53EE-DC0B-48E0-9190-289B04DBB487}" presName="sp" presStyleCnt="0"/>
      <dgm:spPr/>
      <dgm:t>
        <a:bodyPr/>
        <a:lstStyle/>
        <a:p>
          <a:endParaRPr lang="en-US"/>
        </a:p>
      </dgm:t>
    </dgm:pt>
    <dgm:pt modelId="{8A2055BD-75E3-4C72-BB72-97A257CD3428}" type="pres">
      <dgm:prSet presAssocID="{08A35A51-6032-4757-A0F1-77AECFB54FFE}" presName="linNode" presStyleCnt="0"/>
      <dgm:spPr/>
      <dgm:t>
        <a:bodyPr/>
        <a:lstStyle/>
        <a:p>
          <a:endParaRPr lang="en-US"/>
        </a:p>
      </dgm:t>
    </dgm:pt>
    <dgm:pt modelId="{873FE777-89CE-4B1F-BDE6-38CED75BDA29}" type="pres">
      <dgm:prSet presAssocID="{08A35A51-6032-4757-A0F1-77AECFB54FFE}" presName="parentText" presStyleLbl="node1" presStyleIdx="1" presStyleCnt="3" custScaleX="90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0715-9E96-4C1A-BE4E-56996400BA97}" type="pres">
      <dgm:prSet presAssocID="{08A35A51-6032-4757-A0F1-77AECFB54FFE}" presName="descendantText" presStyleLbl="alignAccFollowNode1" presStyleIdx="1" presStyleCnt="3" custScaleX="10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64926-B10E-4AB4-808C-7400E145E6D5}" type="pres">
      <dgm:prSet presAssocID="{921D4823-B8B6-46B6-AD38-CCD1E15A2DCD}" presName="sp" presStyleCnt="0"/>
      <dgm:spPr/>
      <dgm:t>
        <a:bodyPr/>
        <a:lstStyle/>
        <a:p>
          <a:endParaRPr lang="en-US"/>
        </a:p>
      </dgm:t>
    </dgm:pt>
    <dgm:pt modelId="{99E3E0C5-4814-47FF-B0ED-A4EF895D4BAF}" type="pres">
      <dgm:prSet presAssocID="{2D052F75-62CE-4E27-BCBF-B316733301E4}" presName="linNode" presStyleCnt="0"/>
      <dgm:spPr/>
      <dgm:t>
        <a:bodyPr/>
        <a:lstStyle/>
        <a:p>
          <a:endParaRPr lang="en-US"/>
        </a:p>
      </dgm:t>
    </dgm:pt>
    <dgm:pt modelId="{C0AA8BEA-BACE-4E39-A725-D9F9286CB0A6}" type="pres">
      <dgm:prSet presAssocID="{2D052F75-62CE-4E27-BCBF-B316733301E4}" presName="parentText" presStyleLbl="node1" presStyleIdx="2" presStyleCnt="3" custScaleX="90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8D21-0B32-4303-8B54-138FC9DBB944}" type="pres">
      <dgm:prSet presAssocID="{2D052F75-62CE-4E27-BCBF-B316733301E4}" presName="descendantText" presStyleLbl="alignAccFollowNode1" presStyleIdx="2" presStyleCnt="3" custScaleX="10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F9457-CF04-4CE9-9267-2236888DE52B}" srcId="{C80F1D2F-2BEA-4302-BA9B-6E1B86C30CB3}" destId="{08A35A51-6032-4757-A0F1-77AECFB54FFE}" srcOrd="1" destOrd="0" parTransId="{6D351B53-3788-4F5B-9680-B39968779444}" sibTransId="{921D4823-B8B6-46B6-AD38-CCD1E15A2DCD}"/>
    <dgm:cxn modelId="{37BDAB21-811D-480A-9A08-737294EEA765}" type="presOf" srcId="{3287BEF1-BC3B-4D9A-87FB-DD7CF5931842}" destId="{90DA82D1-854A-429D-A6B5-B9996CD58C3E}" srcOrd="0" destOrd="0" presId="urn:microsoft.com/office/officeart/2005/8/layout/vList5"/>
    <dgm:cxn modelId="{E9195359-349F-4BC5-AB31-539D2846C58C}" srcId="{C80F1D2F-2BEA-4302-BA9B-6E1B86C30CB3}" destId="{2D052F75-62CE-4E27-BCBF-B316733301E4}" srcOrd="2" destOrd="0" parTransId="{FBDCF9D8-21C4-4098-B5E6-BAEC958538A4}" sibTransId="{D44C33C0-55AA-49F3-9197-84C0B5734011}"/>
    <dgm:cxn modelId="{B4615E2F-8532-4A3F-9E49-29607E68638A}" type="presOf" srcId="{08A35A51-6032-4757-A0F1-77AECFB54FFE}" destId="{873FE777-89CE-4B1F-BDE6-38CED75BDA29}" srcOrd="0" destOrd="0" presId="urn:microsoft.com/office/officeart/2005/8/layout/vList5"/>
    <dgm:cxn modelId="{4988349B-0250-4126-962B-0F054449DDA2}" type="presOf" srcId="{4B84E0EC-170A-47C0-8B00-A5A5E1FEAD6D}" destId="{376D0715-9E96-4C1A-BE4E-56996400BA97}" srcOrd="0" destOrd="1" presId="urn:microsoft.com/office/officeart/2005/8/layout/vList5"/>
    <dgm:cxn modelId="{286C04A8-C8AE-4F7E-86F4-8245FE7EE040}" srcId="{C80F1D2F-2BEA-4302-BA9B-6E1B86C30CB3}" destId="{663F9CFD-B2A1-412B-B790-0F8CAFAEC56F}" srcOrd="0" destOrd="0" parTransId="{5767D658-B748-4A3F-9931-CB618D8FF4F0}" sibTransId="{3F4B53EE-DC0B-48E0-9190-289B04DBB487}"/>
    <dgm:cxn modelId="{C6436E04-F90C-49E4-996F-9F1F95EAFD63}" type="presOf" srcId="{C80F1D2F-2BEA-4302-BA9B-6E1B86C30CB3}" destId="{3B6C99CD-1376-4D71-AF94-8C7248532C04}" srcOrd="0" destOrd="0" presId="urn:microsoft.com/office/officeart/2005/8/layout/vList5"/>
    <dgm:cxn modelId="{99DD0F05-3948-449F-8A96-6ECA12B6BECF}" srcId="{08A35A51-6032-4757-A0F1-77AECFB54FFE}" destId="{4B84E0EC-170A-47C0-8B00-A5A5E1FEAD6D}" srcOrd="1" destOrd="0" parTransId="{22C6EBD6-8002-4F51-A362-B656C473506A}" sibTransId="{9E30843B-6C58-4C6B-AB74-B20056F587C7}"/>
    <dgm:cxn modelId="{9A250E67-CA41-4F36-A7AB-8E58BBD8FF31}" srcId="{08A35A51-6032-4757-A0F1-77AECFB54FFE}" destId="{D35A2F2A-E511-413F-AB0A-75B49D64AB6E}" srcOrd="0" destOrd="0" parTransId="{394F2292-53E3-4287-AB23-B910B823D353}" sibTransId="{59BFFE02-EDD9-4EDD-A46E-4B27988FBA8F}"/>
    <dgm:cxn modelId="{07AAE476-9BA4-4932-9573-6E1888225BA9}" type="presOf" srcId="{D35A2F2A-E511-413F-AB0A-75B49D64AB6E}" destId="{376D0715-9E96-4C1A-BE4E-56996400BA97}" srcOrd="0" destOrd="0" presId="urn:microsoft.com/office/officeart/2005/8/layout/vList5"/>
    <dgm:cxn modelId="{EEE2EDD6-1F6C-41CD-B599-A4F56FE71FFF}" type="presOf" srcId="{663F9CFD-B2A1-412B-B790-0F8CAFAEC56F}" destId="{C4A1FBE3-896C-46B9-B6F5-CD07C5C3ECDF}" srcOrd="0" destOrd="0" presId="urn:microsoft.com/office/officeart/2005/8/layout/vList5"/>
    <dgm:cxn modelId="{8E7898DA-FB6F-4FB2-A10D-DC02C76F4EF4}" srcId="{663F9CFD-B2A1-412B-B790-0F8CAFAEC56F}" destId="{5AEB5D44-A272-4A95-9FE2-A60C91708C34}" srcOrd="1" destOrd="0" parTransId="{95C9E9CC-F132-4FCD-8C64-A4B7ADA47FA2}" sibTransId="{50869BD0-316C-4D85-AF45-C93EB9B07F6E}"/>
    <dgm:cxn modelId="{5D8C6E8B-7989-4CFA-8A84-222DD188A483}" srcId="{2D052F75-62CE-4E27-BCBF-B316733301E4}" destId="{F06E0534-7340-4548-9CA0-4ABC3035CA99}" srcOrd="0" destOrd="0" parTransId="{342AA42A-6F9A-48C2-91FE-85059BB554E0}" sibTransId="{B5D40557-87BF-4016-8781-5A42B79B4431}"/>
    <dgm:cxn modelId="{EF8B8B24-C5B0-488D-94A8-242E4D408820}" srcId="{663F9CFD-B2A1-412B-B790-0F8CAFAEC56F}" destId="{3287BEF1-BC3B-4D9A-87FB-DD7CF5931842}" srcOrd="0" destOrd="0" parTransId="{ABB28960-B3AE-4429-B1C6-05E67DE51A2F}" sibTransId="{66FD5C26-ED30-4544-9E01-A57850EDBF59}"/>
    <dgm:cxn modelId="{CF0ED2A5-5EC7-4D4D-A29F-57B00B85BBBE}" type="presOf" srcId="{2D052F75-62CE-4E27-BCBF-B316733301E4}" destId="{C0AA8BEA-BACE-4E39-A725-D9F9286CB0A6}" srcOrd="0" destOrd="0" presId="urn:microsoft.com/office/officeart/2005/8/layout/vList5"/>
    <dgm:cxn modelId="{154A71DE-6423-45AB-9897-DD425778BB74}" type="presOf" srcId="{F06E0534-7340-4548-9CA0-4ABC3035CA99}" destId="{4FAC8D21-0B32-4303-8B54-138FC9DBB944}" srcOrd="0" destOrd="0" presId="urn:microsoft.com/office/officeart/2005/8/layout/vList5"/>
    <dgm:cxn modelId="{E84DE1BD-E300-4260-ABDC-53ADC413F4DE}" srcId="{2D052F75-62CE-4E27-BCBF-B316733301E4}" destId="{D87DA7A9-27C0-45AA-9CC1-77D0894EA2B4}" srcOrd="1" destOrd="0" parTransId="{C9F28F6A-2BE9-403B-81CF-C6759ECA929C}" sibTransId="{A09D424B-3FF4-4EAB-B097-5FFF4DB532EB}"/>
    <dgm:cxn modelId="{68FB6776-C504-426D-A42E-33FD8375E834}" type="presOf" srcId="{D87DA7A9-27C0-45AA-9CC1-77D0894EA2B4}" destId="{4FAC8D21-0B32-4303-8B54-138FC9DBB944}" srcOrd="0" destOrd="1" presId="urn:microsoft.com/office/officeart/2005/8/layout/vList5"/>
    <dgm:cxn modelId="{E1EAE8A6-BADF-4EB4-B002-06B09AAA4122}" type="presOf" srcId="{5AEB5D44-A272-4A95-9FE2-A60C91708C34}" destId="{90DA82D1-854A-429D-A6B5-B9996CD58C3E}" srcOrd="0" destOrd="1" presId="urn:microsoft.com/office/officeart/2005/8/layout/vList5"/>
    <dgm:cxn modelId="{F4A3A469-7E91-4C64-8D3E-2CFCBD70F969}" type="presParOf" srcId="{3B6C99CD-1376-4D71-AF94-8C7248532C04}" destId="{83F705B6-7E00-4BAF-A1BF-2FF2FECF1DF7}" srcOrd="0" destOrd="0" presId="urn:microsoft.com/office/officeart/2005/8/layout/vList5"/>
    <dgm:cxn modelId="{7E707981-D2C7-4C08-9E00-A4A65A9D5738}" type="presParOf" srcId="{83F705B6-7E00-4BAF-A1BF-2FF2FECF1DF7}" destId="{C4A1FBE3-896C-46B9-B6F5-CD07C5C3ECDF}" srcOrd="0" destOrd="0" presId="urn:microsoft.com/office/officeart/2005/8/layout/vList5"/>
    <dgm:cxn modelId="{AB800B16-7348-4038-A9B5-B5D9A2789C54}" type="presParOf" srcId="{83F705B6-7E00-4BAF-A1BF-2FF2FECF1DF7}" destId="{90DA82D1-854A-429D-A6B5-B9996CD58C3E}" srcOrd="1" destOrd="0" presId="urn:microsoft.com/office/officeart/2005/8/layout/vList5"/>
    <dgm:cxn modelId="{FBCA35E5-5686-4831-AC2E-B8C2E76EB6A1}" type="presParOf" srcId="{3B6C99CD-1376-4D71-AF94-8C7248532C04}" destId="{15252B21-F35F-409A-A746-95433D9DA40F}" srcOrd="1" destOrd="0" presId="urn:microsoft.com/office/officeart/2005/8/layout/vList5"/>
    <dgm:cxn modelId="{C2201B72-DF9E-4EA1-AF2B-868B790566D9}" type="presParOf" srcId="{3B6C99CD-1376-4D71-AF94-8C7248532C04}" destId="{8A2055BD-75E3-4C72-BB72-97A257CD3428}" srcOrd="2" destOrd="0" presId="urn:microsoft.com/office/officeart/2005/8/layout/vList5"/>
    <dgm:cxn modelId="{99A491FE-8F09-48D0-8ACC-10DBE429EA8E}" type="presParOf" srcId="{8A2055BD-75E3-4C72-BB72-97A257CD3428}" destId="{873FE777-89CE-4B1F-BDE6-38CED75BDA29}" srcOrd="0" destOrd="0" presId="urn:microsoft.com/office/officeart/2005/8/layout/vList5"/>
    <dgm:cxn modelId="{AB3F245F-441D-459C-8EBD-278099CE06A8}" type="presParOf" srcId="{8A2055BD-75E3-4C72-BB72-97A257CD3428}" destId="{376D0715-9E96-4C1A-BE4E-56996400BA97}" srcOrd="1" destOrd="0" presId="urn:microsoft.com/office/officeart/2005/8/layout/vList5"/>
    <dgm:cxn modelId="{65F0552A-0BB4-4A52-B48B-70A872B3D557}" type="presParOf" srcId="{3B6C99CD-1376-4D71-AF94-8C7248532C04}" destId="{A4964926-B10E-4AB4-808C-7400E145E6D5}" srcOrd="3" destOrd="0" presId="urn:microsoft.com/office/officeart/2005/8/layout/vList5"/>
    <dgm:cxn modelId="{F36B308A-B19B-4BF2-B091-7B8D5C40B382}" type="presParOf" srcId="{3B6C99CD-1376-4D71-AF94-8C7248532C04}" destId="{99E3E0C5-4814-47FF-B0ED-A4EF895D4BAF}" srcOrd="4" destOrd="0" presId="urn:microsoft.com/office/officeart/2005/8/layout/vList5"/>
    <dgm:cxn modelId="{E429DC3B-0EBA-4BC4-9D6B-2A6A8A73F230}" type="presParOf" srcId="{99E3E0C5-4814-47FF-B0ED-A4EF895D4BAF}" destId="{C0AA8BEA-BACE-4E39-A725-D9F9286CB0A6}" srcOrd="0" destOrd="0" presId="urn:microsoft.com/office/officeart/2005/8/layout/vList5"/>
    <dgm:cxn modelId="{81C4F8A5-9999-4FFA-ABF3-F6C7D82DCACC}" type="presParOf" srcId="{99E3E0C5-4814-47FF-B0ED-A4EF895D4BAF}" destId="{4FAC8D21-0B32-4303-8B54-138FC9DBB9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D6C3DB-BC50-4400-B176-FB0559FDA18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CCCB7-756A-46A9-9C44-D69454C673CC}">
      <dgm:prSet phldrT="[Text]"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Kuat</a:t>
          </a:r>
          <a:endParaRPr lang="en-US" dirty="0"/>
        </a:p>
      </dgm:t>
    </dgm:pt>
    <dgm:pt modelId="{633264C5-D28C-4BE2-9A7A-A9D172B4ADB5}" type="parTrans" cxnId="{622A2CB8-B39E-4C41-B893-1B34968AA6DF}">
      <dgm:prSet/>
      <dgm:spPr/>
      <dgm:t>
        <a:bodyPr/>
        <a:lstStyle/>
        <a:p>
          <a:endParaRPr lang="en-US"/>
        </a:p>
      </dgm:t>
    </dgm:pt>
    <dgm:pt modelId="{762F925E-7EC8-4B8E-87E9-F1AD943B8EC0}" type="sibTrans" cxnId="{622A2CB8-B39E-4C41-B893-1B34968AA6DF}">
      <dgm:prSet/>
      <dgm:spPr/>
      <dgm:t>
        <a:bodyPr/>
        <a:lstStyle/>
        <a:p>
          <a:endParaRPr lang="en-US"/>
        </a:p>
      </dgm:t>
    </dgm:pt>
    <dgm:pt modelId="{4065436F-04C2-4CC3-BC2B-774DFD2A025B}">
      <dgm:prSet phldrT="[Text]" custT="1"/>
      <dgm:spPr/>
      <dgm:t>
        <a:bodyPr/>
        <a:lstStyle/>
        <a:p>
          <a:pPr algn="l"/>
          <a:r>
            <a:rPr lang="en-US" sz="2400" dirty="0" err="1" smtClean="0"/>
            <a:t>Lampu</a:t>
          </a:r>
          <a:r>
            <a:rPr lang="en-US" sz="2400" dirty="0" smtClean="0"/>
            <a:t> </a:t>
          </a:r>
          <a:r>
            <a:rPr lang="en-US" sz="2400" dirty="0" err="1" smtClean="0"/>
            <a:t>terang</a:t>
          </a:r>
          <a:endParaRPr lang="en-US" sz="2400" dirty="0" smtClean="0"/>
        </a:p>
        <a:p>
          <a:pPr algn="l"/>
          <a:r>
            <a:rPr lang="en-US" sz="2400" dirty="0" err="1" smtClean="0"/>
            <a:t>Banyak</a:t>
          </a:r>
          <a:r>
            <a:rPr lang="en-US" sz="2400" dirty="0" smtClean="0"/>
            <a:t> </a:t>
          </a:r>
          <a:r>
            <a:rPr lang="en-US" sz="2400" dirty="0" err="1" smtClean="0"/>
            <a:t>gelembung</a:t>
          </a:r>
          <a:r>
            <a:rPr lang="en-US" sz="2400" dirty="0" smtClean="0"/>
            <a:t> di </a:t>
          </a:r>
          <a:r>
            <a:rPr lang="en-US" sz="2400" dirty="0" err="1" smtClean="0"/>
            <a:t>elektroda</a:t>
          </a:r>
          <a:endParaRPr lang="en-US" sz="2400" dirty="0" smtClean="0"/>
        </a:p>
        <a:p>
          <a:pPr algn="l"/>
          <a:r>
            <a:rPr lang="en-US" sz="2400" dirty="0" err="1" smtClean="0"/>
            <a:t>Menghantarkan</a:t>
          </a:r>
          <a:r>
            <a:rPr lang="en-US" sz="2400" dirty="0" smtClean="0"/>
            <a:t> </a:t>
          </a:r>
          <a:r>
            <a:rPr lang="en-US" sz="2400" dirty="0" err="1" smtClean="0"/>
            <a:t>Listrik</a:t>
          </a:r>
          <a:endParaRPr lang="en-US" sz="2400" dirty="0"/>
        </a:p>
      </dgm:t>
    </dgm:pt>
    <dgm:pt modelId="{CFF0001E-C289-4F66-A7E2-2AF467388976}" type="parTrans" cxnId="{90726DA1-D730-4B71-A3AD-23A05779D065}">
      <dgm:prSet/>
      <dgm:spPr/>
      <dgm:t>
        <a:bodyPr/>
        <a:lstStyle/>
        <a:p>
          <a:endParaRPr lang="en-US"/>
        </a:p>
      </dgm:t>
    </dgm:pt>
    <dgm:pt modelId="{D2835712-98C8-4406-BEC7-683D70CA4F5B}" type="sibTrans" cxnId="{90726DA1-D730-4B71-A3AD-23A05779D065}">
      <dgm:prSet/>
      <dgm:spPr/>
      <dgm:t>
        <a:bodyPr/>
        <a:lstStyle/>
        <a:p>
          <a:endParaRPr lang="en-US"/>
        </a:p>
      </dgm:t>
    </dgm:pt>
    <dgm:pt modelId="{E3CEA5AD-C4DE-418A-959B-712F32B4DEE5}">
      <dgm:prSet phldrT="[Text]"/>
      <dgm:spPr/>
      <dgm:t>
        <a:bodyPr/>
        <a:lstStyle/>
        <a:p>
          <a:r>
            <a:rPr lang="en-US" dirty="0" err="1" smtClean="0"/>
            <a:t>Elektrolit</a:t>
          </a:r>
          <a:r>
            <a:rPr lang="en-US" dirty="0" smtClean="0"/>
            <a:t> </a:t>
          </a:r>
          <a:r>
            <a:rPr lang="en-US" dirty="0" err="1" smtClean="0"/>
            <a:t>Lemah</a:t>
          </a:r>
          <a:endParaRPr lang="en-US" dirty="0"/>
        </a:p>
      </dgm:t>
    </dgm:pt>
    <dgm:pt modelId="{E62C0CFB-5049-4789-AE76-37F3BF4E3A8E}" type="parTrans" cxnId="{576D7B97-BD4A-4D04-8436-266785BD9440}">
      <dgm:prSet/>
      <dgm:spPr/>
      <dgm:t>
        <a:bodyPr/>
        <a:lstStyle/>
        <a:p>
          <a:endParaRPr lang="en-US"/>
        </a:p>
      </dgm:t>
    </dgm:pt>
    <dgm:pt modelId="{3DDF72EF-9FB0-41EB-8640-B00EA630A2DD}" type="sibTrans" cxnId="{576D7B97-BD4A-4D04-8436-266785BD9440}">
      <dgm:prSet/>
      <dgm:spPr/>
      <dgm:t>
        <a:bodyPr/>
        <a:lstStyle/>
        <a:p>
          <a:endParaRPr lang="en-US"/>
        </a:p>
      </dgm:t>
    </dgm:pt>
    <dgm:pt modelId="{57649EC4-AF2B-4601-925E-76EA6D280BCE}">
      <dgm:prSet phldrT="[Text]" custT="1"/>
      <dgm:spPr/>
      <dgm:t>
        <a:bodyPr/>
        <a:lstStyle/>
        <a:p>
          <a:pPr algn="l"/>
          <a:r>
            <a:rPr lang="en-US" sz="2400" dirty="0" err="1" smtClean="0"/>
            <a:t>Lampu</a:t>
          </a:r>
          <a:r>
            <a:rPr lang="en-US" sz="2400" dirty="0" smtClean="0"/>
            <a:t> </a:t>
          </a:r>
          <a:r>
            <a:rPr lang="en-US" sz="2400" dirty="0" err="1" smtClean="0"/>
            <a:t>redup</a:t>
          </a:r>
          <a:endParaRPr lang="en-US" sz="2400" dirty="0" smtClean="0"/>
        </a:p>
        <a:p>
          <a:pPr algn="l"/>
          <a:r>
            <a:rPr lang="en-US" sz="2400" dirty="0" err="1" smtClean="0"/>
            <a:t>Sedikit</a:t>
          </a:r>
          <a:r>
            <a:rPr lang="en-US" sz="2400" dirty="0" smtClean="0"/>
            <a:t> </a:t>
          </a:r>
          <a:r>
            <a:rPr lang="en-US" sz="2400" dirty="0" err="1" smtClean="0"/>
            <a:t>gelembung</a:t>
          </a:r>
          <a:r>
            <a:rPr lang="en-US" sz="2400" dirty="0" smtClean="0"/>
            <a:t> di </a:t>
          </a:r>
          <a:r>
            <a:rPr lang="en-US" sz="2400" dirty="0" err="1" smtClean="0"/>
            <a:t>elektroda</a:t>
          </a:r>
          <a:endParaRPr lang="en-US" sz="2400" dirty="0" smtClean="0"/>
        </a:p>
        <a:p>
          <a:pPr algn="l"/>
          <a:r>
            <a:rPr lang="en-US" sz="2400" dirty="0" err="1" smtClean="0"/>
            <a:t>Menghantarkan</a:t>
          </a:r>
          <a:r>
            <a:rPr lang="en-US" sz="2400" dirty="0" smtClean="0"/>
            <a:t> </a:t>
          </a:r>
          <a:r>
            <a:rPr lang="en-US" sz="2400" dirty="0" err="1" smtClean="0"/>
            <a:t>listrik</a:t>
          </a:r>
          <a:endParaRPr lang="en-US" sz="2400" dirty="0"/>
        </a:p>
      </dgm:t>
    </dgm:pt>
    <dgm:pt modelId="{0674689D-1656-4590-941F-EA00AABF556B}" type="parTrans" cxnId="{5B40E7F9-C9BE-4BF4-85E0-2A0192C774AE}">
      <dgm:prSet/>
      <dgm:spPr/>
      <dgm:t>
        <a:bodyPr/>
        <a:lstStyle/>
        <a:p>
          <a:endParaRPr lang="en-US"/>
        </a:p>
      </dgm:t>
    </dgm:pt>
    <dgm:pt modelId="{C095A552-E368-47CF-A03B-14170B1861F0}" type="sibTrans" cxnId="{5B40E7F9-C9BE-4BF4-85E0-2A0192C774AE}">
      <dgm:prSet/>
      <dgm:spPr/>
      <dgm:t>
        <a:bodyPr/>
        <a:lstStyle/>
        <a:p>
          <a:endParaRPr lang="en-US"/>
        </a:p>
      </dgm:t>
    </dgm:pt>
    <dgm:pt modelId="{19ECCD49-573D-489C-A0F1-CA00AE4085EC}">
      <dgm:prSet phldrT="[Text]"/>
      <dgm:spPr/>
      <dgm:t>
        <a:bodyPr/>
        <a:lstStyle/>
        <a:p>
          <a:r>
            <a:rPr lang="en-US" dirty="0" smtClean="0"/>
            <a:t>Non-</a:t>
          </a:r>
          <a:r>
            <a:rPr lang="en-US" dirty="0" err="1" smtClean="0"/>
            <a:t>elektrolit</a:t>
          </a:r>
          <a:endParaRPr lang="en-US" dirty="0"/>
        </a:p>
      </dgm:t>
    </dgm:pt>
    <dgm:pt modelId="{1EFBEA16-5FA6-4F6E-9949-DE93F2C82CDA}" type="parTrans" cxnId="{6EE92E5F-D504-4B02-972F-146B0E8AA29A}">
      <dgm:prSet/>
      <dgm:spPr/>
      <dgm:t>
        <a:bodyPr/>
        <a:lstStyle/>
        <a:p>
          <a:endParaRPr lang="en-US"/>
        </a:p>
      </dgm:t>
    </dgm:pt>
    <dgm:pt modelId="{8F99EC50-3268-4FA7-AC47-B86282247B66}" type="sibTrans" cxnId="{6EE92E5F-D504-4B02-972F-146B0E8AA29A}">
      <dgm:prSet/>
      <dgm:spPr/>
      <dgm:t>
        <a:bodyPr/>
        <a:lstStyle/>
        <a:p>
          <a:endParaRPr lang="en-US"/>
        </a:p>
      </dgm:t>
    </dgm:pt>
    <dgm:pt modelId="{A329EC8D-7BCE-47C0-9D8F-D48255039D1A}">
      <dgm:prSet phldrT="[Text]" custT="1"/>
      <dgm:spPr/>
      <dgm:t>
        <a:bodyPr/>
        <a:lstStyle/>
        <a:p>
          <a:pPr algn="l"/>
          <a:r>
            <a:rPr lang="en-US" sz="2400" dirty="0" err="1" smtClean="0"/>
            <a:t>Lampu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menyala</a:t>
          </a:r>
          <a:endParaRPr lang="en-US" sz="2400" dirty="0" smtClean="0"/>
        </a:p>
        <a:p>
          <a:pPr algn="l"/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ada</a:t>
          </a:r>
          <a:r>
            <a:rPr lang="en-US" sz="2400" dirty="0" smtClean="0"/>
            <a:t> </a:t>
          </a:r>
          <a:r>
            <a:rPr lang="en-US" sz="2400" dirty="0" err="1" smtClean="0"/>
            <a:t>gelembung</a:t>
          </a:r>
          <a:endParaRPr lang="en-US" sz="2400" dirty="0" smtClean="0"/>
        </a:p>
        <a:p>
          <a:pPr algn="l"/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menghantarkan</a:t>
          </a:r>
          <a:r>
            <a:rPr lang="en-US" sz="2400" dirty="0" smtClean="0"/>
            <a:t> </a:t>
          </a:r>
          <a:r>
            <a:rPr lang="en-US" sz="2400" dirty="0" err="1" smtClean="0"/>
            <a:t>listrik</a:t>
          </a:r>
          <a:endParaRPr lang="en-US" sz="2400" dirty="0"/>
        </a:p>
      </dgm:t>
    </dgm:pt>
    <dgm:pt modelId="{B3FD0BF3-E9E2-4BFA-BD65-61C2815FF649}" type="parTrans" cxnId="{CCB4BD5B-2BDB-4E01-96B5-38C862A9F0D3}">
      <dgm:prSet/>
      <dgm:spPr/>
      <dgm:t>
        <a:bodyPr/>
        <a:lstStyle/>
        <a:p>
          <a:endParaRPr lang="en-US"/>
        </a:p>
      </dgm:t>
    </dgm:pt>
    <dgm:pt modelId="{06F132A7-3239-4E5C-85AD-69B193D0312A}" type="sibTrans" cxnId="{CCB4BD5B-2BDB-4E01-96B5-38C862A9F0D3}">
      <dgm:prSet/>
      <dgm:spPr/>
      <dgm:t>
        <a:bodyPr/>
        <a:lstStyle/>
        <a:p>
          <a:endParaRPr lang="en-US"/>
        </a:p>
      </dgm:t>
    </dgm:pt>
    <dgm:pt modelId="{513F5843-B2CF-4186-9232-65858EF897B2}" type="pres">
      <dgm:prSet presAssocID="{A7D6C3DB-BC50-4400-B176-FB0559FDA18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D9FA62E-6C2A-4E55-AAE8-F0CBC79860D2}" type="pres">
      <dgm:prSet presAssocID="{3BACCCB7-756A-46A9-9C44-D69454C673CC}" presName="composite" presStyleCnt="0"/>
      <dgm:spPr/>
    </dgm:pt>
    <dgm:pt modelId="{488A36F3-D072-4142-BD49-8A0E184F89C8}" type="pres">
      <dgm:prSet presAssocID="{3BACCCB7-756A-46A9-9C44-D69454C673CC}" presName="Accent" presStyleLbl="alignAcc1" presStyleIdx="0" presStyleCnt="3"/>
      <dgm:spPr/>
    </dgm:pt>
    <dgm:pt modelId="{61DBDF05-6CA2-494A-880E-7F2B59036EE4}" type="pres">
      <dgm:prSet presAssocID="{3BACCCB7-756A-46A9-9C44-D69454C673CC}" presName="Image" presStyleLbl="node1" presStyleIdx="0" presStyleCnt="3" custScaleY="75227" custLinFactNeighborY="-146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en-US"/>
        </a:p>
      </dgm:t>
    </dgm:pt>
    <dgm:pt modelId="{49DBC4FA-698C-4E9A-9D3F-A3C165273BEE}" type="pres">
      <dgm:prSet presAssocID="{3BACCCB7-756A-46A9-9C44-D69454C673CC}" presName="Child" presStyleLbl="revTx" presStyleIdx="0" presStyleCnt="3" custScaleX="113376" custScaleY="12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313A1-628D-44EA-A309-5F878754AACC}" type="pres">
      <dgm:prSet presAssocID="{3BACCCB7-756A-46A9-9C44-D69454C673CC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6E061-948A-448D-A2F6-E687518776CF}" type="pres">
      <dgm:prSet presAssocID="{762F925E-7EC8-4B8E-87E9-F1AD943B8EC0}" presName="sibTrans" presStyleCnt="0"/>
      <dgm:spPr/>
    </dgm:pt>
    <dgm:pt modelId="{D0C264DE-99C0-4DCD-B155-2877FEC80A0A}" type="pres">
      <dgm:prSet presAssocID="{E3CEA5AD-C4DE-418A-959B-712F32B4DEE5}" presName="composite" presStyleCnt="0"/>
      <dgm:spPr/>
    </dgm:pt>
    <dgm:pt modelId="{E972E32C-EA77-456A-9486-5FE8033CFD87}" type="pres">
      <dgm:prSet presAssocID="{E3CEA5AD-C4DE-418A-959B-712F32B4DEE5}" presName="Accent" presStyleLbl="alignAcc1" presStyleIdx="1" presStyleCnt="3"/>
      <dgm:spPr/>
    </dgm:pt>
    <dgm:pt modelId="{D0CEC322-3F4D-4848-AAE9-DA52BE6EA095}" type="pres">
      <dgm:prSet presAssocID="{E3CEA5AD-C4DE-418A-959B-712F32B4DEE5}" presName="Image" presStyleLbl="node1" presStyleIdx="1" presStyleCnt="3" custScaleY="75227" custLinFactNeighborY="-146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</dgm:pt>
    <dgm:pt modelId="{5FFE422E-AA1B-4C02-BE66-3345FEB8D8BC}" type="pres">
      <dgm:prSet presAssocID="{E3CEA5AD-C4DE-418A-959B-712F32B4DEE5}" presName="Child" presStyleLbl="revTx" presStyleIdx="1" presStyleCnt="3" custScaleX="113376" custScaleY="12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E52D7-906D-439E-A1C1-884AF8B2724C}" type="pres">
      <dgm:prSet presAssocID="{E3CEA5AD-C4DE-418A-959B-712F32B4DEE5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45240-C01D-48D0-A833-0247AD744FBD}" type="pres">
      <dgm:prSet presAssocID="{3DDF72EF-9FB0-41EB-8640-B00EA630A2DD}" presName="sibTrans" presStyleCnt="0"/>
      <dgm:spPr/>
    </dgm:pt>
    <dgm:pt modelId="{5F612192-0C29-4A5C-B225-E9FDB7025C5B}" type="pres">
      <dgm:prSet presAssocID="{19ECCD49-573D-489C-A0F1-CA00AE4085EC}" presName="composite" presStyleCnt="0"/>
      <dgm:spPr/>
    </dgm:pt>
    <dgm:pt modelId="{B9E398CE-5EF6-4AEE-B393-F2C59AA35CE2}" type="pres">
      <dgm:prSet presAssocID="{19ECCD49-573D-489C-A0F1-CA00AE4085EC}" presName="Accent" presStyleLbl="alignAcc1" presStyleIdx="2" presStyleCnt="3"/>
      <dgm:spPr/>
    </dgm:pt>
    <dgm:pt modelId="{5D76C0A1-8892-4DF8-B525-6876EC85FC5A}" type="pres">
      <dgm:prSet presAssocID="{19ECCD49-573D-489C-A0F1-CA00AE4085EC}" presName="Image" presStyleLbl="node1" presStyleIdx="2" presStyleCnt="3" custScaleY="75227" custLinFactNeighborY="-146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en-US"/>
        </a:p>
      </dgm:t>
    </dgm:pt>
    <dgm:pt modelId="{ED901243-7657-48CB-BDD3-5B13CC95485F}" type="pres">
      <dgm:prSet presAssocID="{19ECCD49-573D-489C-A0F1-CA00AE4085EC}" presName="Child" presStyleLbl="revTx" presStyleIdx="2" presStyleCnt="3" custScaleX="113376" custScaleY="12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857DB-2AF1-483C-A970-E0A7B9650FE3}" type="pres">
      <dgm:prSet presAssocID="{19ECCD49-573D-489C-A0F1-CA00AE4085EC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558A2-EA6B-4C98-959E-35AD1EB66065}" type="presOf" srcId="{3BACCCB7-756A-46A9-9C44-D69454C673CC}" destId="{1C7313A1-628D-44EA-A309-5F878754AACC}" srcOrd="0" destOrd="0" presId="urn:microsoft.com/office/officeart/2008/layout/TitlePictureLineup"/>
    <dgm:cxn modelId="{5B40E7F9-C9BE-4BF4-85E0-2A0192C774AE}" srcId="{E3CEA5AD-C4DE-418A-959B-712F32B4DEE5}" destId="{57649EC4-AF2B-4601-925E-76EA6D280BCE}" srcOrd="0" destOrd="0" parTransId="{0674689D-1656-4590-941F-EA00AABF556B}" sibTransId="{C095A552-E368-47CF-A03B-14170B1861F0}"/>
    <dgm:cxn modelId="{CCB4BD5B-2BDB-4E01-96B5-38C862A9F0D3}" srcId="{19ECCD49-573D-489C-A0F1-CA00AE4085EC}" destId="{A329EC8D-7BCE-47C0-9D8F-D48255039D1A}" srcOrd="0" destOrd="0" parTransId="{B3FD0BF3-E9E2-4BFA-BD65-61C2815FF649}" sibTransId="{06F132A7-3239-4E5C-85AD-69B193D0312A}"/>
    <dgm:cxn modelId="{3C48BEE9-1D55-4540-A415-F059A5D99A66}" type="presOf" srcId="{57649EC4-AF2B-4601-925E-76EA6D280BCE}" destId="{5FFE422E-AA1B-4C02-BE66-3345FEB8D8BC}" srcOrd="0" destOrd="0" presId="urn:microsoft.com/office/officeart/2008/layout/TitlePictureLineup"/>
    <dgm:cxn modelId="{97EB7930-5671-4233-8822-7A95F4FEC743}" type="presOf" srcId="{A7D6C3DB-BC50-4400-B176-FB0559FDA18C}" destId="{513F5843-B2CF-4186-9232-65858EF897B2}" srcOrd="0" destOrd="0" presId="urn:microsoft.com/office/officeart/2008/layout/TitlePictureLineup"/>
    <dgm:cxn modelId="{6EE92E5F-D504-4B02-972F-146B0E8AA29A}" srcId="{A7D6C3DB-BC50-4400-B176-FB0559FDA18C}" destId="{19ECCD49-573D-489C-A0F1-CA00AE4085EC}" srcOrd="2" destOrd="0" parTransId="{1EFBEA16-5FA6-4F6E-9949-DE93F2C82CDA}" sibTransId="{8F99EC50-3268-4FA7-AC47-B86282247B66}"/>
    <dgm:cxn modelId="{DC3B74DE-E4A5-432B-A2E0-1788D01F9098}" type="presOf" srcId="{4065436F-04C2-4CC3-BC2B-774DFD2A025B}" destId="{49DBC4FA-698C-4E9A-9D3F-A3C165273BEE}" srcOrd="0" destOrd="0" presId="urn:microsoft.com/office/officeart/2008/layout/TitlePictureLineup"/>
    <dgm:cxn modelId="{415F48B0-709C-466B-A26B-221A77FEEC47}" type="presOf" srcId="{E3CEA5AD-C4DE-418A-959B-712F32B4DEE5}" destId="{96CE52D7-906D-439E-A1C1-884AF8B2724C}" srcOrd="0" destOrd="0" presId="urn:microsoft.com/office/officeart/2008/layout/TitlePictureLineup"/>
    <dgm:cxn modelId="{90726DA1-D730-4B71-A3AD-23A05779D065}" srcId="{3BACCCB7-756A-46A9-9C44-D69454C673CC}" destId="{4065436F-04C2-4CC3-BC2B-774DFD2A025B}" srcOrd="0" destOrd="0" parTransId="{CFF0001E-C289-4F66-A7E2-2AF467388976}" sibTransId="{D2835712-98C8-4406-BEC7-683D70CA4F5B}"/>
    <dgm:cxn modelId="{F504E2C0-0031-466E-BF3B-7543CADB7D2A}" type="presOf" srcId="{19ECCD49-573D-489C-A0F1-CA00AE4085EC}" destId="{F7F857DB-2AF1-483C-A970-E0A7B9650FE3}" srcOrd="0" destOrd="0" presId="urn:microsoft.com/office/officeart/2008/layout/TitlePictureLineup"/>
    <dgm:cxn modelId="{576D7B97-BD4A-4D04-8436-266785BD9440}" srcId="{A7D6C3DB-BC50-4400-B176-FB0559FDA18C}" destId="{E3CEA5AD-C4DE-418A-959B-712F32B4DEE5}" srcOrd="1" destOrd="0" parTransId="{E62C0CFB-5049-4789-AE76-37F3BF4E3A8E}" sibTransId="{3DDF72EF-9FB0-41EB-8640-B00EA630A2DD}"/>
    <dgm:cxn modelId="{D61CE2C0-DBA6-4A51-BB7F-29A68E59ED36}" type="presOf" srcId="{A329EC8D-7BCE-47C0-9D8F-D48255039D1A}" destId="{ED901243-7657-48CB-BDD3-5B13CC95485F}" srcOrd="0" destOrd="0" presId="urn:microsoft.com/office/officeart/2008/layout/TitlePictureLineup"/>
    <dgm:cxn modelId="{622A2CB8-B39E-4C41-B893-1B34968AA6DF}" srcId="{A7D6C3DB-BC50-4400-B176-FB0559FDA18C}" destId="{3BACCCB7-756A-46A9-9C44-D69454C673CC}" srcOrd="0" destOrd="0" parTransId="{633264C5-D28C-4BE2-9A7A-A9D172B4ADB5}" sibTransId="{762F925E-7EC8-4B8E-87E9-F1AD943B8EC0}"/>
    <dgm:cxn modelId="{EF91BB32-9CD1-424D-95AD-2E1FFFF611D6}" type="presParOf" srcId="{513F5843-B2CF-4186-9232-65858EF897B2}" destId="{DD9FA62E-6C2A-4E55-AAE8-F0CBC79860D2}" srcOrd="0" destOrd="0" presId="urn:microsoft.com/office/officeart/2008/layout/TitlePictureLineup"/>
    <dgm:cxn modelId="{08676026-54DA-4091-B057-B26A6C3F67B9}" type="presParOf" srcId="{DD9FA62E-6C2A-4E55-AAE8-F0CBC79860D2}" destId="{488A36F3-D072-4142-BD49-8A0E184F89C8}" srcOrd="0" destOrd="0" presId="urn:microsoft.com/office/officeart/2008/layout/TitlePictureLineup"/>
    <dgm:cxn modelId="{3AE01BF4-C36B-44AF-B10B-2AD8BBA5C804}" type="presParOf" srcId="{DD9FA62E-6C2A-4E55-AAE8-F0CBC79860D2}" destId="{61DBDF05-6CA2-494A-880E-7F2B59036EE4}" srcOrd="1" destOrd="0" presId="urn:microsoft.com/office/officeart/2008/layout/TitlePictureLineup"/>
    <dgm:cxn modelId="{E28AE9A1-AB98-4DC3-96CB-F3E6B0A153BA}" type="presParOf" srcId="{DD9FA62E-6C2A-4E55-AAE8-F0CBC79860D2}" destId="{49DBC4FA-698C-4E9A-9D3F-A3C165273BEE}" srcOrd="2" destOrd="0" presId="urn:microsoft.com/office/officeart/2008/layout/TitlePictureLineup"/>
    <dgm:cxn modelId="{6BD9A2B6-34F8-4021-B0FE-79741C90F0BA}" type="presParOf" srcId="{DD9FA62E-6C2A-4E55-AAE8-F0CBC79860D2}" destId="{1C7313A1-628D-44EA-A309-5F878754AACC}" srcOrd="3" destOrd="0" presId="urn:microsoft.com/office/officeart/2008/layout/TitlePictureLineup"/>
    <dgm:cxn modelId="{794EEB3B-EF6C-465F-A880-72C42011D0F3}" type="presParOf" srcId="{513F5843-B2CF-4186-9232-65858EF897B2}" destId="{4676E061-948A-448D-A2F6-E687518776CF}" srcOrd="1" destOrd="0" presId="urn:microsoft.com/office/officeart/2008/layout/TitlePictureLineup"/>
    <dgm:cxn modelId="{08BE7111-AA31-4D93-8F02-0A8CDC286AEE}" type="presParOf" srcId="{513F5843-B2CF-4186-9232-65858EF897B2}" destId="{D0C264DE-99C0-4DCD-B155-2877FEC80A0A}" srcOrd="2" destOrd="0" presId="urn:microsoft.com/office/officeart/2008/layout/TitlePictureLineup"/>
    <dgm:cxn modelId="{687237CE-34CD-467D-98F7-FE1147B3F2BB}" type="presParOf" srcId="{D0C264DE-99C0-4DCD-B155-2877FEC80A0A}" destId="{E972E32C-EA77-456A-9486-5FE8033CFD87}" srcOrd="0" destOrd="0" presId="urn:microsoft.com/office/officeart/2008/layout/TitlePictureLineup"/>
    <dgm:cxn modelId="{C96A8C6C-00D4-43F6-9923-355E3309F222}" type="presParOf" srcId="{D0C264DE-99C0-4DCD-B155-2877FEC80A0A}" destId="{D0CEC322-3F4D-4848-AAE9-DA52BE6EA095}" srcOrd="1" destOrd="0" presId="urn:microsoft.com/office/officeart/2008/layout/TitlePictureLineup"/>
    <dgm:cxn modelId="{49D67FEE-8A0E-4E29-BC4E-6D2B51624B86}" type="presParOf" srcId="{D0C264DE-99C0-4DCD-B155-2877FEC80A0A}" destId="{5FFE422E-AA1B-4C02-BE66-3345FEB8D8BC}" srcOrd="2" destOrd="0" presId="urn:microsoft.com/office/officeart/2008/layout/TitlePictureLineup"/>
    <dgm:cxn modelId="{C3AC6885-02E3-4A3D-853F-47004C39F72E}" type="presParOf" srcId="{D0C264DE-99C0-4DCD-B155-2877FEC80A0A}" destId="{96CE52D7-906D-439E-A1C1-884AF8B2724C}" srcOrd="3" destOrd="0" presId="urn:microsoft.com/office/officeart/2008/layout/TitlePictureLineup"/>
    <dgm:cxn modelId="{E69A006A-D2A3-45DD-AA36-398DF0959FB9}" type="presParOf" srcId="{513F5843-B2CF-4186-9232-65858EF897B2}" destId="{7E845240-C01D-48D0-A833-0247AD744FBD}" srcOrd="3" destOrd="0" presId="urn:microsoft.com/office/officeart/2008/layout/TitlePictureLineup"/>
    <dgm:cxn modelId="{314ED0D6-E26D-4A1C-B4DC-1E683720DD23}" type="presParOf" srcId="{513F5843-B2CF-4186-9232-65858EF897B2}" destId="{5F612192-0C29-4A5C-B225-E9FDB7025C5B}" srcOrd="4" destOrd="0" presId="urn:microsoft.com/office/officeart/2008/layout/TitlePictureLineup"/>
    <dgm:cxn modelId="{C3E714E2-2CFD-4D0B-83C6-60C30E152528}" type="presParOf" srcId="{5F612192-0C29-4A5C-B225-E9FDB7025C5B}" destId="{B9E398CE-5EF6-4AEE-B393-F2C59AA35CE2}" srcOrd="0" destOrd="0" presId="urn:microsoft.com/office/officeart/2008/layout/TitlePictureLineup"/>
    <dgm:cxn modelId="{B0C48CB2-A431-454A-8905-18200CAFC07E}" type="presParOf" srcId="{5F612192-0C29-4A5C-B225-E9FDB7025C5B}" destId="{5D76C0A1-8892-4DF8-B525-6876EC85FC5A}" srcOrd="1" destOrd="0" presId="urn:microsoft.com/office/officeart/2008/layout/TitlePictureLineup"/>
    <dgm:cxn modelId="{73C030D1-03AA-4BA5-963E-1B62C754F592}" type="presParOf" srcId="{5F612192-0C29-4A5C-B225-E9FDB7025C5B}" destId="{ED901243-7657-48CB-BDD3-5B13CC95485F}" srcOrd="2" destOrd="0" presId="urn:microsoft.com/office/officeart/2008/layout/TitlePictureLineup"/>
    <dgm:cxn modelId="{D9317886-DF12-4E45-AFBD-C0BF0EA82FF3}" type="presParOf" srcId="{5F612192-0C29-4A5C-B225-E9FDB7025C5B}" destId="{F7F857DB-2AF1-483C-A970-E0A7B9650FE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F8801-3770-4BF5-894A-02E9981D93E8}">
      <dsp:nvSpPr>
        <dsp:cNvPr id="0" name=""/>
        <dsp:cNvSpPr/>
      </dsp:nvSpPr>
      <dsp:spPr>
        <a:xfrm>
          <a:off x="2421814" y="3567988"/>
          <a:ext cx="1692985" cy="151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2985" y="0"/>
              </a:lnTo>
              <a:lnTo>
                <a:pt x="1692985" y="1511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D0CC5-5B90-478E-B2B9-E794C335F441}">
      <dsp:nvSpPr>
        <dsp:cNvPr id="0" name=""/>
        <dsp:cNvSpPr/>
      </dsp:nvSpPr>
      <dsp:spPr>
        <a:xfrm>
          <a:off x="5324075" y="2528011"/>
          <a:ext cx="1692985" cy="151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2985" y="0"/>
              </a:lnTo>
              <a:lnTo>
                <a:pt x="1692985" y="1511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B785-180C-4B7E-80C2-8E9F5B02A765}">
      <dsp:nvSpPr>
        <dsp:cNvPr id="0" name=""/>
        <dsp:cNvSpPr/>
      </dsp:nvSpPr>
      <dsp:spPr>
        <a:xfrm>
          <a:off x="5324075" y="2376852"/>
          <a:ext cx="1692985" cy="151159"/>
        </a:xfrm>
        <a:custGeom>
          <a:avLst/>
          <a:gdLst/>
          <a:ahLst/>
          <a:cxnLst/>
          <a:rect l="0" t="0" r="0" b="0"/>
          <a:pathLst>
            <a:path>
              <a:moveTo>
                <a:pt x="0" y="151159"/>
              </a:moveTo>
              <a:lnTo>
                <a:pt x="1692985" y="151159"/>
              </a:lnTo>
              <a:lnTo>
                <a:pt x="169298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1DFD7-5E89-4918-B7FE-C1AD38184B26}">
      <dsp:nvSpPr>
        <dsp:cNvPr id="0" name=""/>
        <dsp:cNvSpPr/>
      </dsp:nvSpPr>
      <dsp:spPr>
        <a:xfrm>
          <a:off x="2421814" y="2896840"/>
          <a:ext cx="1692985" cy="671147"/>
        </a:xfrm>
        <a:custGeom>
          <a:avLst/>
          <a:gdLst/>
          <a:ahLst/>
          <a:cxnLst/>
          <a:rect l="0" t="0" r="0" b="0"/>
          <a:pathLst>
            <a:path>
              <a:moveTo>
                <a:pt x="0" y="671147"/>
              </a:moveTo>
              <a:lnTo>
                <a:pt x="1692985" y="671147"/>
              </a:lnTo>
              <a:lnTo>
                <a:pt x="169298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1AF43-671C-4924-9A53-345E06BB15D4}">
      <dsp:nvSpPr>
        <dsp:cNvPr id="0" name=""/>
        <dsp:cNvSpPr/>
      </dsp:nvSpPr>
      <dsp:spPr>
        <a:xfrm>
          <a:off x="3264" y="3199159"/>
          <a:ext cx="2418550" cy="737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Larutan</a:t>
          </a:r>
          <a:endParaRPr lang="en-US" sz="2500" kern="1200" dirty="0"/>
        </a:p>
      </dsp:txBody>
      <dsp:txXfrm>
        <a:off x="3264" y="3199159"/>
        <a:ext cx="2418550" cy="737657"/>
      </dsp:txXfrm>
    </dsp:sp>
    <dsp:sp modelId="{F5C141A3-090D-4CA5-B685-AE007C6B03D9}">
      <dsp:nvSpPr>
        <dsp:cNvPr id="0" name=""/>
        <dsp:cNvSpPr/>
      </dsp:nvSpPr>
      <dsp:spPr>
        <a:xfrm>
          <a:off x="2905524" y="2159182"/>
          <a:ext cx="2418550" cy="737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Larutan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Elektrolit</a:t>
          </a:r>
          <a:endParaRPr lang="en-US" sz="2500" kern="1200" dirty="0"/>
        </a:p>
      </dsp:txBody>
      <dsp:txXfrm>
        <a:off x="2905524" y="2159182"/>
        <a:ext cx="2418550" cy="737657"/>
      </dsp:txXfrm>
    </dsp:sp>
    <dsp:sp modelId="{ACB1F117-999D-423C-9CC7-E72C69278253}">
      <dsp:nvSpPr>
        <dsp:cNvPr id="0" name=""/>
        <dsp:cNvSpPr/>
      </dsp:nvSpPr>
      <dsp:spPr>
        <a:xfrm>
          <a:off x="5807785" y="1639194"/>
          <a:ext cx="2418550" cy="737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Elektrolit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Kuat</a:t>
          </a:r>
          <a:endParaRPr lang="en-US" sz="2500" kern="1200" dirty="0"/>
        </a:p>
      </dsp:txBody>
      <dsp:txXfrm>
        <a:off x="5807785" y="1639194"/>
        <a:ext cx="2418550" cy="737657"/>
      </dsp:txXfrm>
    </dsp:sp>
    <dsp:sp modelId="{0DF200D4-710C-485F-8EF5-DF1BA08330E1}">
      <dsp:nvSpPr>
        <dsp:cNvPr id="0" name=""/>
        <dsp:cNvSpPr/>
      </dsp:nvSpPr>
      <dsp:spPr>
        <a:xfrm>
          <a:off x="5807785" y="2679171"/>
          <a:ext cx="2418550" cy="737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Elektrolit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Lemah</a:t>
          </a:r>
          <a:endParaRPr lang="en-US" sz="2500" kern="1200" dirty="0"/>
        </a:p>
      </dsp:txBody>
      <dsp:txXfrm>
        <a:off x="5807785" y="2679171"/>
        <a:ext cx="2418550" cy="737657"/>
      </dsp:txXfrm>
    </dsp:sp>
    <dsp:sp modelId="{4445A375-E5BF-4934-8C9E-6999D135EB47}">
      <dsp:nvSpPr>
        <dsp:cNvPr id="0" name=""/>
        <dsp:cNvSpPr/>
      </dsp:nvSpPr>
      <dsp:spPr>
        <a:xfrm>
          <a:off x="2905524" y="3719147"/>
          <a:ext cx="2418550" cy="737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Larutan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Nonelektrolit</a:t>
          </a:r>
          <a:endParaRPr lang="en-US" sz="2500" kern="1200" dirty="0"/>
        </a:p>
      </dsp:txBody>
      <dsp:txXfrm>
        <a:off x="2905524" y="3719147"/>
        <a:ext cx="2418550" cy="737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5AC7C-507E-4583-AF0C-75F6F0F38F0B}">
      <dsp:nvSpPr>
        <dsp:cNvPr id="0" name=""/>
        <dsp:cNvSpPr/>
      </dsp:nvSpPr>
      <dsp:spPr>
        <a:xfrm>
          <a:off x="2455" y="411460"/>
          <a:ext cx="4927699" cy="1971079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Larutan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elektrolit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dapat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menghantarkan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listrik</a:t>
          </a:r>
          <a:endParaRPr lang="en-US" sz="3400" kern="1200" dirty="0"/>
        </a:p>
      </dsp:txBody>
      <dsp:txXfrm>
        <a:off x="987995" y="411460"/>
        <a:ext cx="2956620" cy="1971079"/>
      </dsp:txXfrm>
    </dsp:sp>
    <dsp:sp modelId="{FCE6606A-807C-4ADB-95CE-3297382FC10B}">
      <dsp:nvSpPr>
        <dsp:cNvPr id="0" name=""/>
        <dsp:cNvSpPr/>
      </dsp:nvSpPr>
      <dsp:spPr>
        <a:xfrm>
          <a:off x="4289553" y="579001"/>
          <a:ext cx="4089990" cy="1635996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Mengandung</a:t>
          </a:r>
          <a:r>
            <a:rPr lang="en-US" sz="2800" kern="1200" dirty="0" smtClean="0"/>
            <a:t> ion- ion yang </a:t>
          </a:r>
          <a:r>
            <a:rPr lang="en-US" sz="2800" kern="1200" dirty="0" err="1" smtClean="0"/>
            <a:t>dapat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bergerak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bebas</a:t>
          </a:r>
          <a:endParaRPr lang="en-US" sz="2800" kern="1200" dirty="0"/>
        </a:p>
      </dsp:txBody>
      <dsp:txXfrm>
        <a:off x="5107551" y="579001"/>
        <a:ext cx="2453994" cy="1635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5AC7C-507E-4583-AF0C-75F6F0F38F0B}">
      <dsp:nvSpPr>
        <dsp:cNvPr id="0" name=""/>
        <dsp:cNvSpPr/>
      </dsp:nvSpPr>
      <dsp:spPr>
        <a:xfrm>
          <a:off x="1782" y="467121"/>
          <a:ext cx="5123860" cy="18597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Larutan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nonelektrolit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tidak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dapat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menghantarkan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listrik</a:t>
          </a:r>
          <a:endParaRPr lang="en-US" sz="2900" kern="1200" dirty="0"/>
        </a:p>
      </dsp:txBody>
      <dsp:txXfrm>
        <a:off x="931660" y="467121"/>
        <a:ext cx="3264104" cy="1859756"/>
      </dsp:txXfrm>
    </dsp:sp>
    <dsp:sp modelId="{FCE6606A-807C-4ADB-95CE-3297382FC10B}">
      <dsp:nvSpPr>
        <dsp:cNvPr id="0" name=""/>
        <dsp:cNvSpPr/>
      </dsp:nvSpPr>
      <dsp:spPr>
        <a:xfrm>
          <a:off x="4521222" y="625201"/>
          <a:ext cx="3858994" cy="154359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Tidak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terdapat</a:t>
          </a:r>
          <a:r>
            <a:rPr lang="en-US" sz="2700" kern="1200" dirty="0" smtClean="0"/>
            <a:t> ion- ion yang </a:t>
          </a:r>
          <a:r>
            <a:rPr lang="en-US" sz="2700" kern="1200" dirty="0" err="1" smtClean="0"/>
            <a:t>dapat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bergerak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bebas</a:t>
          </a:r>
          <a:endParaRPr lang="en-US" sz="2700" kern="1200" dirty="0"/>
        </a:p>
      </dsp:txBody>
      <dsp:txXfrm>
        <a:off x="5293021" y="625201"/>
        <a:ext cx="2315397" cy="1543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47A0-1AB7-422B-AB1A-9FC0AAA8AC71}">
      <dsp:nvSpPr>
        <dsp:cNvPr id="0" name=""/>
        <dsp:cNvSpPr/>
      </dsp:nvSpPr>
      <dsp:spPr>
        <a:xfrm>
          <a:off x="2286027" y="3440106"/>
          <a:ext cx="1256993" cy="598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65"/>
              </a:lnTo>
              <a:lnTo>
                <a:pt x="1256993" y="407665"/>
              </a:lnTo>
              <a:lnTo>
                <a:pt x="1256993" y="598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8BE0D-7155-4731-8C68-BD6D4F7DBF65}">
      <dsp:nvSpPr>
        <dsp:cNvPr id="0" name=""/>
        <dsp:cNvSpPr/>
      </dsp:nvSpPr>
      <dsp:spPr>
        <a:xfrm>
          <a:off x="1029034" y="3440106"/>
          <a:ext cx="1256993" cy="598214"/>
        </a:xfrm>
        <a:custGeom>
          <a:avLst/>
          <a:gdLst/>
          <a:ahLst/>
          <a:cxnLst/>
          <a:rect l="0" t="0" r="0" b="0"/>
          <a:pathLst>
            <a:path>
              <a:moveTo>
                <a:pt x="1256993" y="0"/>
              </a:moveTo>
              <a:lnTo>
                <a:pt x="1256993" y="407665"/>
              </a:lnTo>
              <a:lnTo>
                <a:pt x="0" y="407665"/>
              </a:lnTo>
              <a:lnTo>
                <a:pt x="0" y="598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D574-82E7-4AEE-B027-88BAE210622F}">
      <dsp:nvSpPr>
        <dsp:cNvPr id="0" name=""/>
        <dsp:cNvSpPr/>
      </dsp:nvSpPr>
      <dsp:spPr>
        <a:xfrm>
          <a:off x="2240307" y="1535762"/>
          <a:ext cx="91440" cy="59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2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C01AF-B545-41F4-8B8B-0AE406F433D4}">
      <dsp:nvSpPr>
        <dsp:cNvPr id="0" name=""/>
        <dsp:cNvSpPr/>
      </dsp:nvSpPr>
      <dsp:spPr>
        <a:xfrm>
          <a:off x="1257579" y="229632"/>
          <a:ext cx="2056897" cy="130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986D8-93AE-411E-85BF-3A47D2214FC7}">
      <dsp:nvSpPr>
        <dsp:cNvPr id="0" name=""/>
        <dsp:cNvSpPr/>
      </dsp:nvSpPr>
      <dsp:spPr>
        <a:xfrm>
          <a:off x="1486123" y="446749"/>
          <a:ext cx="2056897" cy="13061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Elektrolit</a:t>
          </a:r>
          <a:endParaRPr lang="en-US" sz="3400" kern="1200" dirty="0"/>
        </a:p>
      </dsp:txBody>
      <dsp:txXfrm>
        <a:off x="1524378" y="485004"/>
        <a:ext cx="1980387" cy="1229620"/>
      </dsp:txXfrm>
    </dsp:sp>
    <dsp:sp modelId="{67A46B74-C0DA-49F1-88AF-D978778A03E4}">
      <dsp:nvSpPr>
        <dsp:cNvPr id="0" name=""/>
        <dsp:cNvSpPr/>
      </dsp:nvSpPr>
      <dsp:spPr>
        <a:xfrm>
          <a:off x="1257579" y="2133976"/>
          <a:ext cx="2056897" cy="130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B6B7C-B9A3-48D3-B197-B32F91C42E30}">
      <dsp:nvSpPr>
        <dsp:cNvPr id="0" name=""/>
        <dsp:cNvSpPr/>
      </dsp:nvSpPr>
      <dsp:spPr>
        <a:xfrm>
          <a:off x="1486123" y="2351093"/>
          <a:ext cx="2056897" cy="13061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Jenis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Ikatan</a:t>
          </a:r>
          <a:endParaRPr lang="en-US" sz="3400" kern="1200" dirty="0"/>
        </a:p>
      </dsp:txBody>
      <dsp:txXfrm>
        <a:off x="1524378" y="2389348"/>
        <a:ext cx="1980387" cy="1229620"/>
      </dsp:txXfrm>
    </dsp:sp>
    <dsp:sp modelId="{52D1394F-0082-4F99-B40D-CDFA2C98A5B9}">
      <dsp:nvSpPr>
        <dsp:cNvPr id="0" name=""/>
        <dsp:cNvSpPr/>
      </dsp:nvSpPr>
      <dsp:spPr>
        <a:xfrm>
          <a:off x="586" y="4038320"/>
          <a:ext cx="2056897" cy="130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7E04E-0F8F-463C-B9C8-FD6C5B650391}">
      <dsp:nvSpPr>
        <dsp:cNvPr id="0" name=""/>
        <dsp:cNvSpPr/>
      </dsp:nvSpPr>
      <dsp:spPr>
        <a:xfrm>
          <a:off x="229130" y="4255437"/>
          <a:ext cx="2056897" cy="13061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Senyawa</a:t>
          </a:r>
          <a:r>
            <a:rPr lang="en-US" sz="3400" kern="1200" dirty="0" smtClean="0"/>
            <a:t> Ion</a:t>
          </a:r>
          <a:endParaRPr lang="en-US" sz="3400" kern="1200" dirty="0"/>
        </a:p>
      </dsp:txBody>
      <dsp:txXfrm>
        <a:off x="267385" y="4293692"/>
        <a:ext cx="1980387" cy="1229620"/>
      </dsp:txXfrm>
    </dsp:sp>
    <dsp:sp modelId="{C037771D-7C5B-4400-A6F8-C330518FDC0B}">
      <dsp:nvSpPr>
        <dsp:cNvPr id="0" name=""/>
        <dsp:cNvSpPr/>
      </dsp:nvSpPr>
      <dsp:spPr>
        <a:xfrm>
          <a:off x="2514572" y="4038320"/>
          <a:ext cx="2056897" cy="1306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398FE-3EF8-4C8F-98DE-2A29677CAC90}">
      <dsp:nvSpPr>
        <dsp:cNvPr id="0" name=""/>
        <dsp:cNvSpPr/>
      </dsp:nvSpPr>
      <dsp:spPr>
        <a:xfrm>
          <a:off x="2743116" y="4255437"/>
          <a:ext cx="2056897" cy="13061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Senyawa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Kovalen</a:t>
          </a:r>
          <a:endParaRPr lang="en-US" sz="3400" kern="1200" dirty="0"/>
        </a:p>
      </dsp:txBody>
      <dsp:txXfrm>
        <a:off x="2781371" y="4293692"/>
        <a:ext cx="1980387" cy="1229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1FDB-DAA1-4278-8B46-46C60E4ED9A2}">
      <dsp:nvSpPr>
        <dsp:cNvPr id="0" name=""/>
        <dsp:cNvSpPr/>
      </dsp:nvSpPr>
      <dsp:spPr>
        <a:xfrm>
          <a:off x="595" y="611683"/>
          <a:ext cx="2125265" cy="106263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Kovalen</a:t>
          </a:r>
          <a:endParaRPr lang="en-US" sz="3400" kern="1200" dirty="0"/>
        </a:p>
      </dsp:txBody>
      <dsp:txXfrm>
        <a:off x="31718" y="642806"/>
        <a:ext cx="2063019" cy="1000386"/>
      </dsp:txXfrm>
    </dsp:sp>
    <dsp:sp modelId="{A39CD6A1-12A3-480B-A3DD-34BEDB7FA2B2}">
      <dsp:nvSpPr>
        <dsp:cNvPr id="0" name=""/>
        <dsp:cNvSpPr/>
      </dsp:nvSpPr>
      <dsp:spPr>
        <a:xfrm rot="19457599">
          <a:off x="2027459" y="795657"/>
          <a:ext cx="104690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46909" y="4183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4741" y="811320"/>
        <a:ext cx="52345" cy="52345"/>
      </dsp:txXfrm>
    </dsp:sp>
    <dsp:sp modelId="{FA6A203F-FB34-4164-B49E-3EA5BB9266CA}">
      <dsp:nvSpPr>
        <dsp:cNvPr id="0" name=""/>
        <dsp:cNvSpPr/>
      </dsp:nvSpPr>
      <dsp:spPr>
        <a:xfrm>
          <a:off x="2975967" y="669"/>
          <a:ext cx="2125265" cy="106263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Kovalen</a:t>
          </a:r>
          <a:r>
            <a:rPr lang="en-US" sz="3400" kern="1200" dirty="0" smtClean="0"/>
            <a:t> Polar</a:t>
          </a:r>
          <a:endParaRPr lang="en-US" sz="3400" kern="1200" dirty="0"/>
        </a:p>
      </dsp:txBody>
      <dsp:txXfrm>
        <a:off x="3007090" y="31792"/>
        <a:ext cx="2063019" cy="1000386"/>
      </dsp:txXfrm>
    </dsp:sp>
    <dsp:sp modelId="{5AB0B826-DC54-43B5-9885-BE91D2333AAC}">
      <dsp:nvSpPr>
        <dsp:cNvPr id="0" name=""/>
        <dsp:cNvSpPr/>
      </dsp:nvSpPr>
      <dsp:spPr>
        <a:xfrm>
          <a:off x="5101232" y="490150"/>
          <a:ext cx="85010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50106" y="418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5033" y="510733"/>
        <a:ext cx="42505" cy="42505"/>
      </dsp:txXfrm>
    </dsp:sp>
    <dsp:sp modelId="{45EAB5CD-5003-4CDD-81ED-14DA3C78C4B2}">
      <dsp:nvSpPr>
        <dsp:cNvPr id="0" name=""/>
        <dsp:cNvSpPr/>
      </dsp:nvSpPr>
      <dsp:spPr>
        <a:xfrm>
          <a:off x="5951339" y="669"/>
          <a:ext cx="2125265" cy="106263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HCl</a:t>
          </a:r>
          <a:r>
            <a:rPr lang="en-US" sz="3400" kern="1200" dirty="0" smtClean="0"/>
            <a:t>, CH</a:t>
          </a:r>
          <a:r>
            <a:rPr lang="en-US" sz="3400" kern="1200" baseline="-25000" dirty="0" smtClean="0"/>
            <a:t>3</a:t>
          </a:r>
          <a:r>
            <a:rPr lang="en-US" sz="3400" kern="1200" dirty="0" smtClean="0"/>
            <a:t>COOH</a:t>
          </a:r>
          <a:endParaRPr lang="en-US" sz="3400" kern="1200" dirty="0"/>
        </a:p>
      </dsp:txBody>
      <dsp:txXfrm>
        <a:off x="5982462" y="31792"/>
        <a:ext cx="2063019" cy="1000386"/>
      </dsp:txXfrm>
    </dsp:sp>
    <dsp:sp modelId="{744B13BC-6955-46A3-83F4-C1FD9E4079DA}">
      <dsp:nvSpPr>
        <dsp:cNvPr id="0" name=""/>
        <dsp:cNvSpPr/>
      </dsp:nvSpPr>
      <dsp:spPr>
        <a:xfrm rot="2142401">
          <a:off x="2027459" y="1406670"/>
          <a:ext cx="104690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46909" y="4183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4741" y="1422334"/>
        <a:ext cx="52345" cy="52345"/>
      </dsp:txXfrm>
    </dsp:sp>
    <dsp:sp modelId="{3EDDD2AF-3EEC-4DE7-8C64-2A441EE2C6BD}">
      <dsp:nvSpPr>
        <dsp:cNvPr id="0" name=""/>
        <dsp:cNvSpPr/>
      </dsp:nvSpPr>
      <dsp:spPr>
        <a:xfrm>
          <a:off x="2975967" y="1222697"/>
          <a:ext cx="2125265" cy="106263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Kovalen</a:t>
          </a:r>
          <a:r>
            <a:rPr lang="en-US" sz="3400" kern="1200" dirty="0" smtClean="0"/>
            <a:t> Nonpolar</a:t>
          </a:r>
          <a:endParaRPr lang="en-US" sz="3400" kern="1200" dirty="0"/>
        </a:p>
      </dsp:txBody>
      <dsp:txXfrm>
        <a:off x="3007090" y="1253820"/>
        <a:ext cx="2063019" cy="1000386"/>
      </dsp:txXfrm>
    </dsp:sp>
    <dsp:sp modelId="{DAEAC3EF-B598-4CB9-99D2-0FCD26F129BA}">
      <dsp:nvSpPr>
        <dsp:cNvPr id="0" name=""/>
        <dsp:cNvSpPr/>
      </dsp:nvSpPr>
      <dsp:spPr>
        <a:xfrm>
          <a:off x="5101232" y="1712177"/>
          <a:ext cx="85010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50106" y="4183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5033" y="1732761"/>
        <a:ext cx="42505" cy="42505"/>
      </dsp:txXfrm>
    </dsp:sp>
    <dsp:sp modelId="{BCA47777-87CC-4558-89E7-BE9A6B96EEE1}">
      <dsp:nvSpPr>
        <dsp:cNvPr id="0" name=""/>
        <dsp:cNvSpPr/>
      </dsp:nvSpPr>
      <dsp:spPr>
        <a:xfrm>
          <a:off x="5951339" y="1222697"/>
          <a:ext cx="2125265" cy="106263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CH</a:t>
          </a:r>
          <a:r>
            <a:rPr lang="en-US" sz="3400" kern="1200" baseline="-25000" dirty="0" smtClean="0"/>
            <a:t>4</a:t>
          </a:r>
          <a:r>
            <a:rPr lang="en-US" sz="3400" kern="1200" dirty="0" smtClean="0"/>
            <a:t>, </a:t>
          </a:r>
          <a:r>
            <a:rPr lang="en-US" sz="3400" kern="1200" dirty="0" err="1" smtClean="0"/>
            <a:t>Glukosa</a:t>
          </a:r>
          <a:endParaRPr lang="en-US" sz="3400" kern="1200" baseline="-25000" dirty="0"/>
        </a:p>
      </dsp:txBody>
      <dsp:txXfrm>
        <a:off x="5982462" y="1253820"/>
        <a:ext cx="2063019" cy="1000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A82D1-854A-429D-A6B5-B9996CD58C3E}">
      <dsp:nvSpPr>
        <dsp:cNvPr id="0" name=""/>
        <dsp:cNvSpPr/>
      </dsp:nvSpPr>
      <dsp:spPr>
        <a:xfrm rot="5400000">
          <a:off x="5341435" y="-2422699"/>
          <a:ext cx="817547" cy="587043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Sebagian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besar</a:t>
          </a:r>
          <a:r>
            <a:rPr lang="en-US" sz="2200" kern="1200" dirty="0" smtClean="0"/>
            <a:t> / </a:t>
          </a:r>
          <a:r>
            <a:rPr lang="en-US" sz="2200" kern="1200" dirty="0" err="1" smtClean="0"/>
            <a:t>semua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molekul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terionisasi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smtClean="0"/>
            <a:t>α</a:t>
          </a:r>
          <a:r>
            <a:rPr lang="en-US" sz="2200" kern="1200" smtClean="0"/>
            <a:t> mendekati sama dengan 1</a:t>
          </a:r>
          <a:endParaRPr lang="en-US" sz="2200" kern="1200" dirty="0"/>
        </a:p>
      </dsp:txBody>
      <dsp:txXfrm rot="-5400000">
        <a:off x="2814994" y="143651"/>
        <a:ext cx="5830521" cy="737729"/>
      </dsp:txXfrm>
    </dsp:sp>
    <dsp:sp modelId="{C4A1FBE3-896C-46B9-B6F5-CD07C5C3ECDF}">
      <dsp:nvSpPr>
        <dsp:cNvPr id="0" name=""/>
        <dsp:cNvSpPr/>
      </dsp:nvSpPr>
      <dsp:spPr>
        <a:xfrm>
          <a:off x="1376" y="1548"/>
          <a:ext cx="2813617" cy="1021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Elektrolit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Kuat</a:t>
          </a:r>
          <a:endParaRPr lang="en-US" sz="2900" kern="1200" dirty="0"/>
        </a:p>
      </dsp:txBody>
      <dsp:txXfrm>
        <a:off x="51263" y="51435"/>
        <a:ext cx="2713843" cy="922159"/>
      </dsp:txXfrm>
    </dsp:sp>
    <dsp:sp modelId="{376D0715-9E96-4C1A-BE4E-56996400BA97}">
      <dsp:nvSpPr>
        <dsp:cNvPr id="0" name=""/>
        <dsp:cNvSpPr/>
      </dsp:nvSpPr>
      <dsp:spPr>
        <a:xfrm rot="5400000">
          <a:off x="5341435" y="-1349669"/>
          <a:ext cx="817547" cy="587043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Hanya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sedikit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molekul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terionisasi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smtClean="0"/>
            <a:t>α</a:t>
          </a:r>
          <a:r>
            <a:rPr lang="en-US" sz="2200" kern="1200" smtClean="0"/>
            <a:t> mendekati 0</a:t>
          </a:r>
          <a:endParaRPr lang="en-US" sz="2200" kern="1200" dirty="0"/>
        </a:p>
      </dsp:txBody>
      <dsp:txXfrm rot="-5400000">
        <a:off x="2814994" y="1216681"/>
        <a:ext cx="5830521" cy="737729"/>
      </dsp:txXfrm>
    </dsp:sp>
    <dsp:sp modelId="{873FE777-89CE-4B1F-BDE6-38CED75BDA29}">
      <dsp:nvSpPr>
        <dsp:cNvPr id="0" name=""/>
        <dsp:cNvSpPr/>
      </dsp:nvSpPr>
      <dsp:spPr>
        <a:xfrm>
          <a:off x="1376" y="1074579"/>
          <a:ext cx="2813617" cy="1021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Elektrolit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Lemah</a:t>
          </a:r>
          <a:endParaRPr lang="en-US" sz="2900" kern="1200" dirty="0"/>
        </a:p>
      </dsp:txBody>
      <dsp:txXfrm>
        <a:off x="51263" y="1124466"/>
        <a:ext cx="2713843" cy="922159"/>
      </dsp:txXfrm>
    </dsp:sp>
    <dsp:sp modelId="{4FAC8D21-0B32-4303-8B54-138FC9DBB944}">
      <dsp:nvSpPr>
        <dsp:cNvPr id="0" name=""/>
        <dsp:cNvSpPr/>
      </dsp:nvSpPr>
      <dsp:spPr>
        <a:xfrm rot="5400000">
          <a:off x="5341435" y="-276638"/>
          <a:ext cx="817547" cy="587043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molekul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terionisasi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smtClean="0"/>
            <a:t>α</a:t>
          </a:r>
          <a:r>
            <a:rPr lang="en-US" sz="2200" kern="1200" smtClean="0"/>
            <a:t> sama dengan 0</a:t>
          </a:r>
          <a:endParaRPr lang="en-US" sz="2200" kern="1200" dirty="0"/>
        </a:p>
      </dsp:txBody>
      <dsp:txXfrm rot="-5400000">
        <a:off x="2814994" y="2289712"/>
        <a:ext cx="5830521" cy="737729"/>
      </dsp:txXfrm>
    </dsp:sp>
    <dsp:sp modelId="{C0AA8BEA-BACE-4E39-A725-D9F9286CB0A6}">
      <dsp:nvSpPr>
        <dsp:cNvPr id="0" name=""/>
        <dsp:cNvSpPr/>
      </dsp:nvSpPr>
      <dsp:spPr>
        <a:xfrm>
          <a:off x="1376" y="2147609"/>
          <a:ext cx="2813617" cy="1021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Non-</a:t>
          </a:r>
          <a:r>
            <a:rPr lang="en-US" sz="2900" kern="1200" dirty="0" err="1" smtClean="0"/>
            <a:t>elektrolit</a:t>
          </a:r>
          <a:endParaRPr lang="en-US" sz="2900" kern="1200" dirty="0"/>
        </a:p>
      </dsp:txBody>
      <dsp:txXfrm>
        <a:off x="51263" y="2197496"/>
        <a:ext cx="2713843" cy="922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36F3-D072-4142-BD49-8A0E184F89C8}">
      <dsp:nvSpPr>
        <dsp:cNvPr id="0" name=""/>
        <dsp:cNvSpPr/>
      </dsp:nvSpPr>
      <dsp:spPr>
        <a:xfrm>
          <a:off x="34019" y="474632"/>
          <a:ext cx="0" cy="424338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BDF05-6CA2-494A-880E-7F2B59036EE4}">
      <dsp:nvSpPr>
        <dsp:cNvPr id="0" name=""/>
        <dsp:cNvSpPr/>
      </dsp:nvSpPr>
      <dsp:spPr>
        <a:xfrm>
          <a:off x="151890" y="572895"/>
          <a:ext cx="2231786" cy="1436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BC4FA-698C-4E9A-9D3F-A3C165273BEE}">
      <dsp:nvSpPr>
        <dsp:cNvPr id="0" name=""/>
        <dsp:cNvSpPr/>
      </dsp:nvSpPr>
      <dsp:spPr>
        <a:xfrm>
          <a:off x="2629" y="2217568"/>
          <a:ext cx="2530309" cy="280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Lampu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terang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Banyak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gelembung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elektroda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Menghantarkan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Listrik</a:t>
          </a:r>
          <a:endParaRPr lang="en-US" sz="2400" kern="1200" dirty="0"/>
        </a:p>
      </dsp:txBody>
      <dsp:txXfrm>
        <a:off x="2629" y="2217568"/>
        <a:ext cx="2530309" cy="2808486"/>
      </dsp:txXfrm>
    </dsp:sp>
    <dsp:sp modelId="{1C7313A1-628D-44EA-A309-5F878754AACC}">
      <dsp:nvSpPr>
        <dsp:cNvPr id="0" name=""/>
        <dsp:cNvSpPr/>
      </dsp:nvSpPr>
      <dsp:spPr>
        <a:xfrm>
          <a:off x="34019" y="3145"/>
          <a:ext cx="2357437" cy="47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Elektrolit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Kuat</a:t>
          </a:r>
          <a:endParaRPr lang="en-US" sz="2400" kern="1200" dirty="0"/>
        </a:p>
      </dsp:txBody>
      <dsp:txXfrm>
        <a:off x="34019" y="3145"/>
        <a:ext cx="2357437" cy="471487"/>
      </dsp:txXfrm>
    </dsp:sp>
    <dsp:sp modelId="{E972E32C-EA77-456A-9486-5FE8033CFD87}">
      <dsp:nvSpPr>
        <dsp:cNvPr id="0" name=""/>
        <dsp:cNvSpPr/>
      </dsp:nvSpPr>
      <dsp:spPr>
        <a:xfrm>
          <a:off x="2957235" y="474632"/>
          <a:ext cx="0" cy="424338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EC322-3F4D-4848-AAE9-DA52BE6EA095}">
      <dsp:nvSpPr>
        <dsp:cNvPr id="0" name=""/>
        <dsp:cNvSpPr/>
      </dsp:nvSpPr>
      <dsp:spPr>
        <a:xfrm>
          <a:off x="3075106" y="572895"/>
          <a:ext cx="2231786" cy="14364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422E-AA1B-4C02-BE66-3345FEB8D8BC}">
      <dsp:nvSpPr>
        <dsp:cNvPr id="0" name=""/>
        <dsp:cNvSpPr/>
      </dsp:nvSpPr>
      <dsp:spPr>
        <a:xfrm>
          <a:off x="2925845" y="2217568"/>
          <a:ext cx="2530309" cy="280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Lampu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redup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Sedikit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gelembung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elektroda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Menghantarkan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listrik</a:t>
          </a:r>
          <a:endParaRPr lang="en-US" sz="2400" kern="1200" dirty="0"/>
        </a:p>
      </dsp:txBody>
      <dsp:txXfrm>
        <a:off x="2925845" y="2217568"/>
        <a:ext cx="2530309" cy="2808486"/>
      </dsp:txXfrm>
    </dsp:sp>
    <dsp:sp modelId="{96CE52D7-906D-439E-A1C1-884AF8B2724C}">
      <dsp:nvSpPr>
        <dsp:cNvPr id="0" name=""/>
        <dsp:cNvSpPr/>
      </dsp:nvSpPr>
      <dsp:spPr>
        <a:xfrm>
          <a:off x="2957235" y="3145"/>
          <a:ext cx="2357437" cy="47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Elektrolit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Lemah</a:t>
          </a:r>
          <a:endParaRPr lang="en-US" sz="2400" kern="1200" dirty="0"/>
        </a:p>
      </dsp:txBody>
      <dsp:txXfrm>
        <a:off x="2957235" y="3145"/>
        <a:ext cx="2357437" cy="471487"/>
      </dsp:txXfrm>
    </dsp:sp>
    <dsp:sp modelId="{B9E398CE-5EF6-4AEE-B393-F2C59AA35CE2}">
      <dsp:nvSpPr>
        <dsp:cNvPr id="0" name=""/>
        <dsp:cNvSpPr/>
      </dsp:nvSpPr>
      <dsp:spPr>
        <a:xfrm>
          <a:off x="5880451" y="474632"/>
          <a:ext cx="0" cy="424338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6C0A1-8892-4DF8-B525-6876EC85FC5A}">
      <dsp:nvSpPr>
        <dsp:cNvPr id="0" name=""/>
        <dsp:cNvSpPr/>
      </dsp:nvSpPr>
      <dsp:spPr>
        <a:xfrm>
          <a:off x="5998322" y="572895"/>
          <a:ext cx="2231786" cy="1436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01243-7657-48CB-BDD3-5B13CC95485F}">
      <dsp:nvSpPr>
        <dsp:cNvPr id="0" name=""/>
        <dsp:cNvSpPr/>
      </dsp:nvSpPr>
      <dsp:spPr>
        <a:xfrm>
          <a:off x="5849061" y="2217568"/>
          <a:ext cx="2530309" cy="280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Lampu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menyala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gelembung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menghantarkan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listrik</a:t>
          </a:r>
          <a:endParaRPr lang="en-US" sz="2400" kern="1200" dirty="0"/>
        </a:p>
      </dsp:txBody>
      <dsp:txXfrm>
        <a:off x="5849061" y="2217568"/>
        <a:ext cx="2530309" cy="2808486"/>
      </dsp:txXfrm>
    </dsp:sp>
    <dsp:sp modelId="{F7F857DB-2AF1-483C-A970-E0A7B9650FE3}">
      <dsp:nvSpPr>
        <dsp:cNvPr id="0" name=""/>
        <dsp:cNvSpPr/>
      </dsp:nvSpPr>
      <dsp:spPr>
        <a:xfrm>
          <a:off x="5880451" y="3145"/>
          <a:ext cx="2357437" cy="47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Non-</a:t>
          </a:r>
          <a:r>
            <a:rPr lang="en-US" sz="2400" kern="1200" dirty="0" err="1" smtClean="0"/>
            <a:t>elektrolit</a:t>
          </a:r>
          <a:endParaRPr lang="en-US" sz="2400" kern="1200" dirty="0"/>
        </a:p>
      </dsp:txBody>
      <dsp:txXfrm>
        <a:off x="5880451" y="3145"/>
        <a:ext cx="2357437" cy="47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D2B4-AD19-4DC7-8D7F-FA5F60A22FD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2A4A-DCCB-48EC-A63F-E4CCD236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A4A-DCCB-48EC-A63F-E4CCD236C0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347C-5928-48E8-BD9B-9A9A28BC53E3}" type="datetimeFigureOut">
              <a:rPr lang="en-US" smtClean="0"/>
              <a:t>17-Apr-14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6993-79CB-4BAC-A12F-9642101D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2133600"/>
            <a:ext cx="7467600" cy="19812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Larutan</a:t>
            </a:r>
            <a:r>
              <a:rPr lang="en-US" sz="4000" dirty="0"/>
              <a:t> </a:t>
            </a:r>
            <a:r>
              <a:rPr lang="en-US" sz="4000" dirty="0" err="1"/>
              <a:t>Elektrolit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Larutan</a:t>
            </a:r>
            <a:r>
              <a:rPr lang="en-US" sz="4000" dirty="0"/>
              <a:t> </a:t>
            </a:r>
            <a:r>
              <a:rPr lang="en-US" sz="4000" dirty="0" err="1" smtClean="0"/>
              <a:t>Nonelektrolit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79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046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kovalen</a:t>
            </a:r>
            <a:r>
              <a:rPr lang="en-US" dirty="0" smtClean="0"/>
              <a:t> polar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1752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19399" y="1397000"/>
            <a:ext cx="2590799" cy="1803400"/>
            <a:chOff x="4572000" y="1600200"/>
            <a:chExt cx="1752600" cy="1346200"/>
          </a:xfrm>
        </p:grpSpPr>
        <p:sp>
          <p:nvSpPr>
            <p:cNvPr id="4" name="Oval 18"/>
            <p:cNvSpPr>
              <a:spLocks noChangeArrowheads="1"/>
            </p:cNvSpPr>
            <p:nvPr/>
          </p:nvSpPr>
          <p:spPr bwMode="auto">
            <a:xfrm>
              <a:off x="4953000" y="2009775"/>
              <a:ext cx="1158875" cy="936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4572000" y="2232147"/>
              <a:ext cx="914400" cy="5491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δ</a:t>
              </a:r>
              <a:r>
                <a:rPr lang="en-US"/>
                <a:t> ▬</a:t>
              </a: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724400" y="18288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δ</a:t>
              </a:r>
              <a:r>
                <a:rPr lang="en-US"/>
                <a:t> +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5257802" y="2097087"/>
              <a:ext cx="1016001" cy="752475"/>
              <a:chOff x="1456" y="816"/>
              <a:chExt cx="640" cy="47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616" y="926"/>
                <a:ext cx="48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 Black" pitchFamily="34" charset="0"/>
                  </a:rPr>
                  <a:t>Cl</a:t>
                </a:r>
                <a:endParaRPr lang="en-US" sz="2000" dirty="0">
                  <a:latin typeface="Arial Black" pitchFamily="34" charset="0"/>
                </a:endParaRPr>
              </a:p>
            </p:txBody>
          </p:sp>
          <p:pic>
            <p:nvPicPr>
              <p:cNvPr id="10" name="Picture 8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0" y="816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8" y="816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30" y="960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0" y="1072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8" y="1200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6" y="1008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BD15273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6" y="1200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675095" y="2320701"/>
              <a:ext cx="609600" cy="34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Arial Black" pitchFamily="34" charset="0"/>
                </a:rPr>
                <a:t>H</a:t>
              </a:r>
              <a:endParaRPr lang="en-US" sz="2400" dirty="0">
                <a:latin typeface="Arial Black" pitchFamily="34" charset="0"/>
              </a:endParaRPr>
            </a:p>
          </p:txBody>
        </p:sp>
        <p:pic>
          <p:nvPicPr>
            <p:cNvPr id="18" name="Picture 17" descr="BD1486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4925" y="2406649"/>
              <a:ext cx="14287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2667000" y="3505200"/>
            <a:ext cx="60198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tarik</a:t>
            </a:r>
            <a:r>
              <a:rPr lang="en-US" sz="2800" dirty="0" smtClean="0"/>
              <a:t> </a:t>
            </a:r>
            <a:r>
              <a:rPr lang="en-US" sz="2800" dirty="0" err="1" smtClean="0"/>
              <a:t>menarik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memutuskan</a:t>
            </a:r>
            <a:r>
              <a:rPr lang="en-US" sz="2800" dirty="0" smtClean="0"/>
              <a:t> </a:t>
            </a:r>
            <a:r>
              <a:rPr lang="en-US" sz="2800" dirty="0" err="1" smtClean="0"/>
              <a:t>ikatan</a:t>
            </a:r>
            <a:r>
              <a:rPr lang="en-US" sz="2800" dirty="0" smtClean="0"/>
              <a:t>- </a:t>
            </a:r>
            <a:r>
              <a:rPr lang="en-US" sz="2800" dirty="0" err="1" smtClean="0"/>
              <a:t>ikatan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3324468" y="5029200"/>
            <a:ext cx="4676532" cy="15533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kovalen</a:t>
            </a:r>
            <a:r>
              <a:rPr lang="en-US" sz="2400" dirty="0" smtClean="0"/>
              <a:t> polar </a:t>
            </a:r>
            <a:r>
              <a:rPr lang="en-US" sz="2400" dirty="0" err="1" smtClean="0"/>
              <a:t>tergolong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elektrolit</a:t>
            </a:r>
            <a:endParaRPr lang="en-US" sz="24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68961" y="5486400"/>
            <a:ext cx="2355239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Perhatikan</a:t>
            </a:r>
            <a:r>
              <a:rPr lang="en-US" dirty="0" smtClean="0"/>
              <a:t>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err="1" smtClean="0"/>
              <a:t>Elektrolit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533400" y="1295400"/>
            <a:ext cx="2819400" cy="8382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Derajat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Ionisasi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l-GR" sz="2400" dirty="0" smtClean="0">
                <a:solidFill>
                  <a:schemeClr val="tx1"/>
                </a:solidFill>
              </a:rPr>
              <a:t>α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17145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1295400"/>
            <a:ext cx="4343400" cy="138499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Perbandingan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mengion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dilarutkan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1143000" y="2286000"/>
            <a:ext cx="1524000" cy="624254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 &lt; </a:t>
            </a:r>
            <a:r>
              <a:rPr lang="el-GR" sz="2400" dirty="0" smtClean="0">
                <a:solidFill>
                  <a:schemeClr val="tx1"/>
                </a:solidFill>
              </a:rPr>
              <a:t>α</a:t>
            </a:r>
            <a:r>
              <a:rPr lang="en-US" sz="2400" dirty="0" smtClean="0">
                <a:solidFill>
                  <a:schemeClr val="tx1"/>
                </a:solidFill>
              </a:rPr>
              <a:t> &lt; 1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87614090"/>
              </p:ext>
            </p:extLst>
          </p:nvPr>
        </p:nvGraphicFramePr>
        <p:xfrm>
          <a:off x="228600" y="3305908"/>
          <a:ext cx="8686800" cy="317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8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A1FBE3-896C-46B9-B6F5-CD07C5C3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C4A1FBE3-896C-46B9-B6F5-CD07C5C3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C4A1FBE3-896C-46B9-B6F5-CD07C5C3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C4A1FBE3-896C-46B9-B6F5-CD07C5C3E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DA82D1-854A-429D-A6B5-B9996CD58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90DA82D1-854A-429D-A6B5-B9996CD58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90DA82D1-854A-429D-A6B5-B9996CD58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90DA82D1-854A-429D-A6B5-B9996CD58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3FE777-89CE-4B1F-BDE6-38CED75B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873FE777-89CE-4B1F-BDE6-38CED75B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873FE777-89CE-4B1F-BDE6-38CED75B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873FE777-89CE-4B1F-BDE6-38CED75BD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6D0715-9E96-4C1A-BE4E-56996400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376D0715-9E96-4C1A-BE4E-56996400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376D0715-9E96-4C1A-BE4E-56996400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376D0715-9E96-4C1A-BE4E-56996400B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AA8BEA-BACE-4E39-A725-D9F9286C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C0AA8BEA-BACE-4E39-A725-D9F9286C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C0AA8BEA-BACE-4E39-A725-D9F9286C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C0AA8BEA-BACE-4E39-A725-D9F9286CB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AC8D21-0B32-4303-8B54-138FC9DBB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4FAC8D21-0B32-4303-8B54-138FC9DBB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graphicEl>
                                              <a:dgm id="{4FAC8D21-0B32-4303-8B54-138FC9DBB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4FAC8D21-0B32-4303-8B54-138FC9DBB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231177"/>
              </p:ext>
            </p:extLst>
          </p:nvPr>
        </p:nvGraphicFramePr>
        <p:xfrm>
          <a:off x="457200" y="2057400"/>
          <a:ext cx="8229600" cy="3108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62200"/>
                <a:gridCol w="2743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Elektrolit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Kuat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Elektrolit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Lemah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Non-</a:t>
                      </a:r>
                      <a:r>
                        <a:rPr lang="en-US" sz="2800" dirty="0" err="1" smtClean="0"/>
                        <a:t>elektrolit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NaCl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COOH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CO(NH</a:t>
                      </a:r>
                      <a:r>
                        <a:rPr lang="en-US" sz="2800" baseline="-25000" dirty="0" smtClean="0"/>
                        <a:t>2)2</a:t>
                      </a:r>
                      <a:r>
                        <a:rPr lang="en-US" sz="2800" dirty="0" smtClean="0"/>
                        <a:t> (Urea)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SO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OH (</a:t>
                      </a:r>
                      <a:r>
                        <a:rPr lang="en-US" sz="2800" dirty="0" err="1" smtClean="0"/>
                        <a:t>Metanol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HCl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HNO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5</a:t>
                      </a:r>
                      <a:r>
                        <a:rPr lang="en-US" sz="2800" dirty="0" smtClean="0"/>
                        <a:t>OH (</a:t>
                      </a:r>
                      <a:r>
                        <a:rPr lang="en-US" sz="2800" dirty="0" err="1" smtClean="0"/>
                        <a:t>Etanol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Ba(OH)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Al(OH)</a:t>
                      </a:r>
                      <a:r>
                        <a:rPr lang="en-US" sz="2800" baseline="-25000" dirty="0" smtClean="0"/>
                        <a:t>3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r>
                        <a:rPr lang="en-US" sz="2800" baseline="-25000" dirty="0" smtClean="0"/>
                        <a:t>6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12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6</a:t>
                      </a:r>
                      <a:r>
                        <a:rPr lang="en-US" sz="2800" dirty="0" smtClean="0"/>
                        <a:t> (</a:t>
                      </a:r>
                      <a:r>
                        <a:rPr lang="en-US" sz="2800" dirty="0" err="1" smtClean="0"/>
                        <a:t>Glukosa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KOH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NH</a:t>
                      </a:r>
                      <a:r>
                        <a:rPr lang="en-US" sz="2800" baseline="-25000" dirty="0" smtClean="0"/>
                        <a:t>3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r>
                        <a:rPr lang="en-US" sz="2800" baseline="-25000" dirty="0" smtClean="0"/>
                        <a:t>12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11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Sukrosa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hantar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5233193" cy="45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1548907"/>
              </p:ext>
            </p:extLst>
          </p:nvPr>
        </p:nvGraphicFramePr>
        <p:xfrm>
          <a:off x="381000" y="15240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DBDF05-6CA2-494A-880E-7F2B59036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1DBDF05-6CA2-494A-880E-7F2B59036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8A36F3-D072-4142-BD49-8A0E184F8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88A36F3-D072-4142-BD49-8A0E184F8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7313A1-628D-44EA-A309-5F878754A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1C7313A1-628D-44EA-A309-5F878754A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BC4FA-698C-4E9A-9D3F-A3C165273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9DBC4FA-698C-4E9A-9D3F-A3C165273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2E32C-EA77-456A-9486-5FE8033C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972E32C-EA77-456A-9486-5FE8033C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EC322-3F4D-4848-AAE9-DA52BE6E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0CEC322-3F4D-4848-AAE9-DA52BE6EA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CE52D7-906D-439E-A1C1-884AF8B2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6CE52D7-906D-439E-A1C1-884AF8B2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E422E-AA1B-4C02-BE66-3345FEB8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5FFE422E-AA1B-4C02-BE66-3345FEB8D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398CE-5EF6-4AEE-B393-F2C59AA3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9E398CE-5EF6-4AEE-B393-F2C59AA35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6C0A1-8892-4DF8-B525-6876EC85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D76C0A1-8892-4DF8-B525-6876EC85F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F857DB-2AF1-483C-A970-E0A7B9650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7F857DB-2AF1-483C-A970-E0A7B9650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901243-7657-48CB-BDD3-5B13CC95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D901243-7657-48CB-BDD3-5B13CC954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245"/>
            <a:ext cx="47244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dirty="0" err="1" smtClean="0"/>
              <a:t>Campuran</a:t>
            </a:r>
            <a:r>
              <a:rPr lang="en-US" sz="3400" dirty="0" smtClean="0"/>
              <a:t> </a:t>
            </a:r>
            <a:r>
              <a:rPr lang="en-US" sz="3400" dirty="0" err="1" smtClean="0"/>
              <a:t>homogen</a:t>
            </a:r>
            <a:r>
              <a:rPr lang="en-US" sz="3400" dirty="0" smtClean="0"/>
              <a:t> </a:t>
            </a:r>
            <a:r>
              <a:rPr lang="en-US" sz="3400" dirty="0" err="1" smtClean="0"/>
              <a:t>dua</a:t>
            </a:r>
            <a:r>
              <a:rPr lang="en-US" sz="3400" dirty="0" smtClean="0"/>
              <a:t> </a:t>
            </a:r>
            <a:r>
              <a:rPr lang="en-US" sz="3400" dirty="0" err="1" smtClean="0"/>
              <a:t>jenis</a:t>
            </a:r>
            <a:r>
              <a:rPr lang="en-US" sz="3400" dirty="0" smtClean="0"/>
              <a:t> </a:t>
            </a:r>
            <a:r>
              <a:rPr lang="en-US" sz="3400" dirty="0" err="1" smtClean="0"/>
              <a:t>zat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 smtClean="0"/>
              <a:t>lebih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berbagai</a:t>
            </a:r>
            <a:r>
              <a:rPr lang="en-US" sz="3400" dirty="0" smtClean="0"/>
              <a:t> </a:t>
            </a:r>
            <a:r>
              <a:rPr lang="en-US" sz="3400" dirty="0" err="1" smtClean="0"/>
              <a:t>perbandingan</a:t>
            </a:r>
            <a:r>
              <a:rPr lang="en-US" sz="3400" dirty="0" smtClean="0"/>
              <a:t> </a:t>
            </a:r>
            <a:r>
              <a:rPr lang="en-US" sz="3400" dirty="0" err="1" smtClean="0"/>
              <a:t>komposisi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memiliki</a:t>
            </a:r>
            <a:r>
              <a:rPr lang="en-US" sz="3400" dirty="0" smtClean="0"/>
              <a:t> </a:t>
            </a:r>
            <a:r>
              <a:rPr lang="en-US" sz="3400" dirty="0" err="1" smtClean="0"/>
              <a:t>sifat</a:t>
            </a:r>
            <a:r>
              <a:rPr lang="en-US" sz="3400" dirty="0" smtClean="0"/>
              <a:t>- </a:t>
            </a:r>
            <a:r>
              <a:rPr lang="en-US" sz="3400" dirty="0" err="1" smtClean="0"/>
              <a:t>sifat</a:t>
            </a:r>
            <a:r>
              <a:rPr lang="en-US" sz="3400" dirty="0" smtClean="0"/>
              <a:t> </a:t>
            </a:r>
            <a:r>
              <a:rPr lang="en-US" sz="3400" dirty="0" err="1" smtClean="0"/>
              <a:t>seperti</a:t>
            </a:r>
            <a:r>
              <a:rPr lang="en-US" sz="3400" dirty="0" smtClean="0"/>
              <a:t> </a:t>
            </a:r>
            <a:r>
              <a:rPr lang="en-US" sz="3400" dirty="0" err="1" smtClean="0"/>
              <a:t>komponen</a:t>
            </a:r>
            <a:r>
              <a:rPr lang="en-US" sz="3400" dirty="0" smtClean="0"/>
              <a:t> </a:t>
            </a:r>
            <a:r>
              <a:rPr lang="en-US" sz="3400" dirty="0" err="1" smtClean="0"/>
              <a:t>penyusunnya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3" y="777445"/>
            <a:ext cx="2845777" cy="539475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33400" y="685800"/>
            <a:ext cx="4572000" cy="12192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Larutan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797122"/>
              </p:ext>
            </p:extLst>
          </p:nvPr>
        </p:nvGraphicFramePr>
        <p:xfrm>
          <a:off x="457200" y="4572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82025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</a:t>
            </a:r>
            <a:r>
              <a:rPr lang="en-US" sz="3600" dirty="0" err="1" smtClean="0"/>
              <a:t>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daya</a:t>
            </a:r>
            <a:r>
              <a:rPr lang="en-US" sz="3600" dirty="0" smtClean="0"/>
              <a:t> </a:t>
            </a:r>
            <a:r>
              <a:rPr lang="en-US" sz="3600" dirty="0" err="1" smtClean="0"/>
              <a:t>hantar</a:t>
            </a:r>
            <a:r>
              <a:rPr lang="en-US" sz="3600" dirty="0" smtClean="0"/>
              <a:t> </a:t>
            </a:r>
            <a:r>
              <a:rPr lang="en-US" sz="3600" dirty="0" err="1" smtClean="0"/>
              <a:t>listrik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larutan</a:t>
            </a:r>
            <a:r>
              <a:rPr lang="en-US" sz="3600" dirty="0" smtClean="0"/>
              <a:t>  </a:t>
            </a:r>
            <a:r>
              <a:rPr lang="en-US" sz="3600" dirty="0" err="1" smtClean="0"/>
              <a:t>terbagi</a:t>
            </a:r>
            <a:r>
              <a:rPr lang="en-US" sz="3600" dirty="0" smtClean="0"/>
              <a:t>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8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01AF43-671C-4924-9A53-345E06BB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E01AF43-671C-4924-9A53-345E06BB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E01AF43-671C-4924-9A53-345E06BB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E01AF43-671C-4924-9A53-345E06BB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E01AF43-671C-4924-9A53-345E06BB1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E1DFD7-5E89-4918-B7FE-C1AD3818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8E1DFD7-5E89-4918-B7FE-C1AD3818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8E1DFD7-5E89-4918-B7FE-C1AD3818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8E1DFD7-5E89-4918-B7FE-C1AD3818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8E1DFD7-5E89-4918-B7FE-C1AD3818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141A3-090D-4CA5-B685-AE007C6B0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F5C141A3-090D-4CA5-B685-AE007C6B0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5C141A3-090D-4CA5-B685-AE007C6B0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5C141A3-090D-4CA5-B685-AE007C6B0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F5C141A3-090D-4CA5-B685-AE007C6B0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F8801-3770-4BF5-894A-02E9981D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D2F8801-3770-4BF5-894A-02E9981D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D2F8801-3770-4BF5-894A-02E9981D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D2F8801-3770-4BF5-894A-02E9981D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8D2F8801-3770-4BF5-894A-02E9981D9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5A375-E5BF-4934-8C9E-6999D135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445A375-E5BF-4934-8C9E-6999D135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445A375-E5BF-4934-8C9E-6999D135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445A375-E5BF-4934-8C9E-6999D135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4445A375-E5BF-4934-8C9E-6999D135E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DB785-180C-4B7E-80C2-8E9F5B02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3CDB785-180C-4B7E-80C2-8E9F5B02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3CDB785-180C-4B7E-80C2-8E9F5B02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3CDB785-180C-4B7E-80C2-8E9F5B02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03CDB785-180C-4B7E-80C2-8E9F5B02A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1F117-999D-423C-9CC7-E72C6927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CB1F117-999D-423C-9CC7-E72C6927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CB1F117-999D-423C-9CC7-E72C6927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CB1F117-999D-423C-9CC7-E72C6927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ACB1F117-999D-423C-9CC7-E72C69278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D0CC5-5B90-478E-B2B9-E794C335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81FD0CC5-5B90-478E-B2B9-E794C335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81FD0CC5-5B90-478E-B2B9-E794C335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81FD0CC5-5B90-478E-B2B9-E794C335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81FD0CC5-5B90-478E-B2B9-E794C335F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200D4-710C-485F-8EF5-DF1BA083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0DF200D4-710C-485F-8EF5-DF1BA083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0DF200D4-710C-485F-8EF5-DF1BA083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0DF200D4-710C-485F-8EF5-DF1BA0833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0DF200D4-710C-485F-8EF5-DF1BA0833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Ion </a:t>
            </a:r>
            <a:r>
              <a:rPr lang="en-US" dirty="0" err="1" smtClean="0"/>
              <a:t>Svante</a:t>
            </a:r>
            <a:r>
              <a:rPr lang="en-US" dirty="0" smtClean="0"/>
              <a:t> Arrhenius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336882"/>
              </p:ext>
            </p:extLst>
          </p:nvPr>
        </p:nvGraphicFramePr>
        <p:xfrm>
          <a:off x="381000" y="1219200"/>
          <a:ext cx="8382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53972"/>
              </p:ext>
            </p:extLst>
          </p:nvPr>
        </p:nvGraphicFramePr>
        <p:xfrm>
          <a:off x="914400" y="4114800"/>
          <a:ext cx="7467600" cy="2316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90800"/>
                <a:gridCol w="48768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Senyawa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Reaksi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Ionisasi</a:t>
                      </a:r>
                      <a:endParaRPr lang="en-US" sz="32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NaCl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NaCl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Na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 + Cl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endParaRPr lang="en-US" sz="3200" baseline="300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KOH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KOH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K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 + OH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endParaRPr lang="en-US" sz="3200" baseline="300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dirty="0" smtClean="0"/>
                        <a:t>COOH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dirty="0" smtClean="0"/>
                        <a:t>COOH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CH</a:t>
                      </a:r>
                      <a:r>
                        <a:rPr lang="en-US" sz="3200" baseline="-25000" dirty="0" smtClean="0"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COO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 + H</a:t>
                      </a:r>
                      <a:r>
                        <a:rPr lang="en-US" sz="320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5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064793"/>
              </p:ext>
            </p:extLst>
          </p:nvPr>
        </p:nvGraphicFramePr>
        <p:xfrm>
          <a:off x="381000" y="1143000"/>
          <a:ext cx="8382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065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Lanjutan</a:t>
            </a:r>
            <a:r>
              <a:rPr lang="en-US" sz="4000" dirty="0" smtClean="0"/>
              <a:t> ...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11417"/>
              </p:ext>
            </p:extLst>
          </p:nvPr>
        </p:nvGraphicFramePr>
        <p:xfrm>
          <a:off x="914400" y="4282440"/>
          <a:ext cx="746760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49530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Senyawa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Reaksi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Ionisasi</a:t>
                      </a:r>
                      <a:endParaRPr lang="en-US" sz="32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5</a:t>
                      </a:r>
                      <a:r>
                        <a:rPr lang="en-US" sz="3200" dirty="0" smtClean="0"/>
                        <a:t>OH(l)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5</a:t>
                      </a:r>
                      <a:r>
                        <a:rPr lang="en-US" sz="3200" dirty="0" smtClean="0"/>
                        <a:t>OH(l)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3200" dirty="0" smtClean="0"/>
                        <a:t>C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5</a:t>
                      </a:r>
                      <a:r>
                        <a:rPr lang="en-US" sz="3200" dirty="0" smtClean="0"/>
                        <a:t>OH(</a:t>
                      </a:r>
                      <a:r>
                        <a:rPr lang="en-US" sz="3200" dirty="0" err="1" smtClean="0"/>
                        <a:t>aq</a:t>
                      </a:r>
                      <a:r>
                        <a:rPr lang="en-US" sz="3200" dirty="0" smtClean="0"/>
                        <a:t>)</a:t>
                      </a:r>
                      <a:endParaRPr lang="en-US" sz="3200" baseline="300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CO(NH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)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0" dirty="0" smtClean="0"/>
                        <a:t>(s)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CO(NH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)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0" dirty="0" smtClean="0"/>
                        <a:t>(s)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3200" dirty="0" smtClean="0"/>
                        <a:t>CO(NH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)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0" dirty="0" smtClean="0"/>
                        <a:t>(</a:t>
                      </a:r>
                      <a:r>
                        <a:rPr lang="en-US" sz="3200" baseline="0" dirty="0" err="1" smtClean="0"/>
                        <a:t>aq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105AC7C-507E-4583-AF0C-75F6F0F3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CE6606A-807C-4ADB-95CE-3297382F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65881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elektrolit</a:t>
            </a:r>
            <a:r>
              <a:rPr lang="en-US" dirty="0" smtClean="0"/>
              <a:t> (</a:t>
            </a:r>
            <a:r>
              <a:rPr lang="en-US" dirty="0" err="1" smtClean="0"/>
              <a:t>NaCl</a:t>
            </a:r>
            <a:r>
              <a:rPr lang="en-US" dirty="0" smtClean="0"/>
              <a:t> )</a:t>
            </a:r>
            <a:r>
              <a:rPr lang="en-US" dirty="0" err="1" smtClean="0"/>
              <a:t>terurai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ion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nonelektrolit</a:t>
            </a:r>
            <a:r>
              <a:rPr lang="en-US" dirty="0" smtClean="0"/>
              <a:t> (urea)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172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26497"/>
              </p:ext>
            </p:extLst>
          </p:nvPr>
        </p:nvGraphicFramePr>
        <p:xfrm>
          <a:off x="3962400" y="762000"/>
          <a:ext cx="480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457200" y="533400"/>
            <a:ext cx="3962400" cy="23622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sebagian</a:t>
            </a:r>
            <a:r>
              <a:rPr lang="en-US" sz="3200" dirty="0" smtClean="0"/>
              <a:t> </a:t>
            </a:r>
            <a:r>
              <a:rPr lang="en-US" sz="3200" dirty="0" err="1" smtClean="0"/>
              <a:t>zat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menghasilkan</a:t>
            </a:r>
            <a:r>
              <a:rPr lang="en-US" sz="3200" dirty="0" smtClean="0"/>
              <a:t> ion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sebagian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1" y="3429000"/>
            <a:ext cx="2157779" cy="3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C01AF-B545-41F4-8B8B-0AE406F4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25C01AF-B545-41F4-8B8B-0AE406F43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986D8-93AE-411E-85BF-3A47D2214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000986D8-93AE-411E-85BF-3A47D2214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21D574-82E7-4AEE-B027-88BAE210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EA21D574-82E7-4AEE-B027-88BAE210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46B74-C0DA-49F1-88AF-D978778A0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67A46B74-C0DA-49F1-88AF-D978778A0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B6B7C-B9A3-48D3-B197-B32F91C42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91B6B7C-B9A3-48D3-B197-B32F91C42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8BE0D-7155-4731-8C68-BD6D4F7D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268BE0D-7155-4731-8C68-BD6D4F7D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1394F-0082-4F99-B40D-CDFA2C98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52D1394F-0082-4F99-B40D-CDFA2C98A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7E04E-0F8F-463C-B9C8-FD6C5B650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5EC7E04E-0F8F-463C-B9C8-FD6C5B650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947A0-1AB7-422B-AB1A-9FC0AAA8A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E7C947A0-1AB7-422B-AB1A-9FC0AAA8A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7771D-7C5B-4400-A6F8-C330518F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C037771D-7C5B-4400-A6F8-C330518FD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398FE-3EF8-4C8F-98DE-2A29677CA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8AE398FE-3EF8-4C8F-98DE-2A29677CA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Senyawa</a:t>
            </a:r>
            <a:r>
              <a:rPr lang="en-US" dirty="0" smtClean="0"/>
              <a:t> 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76617"/>
              </p:ext>
            </p:extLst>
          </p:nvPr>
        </p:nvGraphicFramePr>
        <p:xfrm>
          <a:off x="838200" y="4572000"/>
          <a:ext cx="7543800" cy="134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/>
                <a:gridCol w="2438400"/>
                <a:gridCol w="2514600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Padatan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Lelehan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Larutan</a:t>
                      </a:r>
                      <a:endParaRPr lang="en-US" sz="32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nonkonduktor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konduktor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konduktor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58000" cy="24452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657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aseline="-25000" dirty="0" err="1" smtClean="0"/>
              <a:t>Susunan</a:t>
            </a:r>
            <a:r>
              <a:rPr lang="en-US" sz="4000" baseline="-25000" dirty="0" smtClean="0"/>
              <a:t> ion- ion </a:t>
            </a:r>
            <a:r>
              <a:rPr lang="en-US" sz="4000" baseline="-25000" dirty="0" err="1" smtClean="0"/>
              <a:t>dalam</a:t>
            </a:r>
            <a:r>
              <a:rPr lang="en-US" sz="4000" baseline="-25000" dirty="0" smtClean="0"/>
              <a:t> (a) </a:t>
            </a:r>
            <a:r>
              <a:rPr lang="en-US" sz="4000" baseline="-25000" dirty="0" err="1" smtClean="0"/>
              <a:t>kristal</a:t>
            </a:r>
            <a:r>
              <a:rPr lang="en-US" sz="4000" baseline="-25000" dirty="0" smtClean="0"/>
              <a:t>; (b) </a:t>
            </a:r>
            <a:r>
              <a:rPr lang="en-US" sz="4000" baseline="-25000" dirty="0" err="1" smtClean="0"/>
              <a:t>lelehan</a:t>
            </a:r>
            <a:r>
              <a:rPr lang="en-US" sz="4000" baseline="-25000" dirty="0" smtClean="0"/>
              <a:t>; (c) </a:t>
            </a:r>
            <a:r>
              <a:rPr lang="en-US" sz="4000" baseline="-25000" dirty="0" err="1" smtClean="0"/>
              <a:t>larutan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6019800"/>
            <a:ext cx="4038600" cy="685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NaCl</a:t>
            </a:r>
            <a:r>
              <a:rPr lang="en-US" dirty="0"/>
              <a:t>, MgBr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Kovalen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2289951"/>
              </p:ext>
            </p:extLst>
          </p:nvPr>
        </p:nvGraphicFramePr>
        <p:xfrm>
          <a:off x="533400" y="1676400"/>
          <a:ext cx="8077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286"/>
              </p:ext>
            </p:extLst>
          </p:nvPr>
        </p:nvGraphicFramePr>
        <p:xfrm>
          <a:off x="304800" y="4419599"/>
          <a:ext cx="8686800" cy="18288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38400"/>
                <a:gridCol w="2209800"/>
                <a:gridCol w="1981200"/>
                <a:gridCol w="20574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Jenis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senyawa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Padatan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Lelehan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Larutan</a:t>
                      </a:r>
                      <a:endParaRPr lang="en-US" sz="2400" dirty="0"/>
                    </a:p>
                  </a:txBody>
                  <a:tcPr anchor="ctr"/>
                </a:tc>
              </a:tr>
              <a:tr h="731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Kovalen</a:t>
                      </a:r>
                      <a:r>
                        <a:rPr lang="en-US" sz="2400" dirty="0" smtClean="0"/>
                        <a:t> Polar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nonkonduktor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nonkonduktor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konduktor</a:t>
                      </a:r>
                      <a:endParaRPr lang="en-US" sz="24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Kovalen</a:t>
                      </a:r>
                      <a:r>
                        <a:rPr lang="en-US" sz="2400" baseline="0" dirty="0" smtClean="0"/>
                        <a:t> nonpolar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nonkonduktor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nonkonduktor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nonkonduktor</a:t>
                      </a:r>
                      <a:endParaRPr 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921FDB-DAA1-4278-8B46-46C60E4ED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1921FDB-DAA1-4278-8B46-46C60E4ED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1921FDB-DAA1-4278-8B46-46C60E4ED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F1921FDB-DAA1-4278-8B46-46C60E4ED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CD6A1-12A3-480B-A3DD-34BEDB7FA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39CD6A1-12A3-480B-A3DD-34BEDB7FA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39CD6A1-12A3-480B-A3DD-34BEDB7FA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A39CD6A1-12A3-480B-A3DD-34BEDB7FA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A203F-FB34-4164-B49E-3EA5BB92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FA6A203F-FB34-4164-B49E-3EA5BB92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FA6A203F-FB34-4164-B49E-3EA5BB92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A6A203F-FB34-4164-B49E-3EA5BB92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B13BC-6955-46A3-83F4-C1FD9E407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44B13BC-6955-46A3-83F4-C1FD9E407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744B13BC-6955-46A3-83F4-C1FD9E407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44B13BC-6955-46A3-83F4-C1FD9E407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DDD2AF-3EEC-4DE7-8C64-2A441EE2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EDDD2AF-3EEC-4DE7-8C64-2A441EE2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EDDD2AF-3EEC-4DE7-8C64-2A441EE2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3EDDD2AF-3EEC-4DE7-8C64-2A441EE2C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0B826-DC54-43B5-9885-BE91D233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5AB0B826-DC54-43B5-9885-BE91D233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5AB0B826-DC54-43B5-9885-BE91D233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5AB0B826-DC54-43B5-9885-BE91D2333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AB5CD-5003-4CDD-81ED-14DA3C78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45EAB5CD-5003-4CDD-81ED-14DA3C78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45EAB5CD-5003-4CDD-81ED-14DA3C78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45EAB5CD-5003-4CDD-81ED-14DA3C78C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EAC3EF-B598-4CB9-99D2-0FCD2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AEAC3EF-B598-4CB9-99D2-0FCD2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AEAC3EF-B598-4CB9-99D2-0FCD2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AEAC3EF-B598-4CB9-99D2-0FCD26F12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47777-87CC-4558-89E7-BE9A6B96E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CA47777-87CC-4558-89E7-BE9A6B96E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CA47777-87CC-4558-89E7-BE9A6B96E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CA47777-87CC-4558-89E7-BE9A6B96E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385</Words>
  <Application>Microsoft Office PowerPoint</Application>
  <PresentationFormat>On-screen Show (4:3)</PresentationFormat>
  <Paragraphs>119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Teori Ion Svante Arrhenius</vt:lpstr>
      <vt:lpstr>PowerPoint Presentation</vt:lpstr>
      <vt:lpstr>Perhatikan gambar berikut !</vt:lpstr>
      <vt:lpstr>PowerPoint Presentation</vt:lpstr>
      <vt:lpstr>Senyawa Ion</vt:lpstr>
      <vt:lpstr>Senyawa Kovalen</vt:lpstr>
      <vt:lpstr>Pada senyawa kovalen polar :</vt:lpstr>
      <vt:lpstr>Elektrolit kuat dan lemah</vt:lpstr>
      <vt:lpstr>Penggolongan beberapa larutan</vt:lpstr>
      <vt:lpstr>Uji daya hantar listrik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Larutan Elektrolit dan Larutan Non-elektrolit</dc:title>
  <dc:creator>saktihf</dc:creator>
  <cp:lastModifiedBy>saktihf</cp:lastModifiedBy>
  <cp:revision>23</cp:revision>
  <dcterms:created xsi:type="dcterms:W3CDTF">2014-04-08T14:53:35Z</dcterms:created>
  <dcterms:modified xsi:type="dcterms:W3CDTF">2014-04-17T07:01:40Z</dcterms:modified>
</cp:coreProperties>
</file>