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F4CA-54B0-4705-93C6-F4D9C72532A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D54F-7D24-4D57-BD31-AB791D31B3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1066800"/>
            <a:ext cx="4038600" cy="2743200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miliki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menerapkan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induksi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magnet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46482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Medan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Megnetik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sekitar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Kawat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Berarus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Gaya Lorentz</a:t>
            </a:r>
          </a:p>
          <a:p>
            <a:pPr marL="342900" indent="-342900">
              <a:buAutoNum type="alphaUcPeriod"/>
            </a:pPr>
            <a:r>
              <a:rPr lang="en-US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Gaya Lorentz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388370" cy="622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3344" y="304800"/>
            <a:ext cx="8915400" cy="5334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Gaya Lorentz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Konduktor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Lurus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Sejajar</a:t>
            </a:r>
            <a:endParaRPr lang="en-US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5100935"/>
            <a:ext cx="4648200" cy="1452265"/>
            <a:chOff x="-2438400" y="4648200"/>
            <a:chExt cx="4648200" cy="1452265"/>
          </a:xfrm>
        </p:grpSpPr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438400" y="4648200"/>
              <a:ext cx="1660878" cy="83820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-2438400" y="5638800"/>
              <a:ext cx="1903085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none">
              <a:spAutoFit/>
            </a:bodyPr>
            <a:lstStyle/>
            <a:p>
              <a:pPr marL="514350" lvl="0" indent="-514350">
                <a:spcBef>
                  <a:spcPct val="20000"/>
                </a:spcBef>
                <a:defRPr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F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iLB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sin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θ</a:t>
              </a:r>
              <a:endParaRPr lang="en-US" sz="2400" i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81000" y="4648200"/>
              <a:ext cx="2590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1"/>
          <p:cNvGrpSpPr/>
          <p:nvPr/>
        </p:nvGrpSpPr>
        <p:grpSpPr>
          <a:xfrm>
            <a:off x="5257800" y="3339194"/>
            <a:ext cx="3810000" cy="2528206"/>
            <a:chOff x="304800" y="4800600"/>
            <a:chExt cx="3810000" cy="2528206"/>
          </a:xfrm>
        </p:grpSpPr>
        <p:sp>
          <p:nvSpPr>
            <p:cNvPr id="3" name="Rectangle 2"/>
            <p:cNvSpPr/>
            <p:nvPr/>
          </p:nvSpPr>
          <p:spPr>
            <a:xfrm>
              <a:off x="304800" y="4800600"/>
              <a:ext cx="3810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ts val="1200"/>
                </a:spcBef>
                <a:defRPr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Besar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gaya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tarik-menarik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antar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kedua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kawat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lurus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5638799"/>
              <a:ext cx="2743200" cy="1690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4438" y="1371600"/>
            <a:ext cx="200061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9296" y="1355680"/>
            <a:ext cx="4286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01916" y="1295400"/>
            <a:ext cx="24466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" y="328864"/>
            <a:ext cx="8686800" cy="1042736"/>
          </a:xfrm>
          <a:prstGeom prst="rect">
            <a:avLst/>
          </a:prstGeom>
        </p:spPr>
        <p:txBody>
          <a:bodyPr/>
          <a:lstStyle/>
          <a:p>
            <a:pPr marL="51435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Momem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Kopel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Simpal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Pengantar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Berarus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191000"/>
            <a:ext cx="8001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kopel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simpal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(loop)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ctr">
              <a:spcBef>
                <a:spcPts val="12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 I B A sin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44" y="1600200"/>
            <a:ext cx="868680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405064"/>
            <a:ext cx="8229600" cy="111893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Gaya Lorentz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Partikel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Bermuatan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Listrik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7924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Kawat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Lorentz.</a:t>
            </a:r>
          </a:p>
          <a:p>
            <a:pPr lvl="0">
              <a:spcBef>
                <a:spcPts val="1200"/>
              </a:spcBef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ditempuh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667000"/>
            <a:ext cx="11499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53178"/>
            <a:ext cx="1752600" cy="71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8077200" cy="9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5537537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q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(C)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partikel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(m s</a:t>
            </a:r>
            <a:r>
              <a:rPr lang="id-ID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id-ID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T) 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27038"/>
            <a:ext cx="8229600" cy="56356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Aplikasi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Gaya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Lorentz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Galvanometer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05771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Galvanometer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amperemeter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voltmeter analog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24110"/>
            <a:ext cx="493069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3882" y="2609910"/>
            <a:ext cx="372151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82025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Motor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Listrik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putaran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307" y="1295400"/>
            <a:ext cx="8522893" cy="386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3810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ektrometer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Massa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199"/>
            <a:ext cx="3962400" cy="271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19199"/>
            <a:ext cx="3657600" cy="29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038600"/>
            <a:ext cx="229164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2171" y="5105400"/>
            <a:ext cx="195942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5562600"/>
            <a:ext cx="2133600" cy="85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Siklotron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069" y="762000"/>
            <a:ext cx="6223331" cy="301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87914"/>
            <a:ext cx="565302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724400"/>
            <a:ext cx="2133600" cy="80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1143000" y="5638800"/>
            <a:ext cx="7544900" cy="827629"/>
            <a:chOff x="1143000" y="5649371"/>
            <a:chExt cx="7544900" cy="827629"/>
          </a:xfrm>
        </p:grpSpPr>
        <p:sp>
          <p:nvSpPr>
            <p:cNvPr id="4" name="Rectangle 3"/>
            <p:cNvSpPr/>
            <p:nvPr/>
          </p:nvSpPr>
          <p:spPr>
            <a:xfrm>
              <a:off x="1143000" y="5769114"/>
              <a:ext cx="4572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Energi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kinetik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maksimum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parikel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bermuatan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ketika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keluar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siklotron</a:t>
              </a: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91199" y="5649371"/>
              <a:ext cx="2896701" cy="827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667642"/>
            <a:ext cx="2133600" cy="219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Pengeras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Suara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21338" cy="372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Medan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sekitar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Kawat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Berarus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76225"/>
            <a:ext cx="6172200" cy="208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275" y="4286025"/>
            <a:ext cx="6410325" cy="22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28144" y="794113"/>
            <a:ext cx="3429000" cy="1720487"/>
            <a:chOff x="762000" y="1371600"/>
            <a:chExt cx="1990725" cy="97680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371600"/>
              <a:ext cx="16573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729282"/>
              <a:ext cx="1990725" cy="619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144000" cy="838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Induksi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9544" y="1121392"/>
            <a:ext cx="4805856" cy="86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" name="Group 33"/>
          <p:cNvGrpSpPr/>
          <p:nvPr/>
        </p:nvGrpSpPr>
        <p:grpSpPr>
          <a:xfrm>
            <a:off x="381000" y="2645392"/>
            <a:ext cx="7696200" cy="3886200"/>
            <a:chOff x="0" y="2438400"/>
            <a:chExt cx="8991600" cy="441960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971800"/>
              <a:ext cx="4738255" cy="388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TextBox 24"/>
            <p:cNvSpPr txBox="1"/>
            <p:nvPr/>
          </p:nvSpPr>
          <p:spPr>
            <a:xfrm>
              <a:off x="228600" y="2438400"/>
              <a:ext cx="766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Besar Induksi Magnetik di sekitar Kawat Lurus Berarus</a:t>
              </a:r>
              <a:endParaRPr lang="id-ID" sz="2400" i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876800" y="3048000"/>
              <a:ext cx="4114800" cy="3657600"/>
              <a:chOff x="4876800" y="3048000"/>
              <a:chExt cx="4114800" cy="365760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4876800" y="4876800"/>
                <a:ext cx="4114800" cy="1828800"/>
                <a:chOff x="5486400" y="5410200"/>
                <a:chExt cx="2943225" cy="1123950"/>
              </a:xfrm>
            </p:grpSpPr>
            <p:pic>
              <p:nvPicPr>
                <p:cNvPr id="2056" name="Picture 8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486400" y="5410200"/>
                  <a:ext cx="2943225" cy="514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57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400800" y="5943600"/>
                  <a:ext cx="1038225" cy="590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9" name="Group 28"/>
              <p:cNvGrpSpPr/>
              <p:nvPr/>
            </p:nvGrpSpPr>
            <p:grpSpPr>
              <a:xfrm>
                <a:off x="4876800" y="3048000"/>
                <a:ext cx="4038600" cy="1752600"/>
                <a:chOff x="5486400" y="3886200"/>
                <a:chExt cx="2562225" cy="1362075"/>
              </a:xfrm>
            </p:grpSpPr>
            <p:pic>
              <p:nvPicPr>
                <p:cNvPr id="2054" name="Picture 6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5486400" y="3886200"/>
                  <a:ext cx="2257425" cy="7429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55" name="Picture 7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5486400" y="4648200"/>
                  <a:ext cx="2562225" cy="600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Induksi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Kawat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Lingkaran</a:t>
            </a:r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Berarus</a:t>
            </a:r>
            <a:endParaRPr lang="en-US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087" y="1371600"/>
            <a:ext cx="40111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219200"/>
            <a:ext cx="443807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0322" y="5791200"/>
            <a:ext cx="54584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Ampere</a:t>
            </a:r>
            <a:endParaRPr lang="en-US" sz="3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49" y="1066800"/>
            <a:ext cx="597818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295400"/>
            <a:ext cx="244331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895600"/>
            <a:ext cx="289675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190999"/>
            <a:ext cx="2286000" cy="107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334000"/>
            <a:ext cx="14598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Induksi</a:t>
            </a: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Solenoida</a:t>
            </a: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8382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Solenoida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sautas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kawat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dililitkan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mengitari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penampang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silinder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ea typeface="Adobe Fangsong Std R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59256"/>
            <a:ext cx="4876800" cy="31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3" y="4683456"/>
            <a:ext cx="785812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04531" cy="220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91000"/>
            <a:ext cx="823214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Induksi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Magnetik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Sumbu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Toroida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5195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toroida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3434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lilitan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toroida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 =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jari-jari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m 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02490"/>
            <a:ext cx="4267200" cy="361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402490"/>
            <a:ext cx="332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Gaya Lorentz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Gaya Lorentz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Penghantar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Berarus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571999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Lorentz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iLB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sin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konduktor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terkecil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magnetik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</a:t>
            </a:r>
            <a:endParaRPr lang="id-ID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07" y="2057399"/>
            <a:ext cx="876469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282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Medan Magnetik di sekitar Kawat Berarus</vt:lpstr>
      <vt:lpstr>Bagaimanakah dengan Besar Induksi Magnetik?</vt:lpstr>
      <vt:lpstr>Besar Induksi Magnetik Kawat Lingkaran Berarus</vt:lpstr>
      <vt:lpstr>Hukum Ampere</vt:lpstr>
      <vt:lpstr>Besar Induksi Magnetik pada Solenoida</vt:lpstr>
      <vt:lpstr>Slide 7</vt:lpstr>
      <vt:lpstr>Besar Induksi Magnetik di Sumbu Toroida</vt:lpstr>
      <vt:lpstr>Gaya Lorentz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PKD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Medan Magnetik</dc:title>
  <dc:creator>BAMBANG</dc:creator>
  <cp:lastModifiedBy>Bambang</cp:lastModifiedBy>
  <cp:revision>32</cp:revision>
  <dcterms:created xsi:type="dcterms:W3CDTF">2012-01-15T07:43:25Z</dcterms:created>
  <dcterms:modified xsi:type="dcterms:W3CDTF">2012-03-01T01:21:55Z</dcterms:modified>
</cp:coreProperties>
</file>