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4CDE-C654-4F4F-BA70-99D1FD8B3E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524C-BF42-4AA0-92E4-DBD212CBA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4CDE-C654-4F4F-BA70-99D1FD8B3E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524C-BF42-4AA0-92E4-DBD212CBA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4CDE-C654-4F4F-BA70-99D1FD8B3E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524C-BF42-4AA0-92E4-DBD212CBA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4CDE-C654-4F4F-BA70-99D1FD8B3E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524C-BF42-4AA0-92E4-DBD212CBA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4CDE-C654-4F4F-BA70-99D1FD8B3E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524C-BF42-4AA0-92E4-DBD212CBA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4CDE-C654-4F4F-BA70-99D1FD8B3E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524C-BF42-4AA0-92E4-DBD212CBA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4CDE-C654-4F4F-BA70-99D1FD8B3E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524C-BF42-4AA0-92E4-DBD212CBA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4CDE-C654-4F4F-BA70-99D1FD8B3E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524C-BF42-4AA0-92E4-DBD212CBA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4CDE-C654-4F4F-BA70-99D1FD8B3E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524C-BF42-4AA0-92E4-DBD212CBA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4CDE-C654-4F4F-BA70-99D1FD8B3E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524C-BF42-4AA0-92E4-DBD212CBA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4CDE-C654-4F4F-BA70-99D1FD8B3E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524C-BF42-4AA0-92E4-DBD212CBA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04CDE-C654-4F4F-BA70-99D1FD8B3E30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5524C-BF42-4AA0-92E4-DBD212CBA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448" y="3429000"/>
            <a:ext cx="4968552" cy="2304256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/>
            <a:r>
              <a:rPr lang="tr-TR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SUBJECT PRONOUNS</a:t>
            </a:r>
            <a:endParaRPr lang="en-US" sz="6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3992488" cy="1584176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tr-TR" b="1" spc="1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NihatKASIM.com </a:t>
            </a:r>
            <a:r>
              <a:rPr lang="tr-TR" sz="2000" b="1" spc="1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presents</a:t>
            </a:r>
            <a:endParaRPr lang="en-US" b="1" spc="1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Subject Pronouns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700808"/>
            <a:ext cx="135005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</a:p>
          <a:p>
            <a:r>
              <a:rPr lang="tr-T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You</a:t>
            </a:r>
          </a:p>
          <a:p>
            <a:r>
              <a:rPr lang="tr-T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</a:t>
            </a:r>
          </a:p>
          <a:p>
            <a:r>
              <a:rPr lang="tr-T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She</a:t>
            </a:r>
          </a:p>
          <a:p>
            <a:r>
              <a:rPr lang="tr-T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It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3501008"/>
            <a:ext cx="189917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We</a:t>
            </a:r>
            <a:endParaRPr lang="tr-TR" sz="6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tr-T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You</a:t>
            </a:r>
          </a:p>
          <a:p>
            <a:r>
              <a:rPr lang="tr-T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They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340768"/>
            <a:ext cx="3656385" cy="420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6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Subject Pronouns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764704"/>
            <a:ext cx="87556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endParaRPr lang="en-US" sz="20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3861048"/>
            <a:ext cx="3941207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am a student.</a:t>
            </a:r>
          </a:p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am 11 years old.</a:t>
            </a:r>
          </a:p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am from İstanbul.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484784"/>
            <a:ext cx="3334811" cy="45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Subject Pronouns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764704"/>
            <a:ext cx="412773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you</a:t>
            </a:r>
            <a:endParaRPr lang="en-US" sz="20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7904" y="3933056"/>
            <a:ext cx="5103641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 are a doctor.</a:t>
            </a:r>
          </a:p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 are 37 years old.</a:t>
            </a:r>
          </a:p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 work in the hospital.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429000"/>
            <a:ext cx="3528392" cy="2983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Subject Pronouns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836712"/>
            <a:ext cx="285206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</a:t>
            </a:r>
            <a:endParaRPr lang="en-US" sz="20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4077072"/>
            <a:ext cx="3762953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 is a teacher.</a:t>
            </a:r>
          </a:p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 is 60 years old.</a:t>
            </a:r>
          </a:p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 teaches Math.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226214"/>
            <a:ext cx="3341221" cy="4193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Subject Pronouns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692696"/>
            <a:ext cx="387477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she</a:t>
            </a:r>
            <a:endParaRPr lang="en-US" sz="20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4077072"/>
            <a:ext cx="4170501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She is a teacher.</a:t>
            </a:r>
          </a:p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She is 35 years old.</a:t>
            </a:r>
          </a:p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She teaches English.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3602" y="1844824"/>
            <a:ext cx="4330789" cy="4531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Subject Pronouns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764704"/>
            <a:ext cx="170431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it</a:t>
            </a:r>
            <a:endParaRPr lang="en-US" sz="20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4077072"/>
            <a:ext cx="3478837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It is a schoolbag.</a:t>
            </a:r>
          </a:p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It is blue.</a:t>
            </a:r>
          </a:p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It is big.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627012"/>
            <a:ext cx="3197919" cy="330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Subject Pronouns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936" y="332656"/>
            <a:ext cx="336579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we</a:t>
            </a:r>
            <a:endParaRPr lang="en-US" sz="20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4008" y="3573016"/>
            <a:ext cx="4120423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 are friends.</a:t>
            </a:r>
          </a:p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 are at the party.</a:t>
            </a:r>
          </a:p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 drink cola.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4539828" cy="4424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Subject Pronouns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3968" y="404664"/>
            <a:ext cx="412773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you</a:t>
            </a:r>
            <a:endParaRPr lang="en-US" sz="20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4008" y="3978930"/>
            <a:ext cx="4023024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 are policemen.</a:t>
            </a:r>
          </a:p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 are friends.</a:t>
            </a:r>
          </a:p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 work together.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38080"/>
            <a:ext cx="4176464" cy="4442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Subject Pronouns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476672"/>
            <a:ext cx="493301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they</a:t>
            </a:r>
            <a:endParaRPr lang="en-US" sz="20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4005064"/>
            <a:ext cx="4187493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They are policemen.</a:t>
            </a:r>
          </a:p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They are speaking.</a:t>
            </a:r>
          </a:p>
          <a:p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They work together.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628800"/>
            <a:ext cx="3491880" cy="4715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152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SUBJECT PRONOUNS</vt:lpstr>
      <vt:lpstr>Subject Pronouns</vt:lpstr>
      <vt:lpstr>Subject Pronouns</vt:lpstr>
      <vt:lpstr>Subject Pronouns</vt:lpstr>
      <vt:lpstr>Subject Pronouns</vt:lpstr>
      <vt:lpstr>Subject Pronouns</vt:lpstr>
      <vt:lpstr>Subject Pronouns</vt:lpstr>
      <vt:lpstr>Subject Pronouns</vt:lpstr>
      <vt:lpstr>Subject Pronouns</vt:lpstr>
      <vt:lpstr>Subject Pronouns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Nihat</dc:creator>
  <cp:lastModifiedBy>Nihat</cp:lastModifiedBy>
  <cp:revision>12</cp:revision>
  <dcterms:created xsi:type="dcterms:W3CDTF">2012-09-23T19:39:51Z</dcterms:created>
  <dcterms:modified xsi:type="dcterms:W3CDTF">2012-09-24T04:58:25Z</dcterms:modified>
</cp:coreProperties>
</file>