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75" r:id="rId2"/>
    <p:sldId id="256" r:id="rId3"/>
    <p:sldId id="267" r:id="rId4"/>
    <p:sldId id="257" r:id="rId5"/>
    <p:sldId id="259" r:id="rId6"/>
    <p:sldId id="260" r:id="rId7"/>
    <p:sldId id="263" r:id="rId8"/>
    <p:sldId id="268" r:id="rId9"/>
    <p:sldId id="270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32" autoAdjust="0"/>
  </p:normalViewPr>
  <p:slideViewPr>
    <p:cSldViewPr>
      <p:cViewPr>
        <p:scale>
          <a:sx n="70" d="100"/>
          <a:sy n="70" d="100"/>
        </p:scale>
        <p:origin x="-281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0BDBE-AD79-44FB-B5A3-B28B7AB72A9A}" type="datetimeFigureOut">
              <a:rPr lang="ru-RU" smtClean="0"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CE69-C361-4930-B2AD-6201DBD54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CE69-C361-4930-B2AD-6201DBD54E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1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20%D1%86%D0%B8%D1%84%D1%80%D0%B0%202&amp;fp=0&amp;pos=18&amp;uinfo=ww-1039-wh-557-fw-814-fh-448-pd-1&amp;rpt=simage&amp;img_url=http://s02.yapfiles.ru/files/602682/691782.jpg" TargetMode="External"/><Relationship Id="rId13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12" Type="http://schemas.openxmlformats.org/officeDocument/2006/relationships/hyperlink" Target="http://images.yandex.ru/yandsearch?text=%D0%BF%D0%B5%D1%80%D0%B2%D0%BE%D0%B5%20%D0%BC%D0%B5%D1%81%D1%82%D0%BE%20%D0%BA%D0%B0%D1%80%D1%82%D0%B8%D0%BD%D0%BA%D0%B8&amp;fp=0&amp;pos=21&amp;uinfo=ww-1039-wh-557-fw-814-fh-448-pd-1&amp;rpt=simage&amp;img_url=http://www.o-kuban.ru/_mod_files/ce_images/news/pobeda.jpg" TargetMode="External"/><Relationship Id="rId2" Type="http://schemas.openxmlformats.org/officeDocument/2006/relationships/hyperlink" Target="http://images.yandex.ru/yandsearch?p=5&amp;text=%D0%BF%D1%8C%D0%B5%D0%B4%D0%B5%D1%81%D1%82%D0%B0%D0%BB%20%D0%BF%D0%BE%D1%87%D0%B5%D1%82%D0%B0&amp;fp=5&amp;pos=167&amp;uinfo=ww-1039-wh-557-fw-814-fh-448-pd-1&amp;rpt=simage&amp;img_url=http://rostov.dkvartal.ru/system/images/news/000/341/540_lar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hyperlink" Target="http://images.yandex.ru/yandsearch?text=%D1%86%D0%B8%D1%84%D1%80%D0%B0%201&amp;fp=0&amp;pos=6&amp;uinfo=ww-1039-wh-557-fw-814-fh-448-pd-1&amp;rpt=simage&amp;img_url=http://giftb2b.ru/system/pictures/112054/thumb/0000017910.jpg" TargetMode="External"/><Relationship Id="rId10" Type="http://schemas.openxmlformats.org/officeDocument/2006/relationships/hyperlink" Target="http://images.yandex.ru/yandsearch?p=9&amp;text=%D1%86%D0%B8%D1%84%D1%80%D0%B0%202&amp;fp=9&amp;pos=282&amp;uinfo=ww-1039-wh-557-fw-814-fh-448-pd-1&amp;rpt=simage&amp;img_url=http://www.vp24.ru/files/images/big/333333_b.jpg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E%D0%BB%D0%B8%D0%BC%D0%BF%D0%B8%D0%B9%D1%81%D0%BA%D0%B8%D0%B5%20%D1%82%D0%B0%D0%BB%D0%B8%D1%81%D0%BC%D0%B0%D0%BD%D1%8B%20%D1%81%D0%BE%D1%87%D0%B8%202014%20%D0%BA%D0%B0%D1%80%D1%82%D0%B8%D0%BD%D0%BA%D0%B8&amp;fp=0&amp;pos=21&amp;uinfo=ww-1147-wh-614-fw-922-fh-448-pd-1&amp;rpt=simage&amp;img_url=http://ncontent.life.ru/media/2/news/2011/02/52299/400-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mages.yandex.ru/yandsearch?text=%D0%A4%D0%A0%D0%98%D0%A1%D0%A2%D0%90%D0%99%D0%9B%20%D1%81%D0%BE%D1%87%D0%B8%202014&amp;fp=0&amp;pos=8&amp;uinfo=ww-1147-wh-614-fw-922-fh-448-pd-1&amp;rpt=simage&amp;img_url=http://www.sochi-travel.info/wp-content/uploads/2012/09/sochi-2014-pictogram-freestyl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s.yandex.ru/yandsearch?p=1&amp;text=%D0%A1%D0%90%D0%9D%D0%9D%D0%AB%D0%99%20%D0%A1%D0%9F%D0%9E%D0%A0%D0%A2%20%D1%81%D0%BE%D1%87%D0%B8%202014&amp;fp=1&amp;pos=42&amp;uinfo=ww-1147-wh-614-fw-922-fh-448-pd-1&amp;rpt=simage&amp;img_url=http://vev.ru/uploads/images/00/34/71/2012/12/10/sochi2014pictograms9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5%D0%BE%D0%BA%D0%BA%D0%B5%D0%B9%20%D0%BD%D0%B0%20%D0%BB%D1%8C%D0%B4%D1%83%20%D1%81%D0%BE%D1%87%D0%B8%202014&amp;fp=1&amp;pos=52&amp;uinfo=ww-1147-wh-614-fw-922-fh-448-pd-1&amp;rpt=simage&amp;img_url=http://www.sochi2014.com/Content/i/games/icons/200/10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52800" y="5181600"/>
            <a:ext cx="5637010" cy="114300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Худякова Ирина Викторовна</a:t>
            </a:r>
          </a:p>
          <a:p>
            <a:pPr algn="r"/>
            <a:r>
              <a:rPr lang="ru-RU" sz="1800" b="1" dirty="0" smtClean="0"/>
              <a:t>учитель МАОУ гимназии  № 99</a:t>
            </a:r>
          </a:p>
          <a:p>
            <a:pPr algn="r"/>
            <a:r>
              <a:rPr lang="ru-RU" sz="1800" b="1" dirty="0" smtClean="0"/>
              <a:t>г. Екатеринбург</a:t>
            </a:r>
            <a:endParaRPr lang="ru-RU" sz="1800" b="1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499994" y="304800"/>
            <a:ext cx="6325085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Презентация к уроку</a:t>
            </a:r>
          </a:p>
          <a:p>
            <a:pPr algn="ctr"/>
            <a:r>
              <a:rPr lang="ru-RU" sz="2000" dirty="0" smtClean="0"/>
              <a:t>по учебному предмету «Физическая культура»</a:t>
            </a:r>
          </a:p>
          <a:p>
            <a:pPr algn="ctr"/>
            <a:r>
              <a:rPr lang="ru-RU" sz="2000" dirty="0" smtClean="0"/>
              <a:t>в 3 классе на тему:</a:t>
            </a:r>
            <a:endParaRPr lang="ru-RU" sz="2000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33400" y="1981200"/>
            <a:ext cx="8258275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«Современные олимпийские игры.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Сочи 2014.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Зеленое олимпийское кольцо – Австралия»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4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93226" y="3192872"/>
            <a:ext cx="4214842" cy="3628734"/>
            <a:chOff x="2500298" y="3357562"/>
            <a:chExt cx="4786346" cy="350043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500298" y="3357562"/>
              <a:ext cx="4786346" cy="3500438"/>
              <a:chOff x="2500298" y="3357562"/>
              <a:chExt cx="4786346" cy="3500438"/>
            </a:xfrm>
          </p:grpSpPr>
          <p:pic>
            <p:nvPicPr>
              <p:cNvPr id="14" name="Picture 11" descr="http://www.allgms.ru/wp-content/uploads/2012/02/11107619_s-294x310.jpg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00298" y="3357562"/>
                <a:ext cx="4786346" cy="350043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29058" y="3857628"/>
                <a:ext cx="1785950" cy="128588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1" name="Picture 13" descr="http://www.topgifts.ru/resources/catalog/MO7184_22A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96" y="5286388"/>
              <a:ext cx="1143008" cy="107157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5" descr="http://s02.yapfiles.ru/files/602682/691782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71802" y="5643578"/>
              <a:ext cx="857256" cy="642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7" descr="http://ic.pics.livejournal.com/tankard39/26362937/999925/999925_original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43504" y="5929330"/>
              <a:ext cx="857256" cy="642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1610" y="609600"/>
            <a:ext cx="8229600" cy="3505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Прилетели в Сочи мы,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Чтобы победить!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Стремится каждая команда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Чемпионом быть.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Австралии нас ждут с победой,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 без неё мы не уедем!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endParaRPr lang="ru-RU" b="1" dirty="0"/>
          </a:p>
        </p:txBody>
      </p:sp>
      <p:pic>
        <p:nvPicPr>
          <p:cNvPr id="1030" name="Picture 6" descr="http://www.ipb.su/uploads/ipbsu/podarizhizn/post-51-1339130060.gi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35610" y="228600"/>
            <a:ext cx="28956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907"/>
            <a:ext cx="3657600" cy="242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7938"/>
            <a:ext cx="3505200" cy="2388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sovch.chuvashia.com/2011/03/01/1-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2798" y="2860830"/>
            <a:ext cx="6400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Флаг Олимпиады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5 колец.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Они символизируют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частей света.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Европа – синий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Америка – красный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Азия – желтый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Африка – черный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sz="2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Австралия – зелёный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команда представляет 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4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Австралию</a:t>
            </a:r>
            <a:r>
              <a:rPr lang="ru-RU" sz="6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edu.tltsu.ru/sites/sites_content/site119/html/media1397/1351745551_olimpiskie_kolc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4182" l="26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91000" y="47625"/>
            <a:ext cx="47625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674677"/>
            <a:ext cx="4762500" cy="41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543800" y="5334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Австралия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581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 Россия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638800" cy="7239000"/>
          </a:xfrm>
        </p:spPr>
        <p:txBody>
          <a:bodyPr>
            <a:normAutofit fontScale="32500" lnSpcReduction="20000"/>
          </a:bodyPr>
          <a:lstStyle/>
          <a:p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400" dirty="0" smtClean="0">
                <a:solidFill>
                  <a:srgbClr val="002060"/>
                </a:solidFill>
              </a:rPr>
              <a:t>Австралия –  страна наоборот.    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Она располагается под нами.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Там, очевидно,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Ходят вверх ногами</a:t>
            </a:r>
            <a:r>
              <a:rPr lang="ru-RU" sz="6400" dirty="0">
                <a:solidFill>
                  <a:srgbClr val="002060"/>
                </a:solidFill>
              </a:rPr>
              <a:t>!</a:t>
            </a:r>
            <a:endParaRPr lang="ru-RU" sz="6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 наизнанку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Вывернутый год: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 расцветают в октябре сады,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 в январе, а не в июле лето,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 протекают реки без воды,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Они в пустыне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Пропадают где-то.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Деревья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Сами лезут из коры.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Там кролики страшней,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Чем наводненье.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Спасает юг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От северной жары,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Столица не имеет населенья.</a:t>
            </a:r>
          </a:p>
          <a:p>
            <a:pPr>
              <a:buNone/>
            </a:pPr>
            <a:r>
              <a:rPr lang="ru-RU" sz="6400" dirty="0" smtClean="0">
                <a:solidFill>
                  <a:srgbClr val="002060"/>
                </a:solidFill>
              </a:rPr>
              <a:t>   Австралия – страна наоборот.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887" y="5686"/>
            <a:ext cx="3243617" cy="243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410" y="3276600"/>
            <a:ext cx="4232933" cy="27816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082" y="16002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419600"/>
            <a:ext cx="32766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35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6096000" cy="66294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002060"/>
                </a:solidFill>
              </a:rPr>
              <a:t>Все жители Австралии с собою носят сумки.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Большие или маленькие, авоськи или сетки.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Ведь важно, чтобы маленькие не потерялись детки.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Там зайцы, лисы, волки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Малюток в сумки прячут.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 белки очень ловко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По веткам с сумкой скачут.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Таскают в сумках кенгуру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Своих родных детишек.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 даже мыши не в нору,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А в сумку прячут мышек.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Так принято у сумчатых,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Что мамы с детства учат их: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Удобней в сумке, в сетке,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Чем в будке или в клетке.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И дети не теряются,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Залезут- выбираются.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Вот ехидна, утконос  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Только здесь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Встречаются,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Попугаи, лирохвосты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На ветвях качаются.</a:t>
            </a:r>
          </a:p>
          <a:p>
            <a:pPr>
              <a:buNone/>
            </a:pPr>
            <a:endParaRPr lang="ru-RU" sz="3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743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img195.imageshack.us/img195/6222/lirkuuresimler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10000"/>
            <a:ext cx="5562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167" y="1600200"/>
            <a:ext cx="36576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6394"/>
            <a:ext cx="8229600" cy="6858000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есть еще в Австралии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Барьерный Риф 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Коралловый.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нем растут деревья,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трава…</a:t>
            </a:r>
          </a:p>
          <a:p>
            <a:pPr>
              <a:buNone/>
            </a:pPr>
            <a:r>
              <a:rPr lang="ru-RU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Коралльчики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полипчики</a:t>
            </a: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Кирпичиком к кирпичику…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волн напор встречает, 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берег защищает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бурь, от ураганов,</a:t>
            </a: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злых больших акул.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Климату такому</a:t>
            </a:r>
          </a:p>
          <a:p>
            <a:pPr marL="6400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найти замены!</a:t>
            </a:r>
          </a:p>
          <a:p>
            <a:pPr marL="6400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растут в Австралии</a:t>
            </a:r>
          </a:p>
          <a:p>
            <a:pPr marL="64008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Сильные спортсмены!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673" y="138597"/>
            <a:ext cx="4430405" cy="2819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20151" y="3200400"/>
            <a:ext cx="5271448" cy="3563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8006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65503"/>
            <a:ext cx="82296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058" y="5223545"/>
            <a:ext cx="84070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Зеленая Австралия – спортивный континент!</a:t>
            </a:r>
          </a:p>
          <a:p>
            <a:pPr marL="64008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 успеха - всегда стремиться  вверх!</a:t>
            </a:r>
          </a:p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299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Символ  нашей сборной -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Горнолыжник 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Кенгуру!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sochi-travel.info/wp-content/uploads/2012/09/sochi-2014-pictogram-freestyl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1845"/>
            <a:ext cx="1676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6" descr="http://www.insnow.ru/upload/iblock/92f/92f2f4a7faa85698a642cdda14518c2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8761" y="2165445"/>
            <a:ext cx="16764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8" y="4495800"/>
            <a:ext cx="26336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844" y="575313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трассе для фристайла, словно кенгуру,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Буду прыгать ловко я! Победу одержу!</a:t>
            </a: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5826" y="2590800"/>
            <a:ext cx="561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ru-RU" b="1" dirty="0"/>
              <a:t>А на своих </a:t>
            </a:r>
            <a:r>
              <a:rPr lang="ru-RU" b="1" dirty="0" smtClean="0"/>
              <a:t>санках</a:t>
            </a:r>
            <a:endParaRPr lang="en-US" b="1" dirty="0" smtClean="0"/>
          </a:p>
          <a:p>
            <a:r>
              <a:rPr lang="ru-RU" b="1" dirty="0" smtClean="0"/>
              <a:t>мустангом </a:t>
            </a:r>
            <a:r>
              <a:rPr lang="ru-RU" b="1" dirty="0"/>
              <a:t>можно </a:t>
            </a:r>
            <a:r>
              <a:rPr lang="ru-RU" b="1" dirty="0" smtClean="0"/>
              <a:t>стать. </a:t>
            </a:r>
            <a:endParaRPr lang="ru-RU" b="1" dirty="0"/>
          </a:p>
          <a:p>
            <a:r>
              <a:rPr lang="ru-RU" b="1" dirty="0" smtClean="0"/>
              <a:t>Буду </a:t>
            </a:r>
            <a:r>
              <a:rPr lang="ru-RU" b="1" dirty="0"/>
              <a:t>я  на трассе ветер обгонять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723" y="4929097"/>
            <a:ext cx="618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ru-RU" b="1" dirty="0"/>
              <a:t>Понесусь на лыжах я  далеко </a:t>
            </a:r>
            <a:r>
              <a:rPr lang="ru-RU" b="1" dirty="0" smtClean="0"/>
              <a:t>вперёд!</a:t>
            </a:r>
            <a:endParaRPr lang="ru-RU" b="1" dirty="0"/>
          </a:p>
          <a:p>
            <a:r>
              <a:rPr lang="ru-RU" b="1" dirty="0" smtClean="0"/>
              <a:t>Полечу </a:t>
            </a:r>
            <a:r>
              <a:rPr lang="ru-RU" b="1" dirty="0"/>
              <a:t>с трамплина я, словно самолет.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2600" y="2971800"/>
            <a:ext cx="314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lumMod val="75000"/>
                  </a:srgb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36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316278" cy="1456458"/>
          </a:xfrm>
          <a:prstGeom prst="roundRect">
            <a:avLst>
              <a:gd name="adj" fmla="val 1515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9" descr="http://www.varsoft.ru/_fr/0/869815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403" y="1874460"/>
            <a:ext cx="1760744" cy="237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7" descr="http://files.web2edu.ru/e84660db-e892-4f63-8e52-04869f123014/16ccb87e-68d8-44b7-8aae-aaeef37b6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132434"/>
            <a:ext cx="1828800" cy="247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799" y="304800"/>
            <a:ext cx="5670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В </a:t>
            </a:r>
            <a:r>
              <a:rPr lang="ru-RU" dirty="0"/>
              <a:t>кёрлинге, бесспорно, стану я </a:t>
            </a:r>
            <a:r>
              <a:rPr lang="ru-RU" dirty="0" smtClean="0"/>
              <a:t>китом</a:t>
            </a:r>
            <a:endParaRPr lang="ru-RU" dirty="0"/>
          </a:p>
          <a:p>
            <a:r>
              <a:rPr lang="ru-RU" dirty="0" smtClean="0"/>
              <a:t>И </a:t>
            </a:r>
            <a:r>
              <a:rPr lang="ru-RU" dirty="0"/>
              <a:t>со льдом, и с камнем </a:t>
            </a:r>
            <a:r>
              <a:rPr lang="ru-RU" dirty="0" smtClean="0"/>
              <a:t>справлюсь,</a:t>
            </a:r>
            <a:endParaRPr lang="ru-RU" dirty="0"/>
          </a:p>
          <a:p>
            <a:r>
              <a:rPr lang="ru-RU" dirty="0" smtClean="0"/>
              <a:t>Буду </a:t>
            </a:r>
            <a:r>
              <a:rPr lang="ru-RU" dirty="0"/>
              <a:t>молодцом!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805" y="2510135"/>
            <a:ext cx="617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Как в Австралии животные борются за пищу, </a:t>
            </a:r>
            <a:endParaRPr lang="ru-RU" dirty="0" smtClean="0"/>
          </a:p>
          <a:p>
            <a:r>
              <a:rPr lang="ru-RU" dirty="0" smtClean="0"/>
              <a:t>Так </a:t>
            </a:r>
            <a:r>
              <a:rPr lang="ru-RU" dirty="0"/>
              <a:t>и мы за шайбу </a:t>
            </a:r>
            <a:r>
              <a:rPr lang="ru-RU" dirty="0" smtClean="0"/>
              <a:t>- на </a:t>
            </a:r>
            <a:r>
              <a:rPr lang="ru-RU" dirty="0"/>
              <a:t>ледовом </a:t>
            </a:r>
            <a:r>
              <a:rPr lang="ru-RU" dirty="0" smtClean="0"/>
              <a:t>полотнище</a:t>
            </a:r>
            <a:r>
              <a:rPr lang="ru-RU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062" y="4754940"/>
            <a:ext cx="631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Словно леопард бегу, только на коньках по льду.</a:t>
            </a:r>
          </a:p>
          <a:p>
            <a:r>
              <a:rPr lang="ru-RU" dirty="0"/>
              <a:t>Как ветер к финишу спешу и точно всех опережу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1188</TotalTime>
  <Words>514</Words>
  <Application>Microsoft Office PowerPoint</Application>
  <PresentationFormat>Экран (4:3)</PresentationFormat>
  <Paragraphs>108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«Лицей №6» города Курска</dc:title>
  <dc:creator>user</dc:creator>
  <cp:lastModifiedBy>Юлия Урбанович</cp:lastModifiedBy>
  <cp:revision>145</cp:revision>
  <dcterms:modified xsi:type="dcterms:W3CDTF">2015-05-12T09:11:53Z</dcterms:modified>
</cp:coreProperties>
</file>