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6" r:id="rId3"/>
    <p:sldId id="257" r:id="rId4"/>
    <p:sldId id="259" r:id="rId5"/>
    <p:sldId id="261" r:id="rId6"/>
    <p:sldId id="262" r:id="rId7"/>
    <p:sldId id="263" r:id="rId8"/>
    <p:sldId id="264" r:id="rId9"/>
    <p:sldId id="298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4" r:id="rId27"/>
    <p:sldId id="297" r:id="rId28"/>
    <p:sldId id="286" r:id="rId29"/>
    <p:sldId id="287" r:id="rId30"/>
    <p:sldId id="289" r:id="rId31"/>
    <p:sldId id="290" r:id="rId32"/>
    <p:sldId id="291" r:id="rId33"/>
    <p:sldId id="292" r:id="rId34"/>
    <p:sldId id="293" r:id="rId35"/>
    <p:sldId id="294" r:id="rId36"/>
    <p:sldId id="299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1F625-4592-4DD8-A7B1-12DABA71E9DB}" type="datetimeFigureOut">
              <a:rPr lang="id-ID" smtClean="0"/>
              <a:t>02/11/2013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C4F90-CB38-4C97-B9BF-3262590F498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4F90-CB38-4C97-B9BF-3262590F4989}" type="slidenum">
              <a:rPr lang="id-ID" smtClean="0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63C3-8918-4577-839A-BC00C10529A8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9000-8626-48BA-8F33-FC8E775B2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25146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BAB 5</a:t>
            </a:r>
            <a:br>
              <a:rPr lang="en-US" sz="3300" dirty="0" smtClean="0">
                <a:latin typeface="Arial" pitchFamily="34" charset="0"/>
                <a:cs typeface="Arial" pitchFamily="34" charset="0"/>
              </a:rPr>
            </a:b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Komputasi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8915400" cy="4800600"/>
          </a:xfrm>
        </p:spPr>
        <p:txBody>
          <a:bodyPr>
            <a:no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Penulis : Raymond McLeod, Jr.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      George P. Schell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Dosen : Dr. Wonny A. Ridwan, MM., SE.</a:t>
            </a:r>
          </a:p>
          <a:p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Fakultas Ekonomi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Universitas Pakuan</a:t>
            </a:r>
          </a:p>
          <a:p>
            <a:pPr algn="l"/>
            <a:endParaRPr lang="en-US" sz="28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Prosesor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diukur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IBM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memperkenalkan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mikronya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awalnya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megahertz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Mhz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Word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Word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bit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digerakkan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word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dipindahkan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Memori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random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acces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memory (RAM),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mengacu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sirkuit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hilang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dimatikan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mengakses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d-ID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enyimpanan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dilepas.ruang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(fixed storage)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terpasang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permanen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dilepas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(removable storage)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pita, disk, flash drive, CD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Alat-alat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Input (Input Devices)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Data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Human-captured data)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mengacu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keyboard,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mouse,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menyentuh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monitor,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berbicara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mikrofon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serupa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Alat-alat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Output (Output Devices)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output yang paling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monitor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printer.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monitor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diukur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diagonal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monitor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diagonal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berukuran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19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komputer-komputer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populer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Monitor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praktis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harganya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mahal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monitor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tradisional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Printer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serupa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monitor.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printer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pencetakan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pencetakan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warna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printer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Printer laser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Printer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Alat-alat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omputasi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ribadi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Seluler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Video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Interaktif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seluler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cerdas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(system software)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/>
            </a:r>
            <a:b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endParaRPr lang="en-US" sz="3000" dirty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tugas-tugas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Tugas–tugas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dikerjakan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Aplikasi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diprogram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penghitungan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pajak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penggajian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penyusutan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transaksi-transaksi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Keuntungan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eranti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iap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akai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menunggu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programmer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mengembangkannya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murah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Nama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Kurniawati  			( 0211 12 127 )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Anisa Safitri			( 0211 12 131 )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Abdurochman Ramdani		( 0211 12 132 )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Rifki Rahmayadi 			( 0211 12 163 )	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unak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plikasi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husus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Terkadang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kasus-kasus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programmer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sekelompok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programmer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konsultannya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menulis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kebutuhannya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Custom applications software.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unak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itulis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leh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engguna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signifikan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pekerjaannya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kerumitan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kemudahan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pengguannan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omunikasi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publik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lambat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tersambung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alasanya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publik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Publik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statis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berdengung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diandalkan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Protokol-protokol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publik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minimum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analog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bermutu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Modem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Telepon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Modem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menghubu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sekitar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setengah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56 Kbps (56.000 bit per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Protokol-protokol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digital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terintegrasi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berlangganan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digital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standard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mengirimkan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1,5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32 Mbps (32juta bit per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standard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digital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diperkenalkan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1980-an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begitu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populer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1990-an,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permi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Modem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Kabel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Modem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modem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tersambung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coaxial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televisi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odem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Mbps,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terkadang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512 Kbps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modem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batasan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dikenalkan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modem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11 Mbps,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memperkenalkan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Pribadi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sirkuit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terbuka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lalu-lintas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Istilah-istilah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sewaan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(leased line)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(dedicated line)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ditujukan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penyedia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pribadi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populer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id-ID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id-ID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T-1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T-3,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T-1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terkadang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T-1,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1,5 Mbps.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T-3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mentransfer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43 Mbps.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T-1 &amp; T-3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64 Kbps.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pribadi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maya</a:t>
            </a:r>
            <a:r>
              <a:rPr lang="id-ID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virtual private networks)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mahal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biayanya,paling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internet,saluran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satu-satunya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fakta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dikirimkan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diperiksa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melewatkan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aringan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International Organization for  Standardization (www.ISO.ORG)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didirikan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1946,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arsitektur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Interkoneksi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Terbuka (Open Systems Interconnection- OSI)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koneksi-koneksi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arsitektur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pula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spesifikasi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format data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dikirimkan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berhasil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protokol-protokol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pemindahan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diletakan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hasil-hasil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disebarluaskan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Tujuan</a:t>
            </a:r>
            <a:r>
              <a:rPr lang="en-US" sz="33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33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Penulisan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komponen-komponen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tekhnologi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output.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media.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Komputer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awalnya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terminal-terminal. Terminal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terminal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memasukkan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menampilkan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System Network Architecture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IBM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system network architecture (SNA)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miliknya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1974.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komputer-komputer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mikro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SNA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terhubung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urut-urutan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Token Ring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IBM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pelanggannya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miliknya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mengandalkan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komputer-komputer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memperlakukan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Ethernet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Xerox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arsitektur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1970-an,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Digital Equipment Corporation,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ethernet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Ethernet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terbuka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peer-to-peer.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Alamat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Internet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Alamat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255),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dipisahkan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Bagian-bagian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host,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subjaringan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dituju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University of North Carolina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Wilmington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152.20.9.40.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JENIS-JENIS JARINGAN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Lokal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(Local Area Networks)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Area Metropolitan (Metropolitan Area Network)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(Wide Area Network)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Simpulan</a:t>
            </a:r>
            <a:endParaRPr lang="id-ID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Arsitektur sistem komputer dasar meliputi prosesor, memori, dan ruang penyimpanan. Komponen ini bekerja sama untuk memasukan, memanipulasi, dan mengeluarkan informasi.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Komputer dapat bertindak sebagai sumber daya yangberdiri sendiri, namun kekuatan mereka sebagai alat bisnis mengalami peningkatan yang sangat besar ketika mereka berbagi data. 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Komunikasi data dapat terjadi dari satu komputer ke komputer lain baik itu secara langsung melalui suatu koneksi jaringan atau melalui jaringan sistem telepon publik. 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Komunikasi membutuhkan standar, karena berbagai perusahaan pembuat peranti keras komputer dari telepon harus memiliki penyajian data yang sama dan dapat dipahami.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</a:rPr>
              <a:t>TERIMA KASIH</a:t>
            </a:r>
            <a:endParaRPr lang="en-US" sz="7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7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Keras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bermacam-macam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fitur-fitur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output.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Komputer-komputer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tersentralisasi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mainframe,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mainframe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Mainframe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ribuan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sekaligus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Prosesor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unit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pemroses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central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procesing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unit-CPU)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pemrosesan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Pentium Extreme Edition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pergerakan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word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besama-sama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bergabung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79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Processor ( Central Processing Unit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dirty="0" smtClean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kalkulasi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logis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mengarahkan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pergerakan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computer.</a:t>
            </a:r>
          </a:p>
          <a:p>
            <a:endParaRPr lang="en-US" sz="24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(random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acces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memory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primer)</a:t>
            </a: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sirkuit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motherboard.</a:t>
            </a:r>
          </a:p>
          <a:p>
            <a:endParaRPr lang="en-US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Input ( Input Device )</a:t>
            </a: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menangkap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manual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keyboard, mouse,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pemindai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Output ( Output Device )</a:t>
            </a: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menyajikan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mengirimkan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computer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output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monitor computer, printer, CD,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pengeras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disk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sekunder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id-ID" sz="2400" dirty="0" smtClean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sirkuit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dilepaskan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dipindahkan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lain.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disk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sekunder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id-ID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id-ID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sirkuit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dilepaskan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dipindahkan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lain.</a:t>
            </a: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1888</Words>
  <Application>Microsoft Office PowerPoint</Application>
  <PresentationFormat>On-screen Show (4:3)</PresentationFormat>
  <Paragraphs>152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BAB 5 Sumber Daya Komputasi dan Komunikasi </vt:lpstr>
      <vt:lpstr>Nama Kelompok</vt:lpstr>
      <vt:lpstr>Tujuan Penulisan </vt:lpstr>
      <vt:lpstr>Peranti Keras </vt:lpstr>
      <vt:lpstr>Prosesor</vt:lpstr>
      <vt:lpstr>Slide 6</vt:lpstr>
      <vt:lpstr>Slide 7</vt:lpstr>
      <vt:lpstr>Slide 8</vt:lpstr>
      <vt:lpstr>Ruang Penyimpanan (ruang penyimpanan disk atau ruang penyimpanan sekunder). </vt:lpstr>
      <vt:lpstr>Kecepatan Prosesor</vt:lpstr>
      <vt:lpstr>Ukuran Word</vt:lpstr>
      <vt:lpstr>Memori</vt:lpstr>
      <vt:lpstr>Ruang  Penyimpanan</vt:lpstr>
      <vt:lpstr>Alat-alat Input (Input Devices)</vt:lpstr>
      <vt:lpstr>Alat-alat Output (Output Devices)</vt:lpstr>
      <vt:lpstr>Alat-alat Komputasi Pribadi</vt:lpstr>
      <vt:lpstr>Peranti Lunak Sistem (system software) </vt:lpstr>
      <vt:lpstr>Peranti Lunak Aplikasi</vt:lpstr>
      <vt:lpstr>Keuntungan Peranti Lunak Siap Pakai</vt:lpstr>
      <vt:lpstr>Peranti Lunak Aplikasi Khusus</vt:lpstr>
      <vt:lpstr>Peranti Lunak yang Ditulis Oleh Pengguna</vt:lpstr>
      <vt:lpstr>Komunikasi</vt:lpstr>
      <vt:lpstr>Koneksi Publik</vt:lpstr>
      <vt:lpstr>Modem Telepon</vt:lpstr>
      <vt:lpstr>Modem Kabel</vt:lpstr>
      <vt:lpstr>Saluran Pribadi</vt:lpstr>
      <vt:lpstr>Terdapat dua jenis saluran pribadi yang populer, yaitu : </vt:lpstr>
      <vt:lpstr>Jaringan pribadi maya (virtual private networks)</vt:lpstr>
      <vt:lpstr>Komunikasi Jaringan</vt:lpstr>
      <vt:lpstr>Protokol untuk Komunikasi Komputer</vt:lpstr>
      <vt:lpstr>System Network Architecture</vt:lpstr>
      <vt:lpstr>Token Ring</vt:lpstr>
      <vt:lpstr>Ethernet</vt:lpstr>
      <vt:lpstr>Alamat Jaringan Internet</vt:lpstr>
      <vt:lpstr>JENIS-JENIS JARINGAN</vt:lpstr>
      <vt:lpstr>Simpulan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 Sumber Daya Komputasi dan Komunikasi</dc:title>
  <dc:creator>lusiana</dc:creator>
  <cp:lastModifiedBy>Asus</cp:lastModifiedBy>
  <cp:revision>30</cp:revision>
  <dcterms:created xsi:type="dcterms:W3CDTF">2012-10-09T06:15:46Z</dcterms:created>
  <dcterms:modified xsi:type="dcterms:W3CDTF">2013-11-02T13:22:43Z</dcterms:modified>
</cp:coreProperties>
</file>