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8" r:id="rId3"/>
    <p:sldId id="264" r:id="rId4"/>
    <p:sldId id="265" r:id="rId5"/>
    <p:sldId id="266" r:id="rId6"/>
    <p:sldId id="267" r:id="rId7"/>
    <p:sldId id="268" r:id="rId8"/>
    <p:sldId id="269" r:id="rId9"/>
    <p:sldId id="259" r:id="rId10"/>
    <p:sldId id="260" r:id="rId11"/>
    <p:sldId id="261" r:id="rId12"/>
    <p:sldId id="262" r:id="rId13"/>
    <p:sldId id="263" r:id="rId14"/>
    <p:sldId id="270" r:id="rId15"/>
    <p:sldId id="273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9AD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59" autoAdjust="0"/>
    <p:restoredTop sz="86441" autoAdjust="0"/>
  </p:normalViewPr>
  <p:slideViewPr>
    <p:cSldViewPr>
      <p:cViewPr varScale="1">
        <p:scale>
          <a:sx n="64" d="100"/>
          <a:sy n="64" d="100"/>
        </p:scale>
        <p:origin x="-133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5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86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image" Target="../media/image1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469711-DF32-4AC0-BB98-55D692125A1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6415FD3-BB42-4E3F-A0B0-E012E8A32C97}">
      <dgm:prSet phldrT="[Текст]"/>
      <dgm:spPr/>
      <dgm:t>
        <a:bodyPr/>
        <a:lstStyle/>
        <a:p>
          <a:r>
            <a:rPr lang="ru-RU" dirty="0" smtClean="0"/>
            <a:t>1.Позвонить другу</a:t>
          </a:r>
          <a:endParaRPr lang="ru-RU" dirty="0"/>
        </a:p>
      </dgm:t>
    </dgm:pt>
    <dgm:pt modelId="{F5885154-6D3D-45F6-97E6-CD06431BF253}" type="parTrans" cxnId="{0C196A7E-A590-422F-BBB1-69B7F55FFFC5}">
      <dgm:prSet/>
      <dgm:spPr/>
      <dgm:t>
        <a:bodyPr/>
        <a:lstStyle/>
        <a:p>
          <a:endParaRPr lang="ru-RU"/>
        </a:p>
      </dgm:t>
    </dgm:pt>
    <dgm:pt modelId="{DB4D22B2-E71D-4EBF-912E-2CF146FFC727}" type="sibTrans" cxnId="{0C196A7E-A590-422F-BBB1-69B7F55FFFC5}">
      <dgm:prSet/>
      <dgm:spPr/>
      <dgm:t>
        <a:bodyPr/>
        <a:lstStyle/>
        <a:p>
          <a:endParaRPr lang="ru-RU"/>
        </a:p>
      </dgm:t>
    </dgm:pt>
    <dgm:pt modelId="{0B701B58-65D5-492F-82AC-EE549A3BA458}">
      <dgm:prSet phldrT="[Текст]"/>
      <dgm:spPr/>
      <dgm:t>
        <a:bodyPr/>
        <a:lstStyle/>
        <a:p>
          <a:r>
            <a:rPr lang="ru-RU" dirty="0" smtClean="0"/>
            <a:t>3. Взять и запечь в огне картошку</a:t>
          </a:r>
          <a:endParaRPr lang="ru-RU" dirty="0"/>
        </a:p>
      </dgm:t>
    </dgm:pt>
    <dgm:pt modelId="{CD0CFCDB-D4CB-43D6-A67B-1DDA1D728932}" type="parTrans" cxnId="{CCE2FB12-2C51-4860-B9C3-B5A388A440A1}">
      <dgm:prSet/>
      <dgm:spPr/>
      <dgm:t>
        <a:bodyPr/>
        <a:lstStyle/>
        <a:p>
          <a:endParaRPr lang="ru-RU"/>
        </a:p>
      </dgm:t>
    </dgm:pt>
    <dgm:pt modelId="{C66BE629-B4BD-4A94-A636-CF3A7D2F47CA}" type="sibTrans" cxnId="{CCE2FB12-2C51-4860-B9C3-B5A388A440A1}">
      <dgm:prSet/>
      <dgm:spPr/>
      <dgm:t>
        <a:bodyPr/>
        <a:lstStyle/>
        <a:p>
          <a:endParaRPr lang="ru-RU"/>
        </a:p>
      </dgm:t>
    </dgm:pt>
    <dgm:pt modelId="{AFCBFDF4-BBF1-4349-B7A2-98F1D8435FAD}">
      <dgm:prSet phldrT="[Текст]"/>
      <dgm:spPr/>
      <dgm:t>
        <a:bodyPr/>
        <a:lstStyle/>
        <a:p>
          <a:r>
            <a:rPr lang="ru-RU" dirty="0" smtClean="0"/>
            <a:t>2. Вызвать пожарных</a:t>
          </a:r>
          <a:endParaRPr lang="ru-RU" dirty="0"/>
        </a:p>
      </dgm:t>
    </dgm:pt>
    <dgm:pt modelId="{2B86379F-A05D-4147-8979-66D23D862D4F}" type="sibTrans" cxnId="{A8444257-DDF5-4D99-8491-1C959B6CA89D}">
      <dgm:prSet/>
      <dgm:spPr/>
      <dgm:t>
        <a:bodyPr/>
        <a:lstStyle/>
        <a:p>
          <a:endParaRPr lang="ru-RU"/>
        </a:p>
      </dgm:t>
    </dgm:pt>
    <dgm:pt modelId="{BA84BB1E-1AFB-4E00-BDBA-A5D9C66E623B}" type="parTrans" cxnId="{A8444257-DDF5-4D99-8491-1C959B6CA89D}">
      <dgm:prSet/>
      <dgm:spPr/>
      <dgm:t>
        <a:bodyPr/>
        <a:lstStyle/>
        <a:p>
          <a:endParaRPr lang="ru-RU"/>
        </a:p>
      </dgm:t>
    </dgm:pt>
    <dgm:pt modelId="{373C1721-E085-4804-B360-D2F253332EB2}" type="pres">
      <dgm:prSet presAssocID="{E3469711-DF32-4AC0-BB98-55D692125A1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A13FF22-4C7C-40F1-8AFE-5ADF8D58A39A}" type="pres">
      <dgm:prSet presAssocID="{C6415FD3-BB42-4E3F-A0B0-E012E8A32C97}" presName="linNode" presStyleCnt="0"/>
      <dgm:spPr/>
    </dgm:pt>
    <dgm:pt modelId="{4BB94DE7-7FD4-4F68-8D61-5644174E0205}" type="pres">
      <dgm:prSet presAssocID="{C6415FD3-BB42-4E3F-A0B0-E012E8A32C97}" presName="parentText" presStyleLbl="node1" presStyleIdx="0" presStyleCnt="3" custScaleX="19444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D5C3A9-455F-4126-A52D-33D96683A4B6}" type="pres">
      <dgm:prSet presAssocID="{DB4D22B2-E71D-4EBF-912E-2CF146FFC727}" presName="sp" presStyleCnt="0"/>
      <dgm:spPr/>
    </dgm:pt>
    <dgm:pt modelId="{2AB25C8D-3B88-43A7-95B8-8F431CED0F96}" type="pres">
      <dgm:prSet presAssocID="{AFCBFDF4-BBF1-4349-B7A2-98F1D8435FAD}" presName="linNode" presStyleCnt="0"/>
      <dgm:spPr/>
    </dgm:pt>
    <dgm:pt modelId="{5BA9212A-D0AB-4581-BCE3-7C3C01B583C9}" type="pres">
      <dgm:prSet presAssocID="{AFCBFDF4-BBF1-4349-B7A2-98F1D8435FAD}" presName="parentText" presStyleLbl="node1" presStyleIdx="1" presStyleCnt="3" custScaleX="19444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0E070E-FE49-4054-97C5-565783C0DCBB}" type="pres">
      <dgm:prSet presAssocID="{2B86379F-A05D-4147-8979-66D23D862D4F}" presName="sp" presStyleCnt="0"/>
      <dgm:spPr/>
    </dgm:pt>
    <dgm:pt modelId="{2E5EA4D3-28CF-4A84-9A73-484B885CE4B9}" type="pres">
      <dgm:prSet presAssocID="{0B701B58-65D5-492F-82AC-EE549A3BA458}" presName="linNode" presStyleCnt="0"/>
      <dgm:spPr/>
    </dgm:pt>
    <dgm:pt modelId="{257D6E9A-704C-48DF-A0AE-1CB105A9F6B2}" type="pres">
      <dgm:prSet presAssocID="{0B701B58-65D5-492F-82AC-EE549A3BA458}" presName="parentText" presStyleLbl="node1" presStyleIdx="2" presStyleCnt="3" custScaleX="19444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E8C797B-40E2-48B6-9220-31BD214CE688}" type="presOf" srcId="{0B701B58-65D5-492F-82AC-EE549A3BA458}" destId="{257D6E9A-704C-48DF-A0AE-1CB105A9F6B2}" srcOrd="0" destOrd="0" presId="urn:microsoft.com/office/officeart/2005/8/layout/vList5"/>
    <dgm:cxn modelId="{0C196A7E-A590-422F-BBB1-69B7F55FFFC5}" srcId="{E3469711-DF32-4AC0-BB98-55D692125A1D}" destId="{C6415FD3-BB42-4E3F-A0B0-E012E8A32C97}" srcOrd="0" destOrd="0" parTransId="{F5885154-6D3D-45F6-97E6-CD06431BF253}" sibTransId="{DB4D22B2-E71D-4EBF-912E-2CF146FFC727}"/>
    <dgm:cxn modelId="{A8444257-DDF5-4D99-8491-1C959B6CA89D}" srcId="{E3469711-DF32-4AC0-BB98-55D692125A1D}" destId="{AFCBFDF4-BBF1-4349-B7A2-98F1D8435FAD}" srcOrd="1" destOrd="0" parTransId="{BA84BB1E-1AFB-4E00-BDBA-A5D9C66E623B}" sibTransId="{2B86379F-A05D-4147-8979-66D23D862D4F}"/>
    <dgm:cxn modelId="{A4C32415-6AED-460A-85C8-B307FF183112}" type="presOf" srcId="{AFCBFDF4-BBF1-4349-B7A2-98F1D8435FAD}" destId="{5BA9212A-D0AB-4581-BCE3-7C3C01B583C9}" srcOrd="0" destOrd="0" presId="urn:microsoft.com/office/officeart/2005/8/layout/vList5"/>
    <dgm:cxn modelId="{CCE2FB12-2C51-4860-B9C3-B5A388A440A1}" srcId="{E3469711-DF32-4AC0-BB98-55D692125A1D}" destId="{0B701B58-65D5-492F-82AC-EE549A3BA458}" srcOrd="2" destOrd="0" parTransId="{CD0CFCDB-D4CB-43D6-A67B-1DDA1D728932}" sibTransId="{C66BE629-B4BD-4A94-A636-CF3A7D2F47CA}"/>
    <dgm:cxn modelId="{25D63F75-A7C4-4802-B1C5-E385989AFF14}" type="presOf" srcId="{C6415FD3-BB42-4E3F-A0B0-E012E8A32C97}" destId="{4BB94DE7-7FD4-4F68-8D61-5644174E0205}" srcOrd="0" destOrd="0" presId="urn:microsoft.com/office/officeart/2005/8/layout/vList5"/>
    <dgm:cxn modelId="{6AF2AECD-F7AC-4DDB-B6F0-DC43F92BD60E}" type="presOf" srcId="{E3469711-DF32-4AC0-BB98-55D692125A1D}" destId="{373C1721-E085-4804-B360-D2F253332EB2}" srcOrd="0" destOrd="0" presId="urn:microsoft.com/office/officeart/2005/8/layout/vList5"/>
    <dgm:cxn modelId="{7F46DE7E-F3D7-4C34-82B0-6F602CE10772}" type="presParOf" srcId="{373C1721-E085-4804-B360-D2F253332EB2}" destId="{8A13FF22-4C7C-40F1-8AFE-5ADF8D58A39A}" srcOrd="0" destOrd="0" presId="urn:microsoft.com/office/officeart/2005/8/layout/vList5"/>
    <dgm:cxn modelId="{7A4DB1E2-E45E-4F33-855A-D86630BEF7E8}" type="presParOf" srcId="{8A13FF22-4C7C-40F1-8AFE-5ADF8D58A39A}" destId="{4BB94DE7-7FD4-4F68-8D61-5644174E0205}" srcOrd="0" destOrd="0" presId="urn:microsoft.com/office/officeart/2005/8/layout/vList5"/>
    <dgm:cxn modelId="{188EF87B-14DB-48B8-80B0-6467CBC9BBFC}" type="presParOf" srcId="{373C1721-E085-4804-B360-D2F253332EB2}" destId="{8BD5C3A9-455F-4126-A52D-33D96683A4B6}" srcOrd="1" destOrd="0" presId="urn:microsoft.com/office/officeart/2005/8/layout/vList5"/>
    <dgm:cxn modelId="{289CDEC2-3ABB-4AE7-9976-855B34720B98}" type="presParOf" srcId="{373C1721-E085-4804-B360-D2F253332EB2}" destId="{2AB25C8D-3B88-43A7-95B8-8F431CED0F96}" srcOrd="2" destOrd="0" presId="urn:microsoft.com/office/officeart/2005/8/layout/vList5"/>
    <dgm:cxn modelId="{20FDFB44-2866-46B5-8AEC-4005150F198E}" type="presParOf" srcId="{2AB25C8D-3B88-43A7-95B8-8F431CED0F96}" destId="{5BA9212A-D0AB-4581-BCE3-7C3C01B583C9}" srcOrd="0" destOrd="0" presId="urn:microsoft.com/office/officeart/2005/8/layout/vList5"/>
    <dgm:cxn modelId="{A8EB3EEC-7B45-46AD-86DE-DA46E831F7A2}" type="presParOf" srcId="{373C1721-E085-4804-B360-D2F253332EB2}" destId="{EC0E070E-FE49-4054-97C5-565783C0DCBB}" srcOrd="3" destOrd="0" presId="urn:microsoft.com/office/officeart/2005/8/layout/vList5"/>
    <dgm:cxn modelId="{029500C1-9557-42DC-8EDD-2D6E8B635057}" type="presParOf" srcId="{373C1721-E085-4804-B360-D2F253332EB2}" destId="{2E5EA4D3-28CF-4A84-9A73-484B885CE4B9}" srcOrd="4" destOrd="0" presId="urn:microsoft.com/office/officeart/2005/8/layout/vList5"/>
    <dgm:cxn modelId="{6E3CC794-0521-46E5-8631-FE850A0B84AE}" type="presParOf" srcId="{2E5EA4D3-28CF-4A84-9A73-484B885CE4B9}" destId="{257D6E9A-704C-48DF-A0AE-1CB105A9F6B2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8555459-6E78-40A7-BACF-1B982AD030EC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F59E32B-DD74-4326-B34E-474651197831}">
      <dgm:prSet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pPr rtl="0"/>
          <a:r>
            <a:rPr lang="ru-RU" b="1" i="1" dirty="0" smtClean="0">
              <a:solidFill>
                <a:srgbClr val="C00000"/>
              </a:solidFill>
            </a:rPr>
            <a:t>Всегда проверяй, когда выходишь из дома, все ли выключено.</a:t>
          </a:r>
          <a:endParaRPr lang="ru-RU" dirty="0">
            <a:solidFill>
              <a:srgbClr val="C00000"/>
            </a:solidFill>
          </a:endParaRPr>
        </a:p>
      </dgm:t>
    </dgm:pt>
    <dgm:pt modelId="{6CFC2767-629C-4D0C-9606-AAA67ADA88CB}" type="parTrans" cxnId="{0CD4BEB3-DA3D-4114-B494-DD7D7A7B1DEC}">
      <dgm:prSet/>
      <dgm:spPr/>
      <dgm:t>
        <a:bodyPr/>
        <a:lstStyle/>
        <a:p>
          <a:endParaRPr lang="ru-RU"/>
        </a:p>
      </dgm:t>
    </dgm:pt>
    <dgm:pt modelId="{C33CBE00-1614-463D-8308-5132958F9965}" type="sibTrans" cxnId="{0CD4BEB3-DA3D-4114-B494-DD7D7A7B1DEC}">
      <dgm:prSet/>
      <dgm:spPr/>
      <dgm:t>
        <a:bodyPr/>
        <a:lstStyle/>
        <a:p>
          <a:endParaRPr lang="ru-RU"/>
        </a:p>
      </dgm:t>
    </dgm:pt>
    <dgm:pt modelId="{2D39952D-CDD5-4021-9B2E-744BE4A82E2F}">
      <dgm:prSet custT="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3600" b="1" i="1" dirty="0" smtClean="0">
              <a:solidFill>
                <a:srgbClr val="C00000"/>
              </a:solidFill>
            </a:rPr>
            <a:t>Никогда не играй со спичками.</a:t>
          </a:r>
          <a:endParaRPr lang="ru-RU" sz="3600" dirty="0" smtClean="0">
            <a:solidFill>
              <a:srgbClr val="C00000"/>
            </a:solidFill>
          </a:endParaRPr>
        </a:p>
        <a:p>
          <a:pPr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b="1" i="1" dirty="0"/>
        </a:p>
      </dgm:t>
    </dgm:pt>
    <dgm:pt modelId="{6D25B36A-234A-4768-9853-2D3597F8121E}" type="parTrans" cxnId="{1F0EB737-33E1-4926-BC60-79430C098066}">
      <dgm:prSet/>
      <dgm:spPr/>
      <dgm:t>
        <a:bodyPr/>
        <a:lstStyle/>
        <a:p>
          <a:endParaRPr lang="ru-RU"/>
        </a:p>
      </dgm:t>
    </dgm:pt>
    <dgm:pt modelId="{62D49EDE-67AE-4CEC-8D1F-AC21A2BC9E8D}" type="sibTrans" cxnId="{1F0EB737-33E1-4926-BC60-79430C098066}">
      <dgm:prSet/>
      <dgm:spPr/>
      <dgm:t>
        <a:bodyPr/>
        <a:lstStyle/>
        <a:p>
          <a:endParaRPr lang="ru-RU"/>
        </a:p>
      </dgm:t>
    </dgm:pt>
    <dgm:pt modelId="{AA560302-DC2E-4393-8827-E8D24E3ECEC7}">
      <dgm:prSet custT="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3600" b="1" i="1" dirty="0" smtClean="0">
              <a:solidFill>
                <a:srgbClr val="C00000"/>
              </a:solidFill>
            </a:rPr>
            <a:t>Не включай самостоятельно электроприборы и газовую плиту.</a:t>
          </a:r>
          <a:endParaRPr lang="ru-RU" sz="3600" dirty="0" smtClean="0">
            <a:solidFill>
              <a:srgbClr val="C00000"/>
            </a:solidFill>
          </a:endParaRPr>
        </a:p>
        <a:p>
          <a:pPr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i="1" dirty="0">
            <a:solidFill>
              <a:srgbClr val="C00000"/>
            </a:solidFill>
          </a:endParaRPr>
        </a:p>
      </dgm:t>
    </dgm:pt>
    <dgm:pt modelId="{86F3B42D-0920-4B3A-8DD4-0944458CB0D7}" type="parTrans" cxnId="{EDE385CA-150E-4C74-AD06-51508A2EEA50}">
      <dgm:prSet/>
      <dgm:spPr/>
      <dgm:t>
        <a:bodyPr/>
        <a:lstStyle/>
        <a:p>
          <a:endParaRPr lang="ru-RU"/>
        </a:p>
      </dgm:t>
    </dgm:pt>
    <dgm:pt modelId="{8AC68F15-4AF5-426D-A4F6-465847905664}" type="sibTrans" cxnId="{EDE385CA-150E-4C74-AD06-51508A2EEA50}">
      <dgm:prSet/>
      <dgm:spPr/>
      <dgm:t>
        <a:bodyPr/>
        <a:lstStyle/>
        <a:p>
          <a:endParaRPr lang="ru-RU"/>
        </a:p>
      </dgm:t>
    </dgm:pt>
    <dgm:pt modelId="{529F6F29-BA87-4A1E-8EEC-8B1425D399B1}" type="pres">
      <dgm:prSet presAssocID="{78555459-6E78-40A7-BACF-1B982AD030E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E6D8C91-7954-4E18-8D05-EF211339D486}" type="pres">
      <dgm:prSet presAssocID="{CF59E32B-DD74-4326-B34E-474651197831}" presName="linNode" presStyleCnt="0"/>
      <dgm:spPr/>
    </dgm:pt>
    <dgm:pt modelId="{29038E55-F7C0-4AD3-B820-DD78900F1B3E}" type="pres">
      <dgm:prSet presAssocID="{CF59E32B-DD74-4326-B34E-474651197831}" presName="parentText" presStyleLbl="node1" presStyleIdx="0" presStyleCnt="3" custScaleX="275222" custLinFactNeighborX="21702" custLinFactNeighborY="474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90F7E7-EB70-4DA2-A21C-BAE520703BA4}" type="pres">
      <dgm:prSet presAssocID="{C33CBE00-1614-463D-8308-5132958F9965}" presName="sp" presStyleCnt="0"/>
      <dgm:spPr/>
    </dgm:pt>
    <dgm:pt modelId="{485C410D-82CD-470B-A5DB-482DFBDD7DDF}" type="pres">
      <dgm:prSet presAssocID="{2D39952D-CDD5-4021-9B2E-744BE4A82E2F}" presName="linNode" presStyleCnt="0"/>
      <dgm:spPr/>
    </dgm:pt>
    <dgm:pt modelId="{9E736E55-E0FC-47B5-A62C-9B15560F062F}" type="pres">
      <dgm:prSet presAssocID="{2D39952D-CDD5-4021-9B2E-744BE4A82E2F}" presName="parentText" presStyleLbl="node1" presStyleIdx="1" presStyleCnt="3" custScaleX="893450" custLinFactNeighborX="52277" custLinFactNeighborY="260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DDC7D6-BD09-404F-BB45-14AC49A2C975}" type="pres">
      <dgm:prSet presAssocID="{62D49EDE-67AE-4CEC-8D1F-AC21A2BC9E8D}" presName="sp" presStyleCnt="0"/>
      <dgm:spPr/>
    </dgm:pt>
    <dgm:pt modelId="{2D08D76A-2875-45D9-B0BE-B0381CEB8004}" type="pres">
      <dgm:prSet presAssocID="{AA560302-DC2E-4393-8827-E8D24E3ECEC7}" presName="linNode" presStyleCnt="0"/>
      <dgm:spPr/>
    </dgm:pt>
    <dgm:pt modelId="{6C990AE3-EF84-4B54-9D79-764F870BABDF}" type="pres">
      <dgm:prSet presAssocID="{AA560302-DC2E-4393-8827-E8D24E3ECEC7}" presName="parentText" presStyleLbl="node1" presStyleIdx="2" presStyleCnt="3" custScaleX="277778" custLinFactNeighborX="23953" custLinFactNeighborY="-444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F346011-B129-4974-97C7-E659EA344392}" type="presOf" srcId="{2D39952D-CDD5-4021-9B2E-744BE4A82E2F}" destId="{9E736E55-E0FC-47B5-A62C-9B15560F062F}" srcOrd="0" destOrd="0" presId="urn:microsoft.com/office/officeart/2005/8/layout/vList5"/>
    <dgm:cxn modelId="{9DAAF605-0E44-40D2-8AF0-994A8F80F47C}" type="presOf" srcId="{CF59E32B-DD74-4326-B34E-474651197831}" destId="{29038E55-F7C0-4AD3-B820-DD78900F1B3E}" srcOrd="0" destOrd="0" presId="urn:microsoft.com/office/officeart/2005/8/layout/vList5"/>
    <dgm:cxn modelId="{1F0EB737-33E1-4926-BC60-79430C098066}" srcId="{78555459-6E78-40A7-BACF-1B982AD030EC}" destId="{2D39952D-CDD5-4021-9B2E-744BE4A82E2F}" srcOrd="1" destOrd="0" parTransId="{6D25B36A-234A-4768-9853-2D3597F8121E}" sibTransId="{62D49EDE-67AE-4CEC-8D1F-AC21A2BC9E8D}"/>
    <dgm:cxn modelId="{EDE385CA-150E-4C74-AD06-51508A2EEA50}" srcId="{78555459-6E78-40A7-BACF-1B982AD030EC}" destId="{AA560302-DC2E-4393-8827-E8D24E3ECEC7}" srcOrd="2" destOrd="0" parTransId="{86F3B42D-0920-4B3A-8DD4-0944458CB0D7}" sibTransId="{8AC68F15-4AF5-426D-A4F6-465847905664}"/>
    <dgm:cxn modelId="{CC89F674-864A-4A1B-893D-280D05D87E8A}" type="presOf" srcId="{AA560302-DC2E-4393-8827-E8D24E3ECEC7}" destId="{6C990AE3-EF84-4B54-9D79-764F870BABDF}" srcOrd="0" destOrd="0" presId="urn:microsoft.com/office/officeart/2005/8/layout/vList5"/>
    <dgm:cxn modelId="{0CD4BEB3-DA3D-4114-B494-DD7D7A7B1DEC}" srcId="{78555459-6E78-40A7-BACF-1B982AD030EC}" destId="{CF59E32B-DD74-4326-B34E-474651197831}" srcOrd="0" destOrd="0" parTransId="{6CFC2767-629C-4D0C-9606-AAA67ADA88CB}" sibTransId="{C33CBE00-1614-463D-8308-5132958F9965}"/>
    <dgm:cxn modelId="{C0054F49-F1BD-4F84-957B-033E8CDD876F}" type="presOf" srcId="{78555459-6E78-40A7-BACF-1B982AD030EC}" destId="{529F6F29-BA87-4A1E-8EEC-8B1425D399B1}" srcOrd="0" destOrd="0" presId="urn:microsoft.com/office/officeart/2005/8/layout/vList5"/>
    <dgm:cxn modelId="{19EDE30F-185A-4740-8E9E-D7960B16B792}" type="presParOf" srcId="{529F6F29-BA87-4A1E-8EEC-8B1425D399B1}" destId="{9E6D8C91-7954-4E18-8D05-EF211339D486}" srcOrd="0" destOrd="0" presId="urn:microsoft.com/office/officeart/2005/8/layout/vList5"/>
    <dgm:cxn modelId="{ECB9CF1C-2FD9-4162-B635-E5FBDD765F1A}" type="presParOf" srcId="{9E6D8C91-7954-4E18-8D05-EF211339D486}" destId="{29038E55-F7C0-4AD3-B820-DD78900F1B3E}" srcOrd="0" destOrd="0" presId="urn:microsoft.com/office/officeart/2005/8/layout/vList5"/>
    <dgm:cxn modelId="{41AE4D11-3073-479D-AB5F-29BD05928A30}" type="presParOf" srcId="{529F6F29-BA87-4A1E-8EEC-8B1425D399B1}" destId="{F890F7E7-EB70-4DA2-A21C-BAE520703BA4}" srcOrd="1" destOrd="0" presId="urn:microsoft.com/office/officeart/2005/8/layout/vList5"/>
    <dgm:cxn modelId="{BC5FBE62-5202-4615-A274-57B68D436AE0}" type="presParOf" srcId="{529F6F29-BA87-4A1E-8EEC-8B1425D399B1}" destId="{485C410D-82CD-470B-A5DB-482DFBDD7DDF}" srcOrd="2" destOrd="0" presId="urn:microsoft.com/office/officeart/2005/8/layout/vList5"/>
    <dgm:cxn modelId="{C00C38A8-A4C7-4980-93E5-9282CEC2138E}" type="presParOf" srcId="{485C410D-82CD-470B-A5DB-482DFBDD7DDF}" destId="{9E736E55-E0FC-47B5-A62C-9B15560F062F}" srcOrd="0" destOrd="0" presId="urn:microsoft.com/office/officeart/2005/8/layout/vList5"/>
    <dgm:cxn modelId="{81FED5AF-3136-4E41-8349-379C510CB756}" type="presParOf" srcId="{529F6F29-BA87-4A1E-8EEC-8B1425D399B1}" destId="{2EDDC7D6-BD09-404F-BB45-14AC49A2C975}" srcOrd="3" destOrd="0" presId="urn:microsoft.com/office/officeart/2005/8/layout/vList5"/>
    <dgm:cxn modelId="{D1C16A06-E3BB-478F-A89D-52E96B834CE9}" type="presParOf" srcId="{529F6F29-BA87-4A1E-8EEC-8B1425D399B1}" destId="{2D08D76A-2875-45D9-B0BE-B0381CEB8004}" srcOrd="4" destOrd="0" presId="urn:microsoft.com/office/officeart/2005/8/layout/vList5"/>
    <dgm:cxn modelId="{FD749066-6D56-4142-AF98-A9E26F363BF6}" type="presParOf" srcId="{2D08D76A-2875-45D9-B0BE-B0381CEB8004}" destId="{6C990AE3-EF84-4B54-9D79-764F870BABDF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6C7C2E-0FBD-45D6-B812-36FE19D470F2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B376E4-E47A-4C94-90F5-7B939AF706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287650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1DEE37-2B92-45A6-A925-AA30C3917A24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4ADC30-0C68-4550-A249-F8EB561B07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47354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4ADC30-0C68-4550-A249-F8EB561B077C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Дети прогнозируют тему</a:t>
            </a:r>
            <a:r>
              <a:rPr lang="ru-RU" baseline="0" dirty="0" smtClean="0"/>
              <a:t> и цели урока.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4ADC30-0C68-4550-A249-F8EB561B077C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Беседа</a:t>
            </a:r>
            <a:r>
              <a:rPr lang="ru-RU" baseline="0" dirty="0" smtClean="0"/>
              <a:t> о безопасности поведения. </a:t>
            </a:r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4ADC30-0C68-4550-A249-F8EB561B077C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4ADC30-0C68-4550-A249-F8EB561B077C}" type="slidenum">
              <a:rPr lang="ru-RU" smtClean="0"/>
              <a:pPr/>
              <a:t>9</a:t>
            </a:fld>
            <a:endParaRPr 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Моделирование ситуации</a:t>
            </a:r>
            <a:r>
              <a:rPr lang="ru-RU" baseline="0" dirty="0" smtClean="0"/>
              <a:t> (объединение детей в группы для выполнений заданий по отработке навыков безопасного поведения).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4ADC30-0C68-4550-A249-F8EB561B077C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mtClean="0"/>
              <a:t>Рефлексия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4ADC30-0C68-4550-A249-F8EB561B077C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C64B8-F52C-4971-9960-1FC4ACF84368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26968-6222-4366-829E-0E9902ADCD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C64B8-F52C-4971-9960-1FC4ACF84368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26968-6222-4366-829E-0E9902ADCD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C64B8-F52C-4971-9960-1FC4ACF84368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26968-6222-4366-829E-0E9902ADCD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C64B8-F52C-4971-9960-1FC4ACF84368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26968-6222-4366-829E-0E9902ADCD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C64B8-F52C-4971-9960-1FC4ACF84368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26968-6222-4366-829E-0E9902ADCD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C64B8-F52C-4971-9960-1FC4ACF84368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26968-6222-4366-829E-0E9902ADCD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C64B8-F52C-4971-9960-1FC4ACF84368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26968-6222-4366-829E-0E9902ADCD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C64B8-F52C-4971-9960-1FC4ACF84368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26968-6222-4366-829E-0E9902ADCD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C64B8-F52C-4971-9960-1FC4ACF84368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26968-6222-4366-829E-0E9902ADCD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C64B8-F52C-4971-9960-1FC4ACF84368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26968-6222-4366-829E-0E9902ADCD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C64B8-F52C-4971-9960-1FC4ACF84368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26968-6222-4366-829E-0E9902ADCD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9C64B8-F52C-4971-9960-1FC4ACF84368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B26968-6222-4366-829E-0E9902ADCD3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9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385762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8800" b="1" i="1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Огонь, вода,</a:t>
            </a:r>
            <a:br>
              <a:rPr lang="ru-RU" sz="8800" b="1" i="1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8800" b="1" i="1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газ</a:t>
            </a:r>
            <a:endParaRPr lang="ru-RU" sz="8800" b="1" i="1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32040" y="4797152"/>
            <a:ext cx="374441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школа №7 г</a:t>
            </a:r>
            <a:r>
              <a:rPr lang="ru-RU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000" b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Феодосии </a:t>
            </a:r>
            <a:r>
              <a:rPr lang="ru-RU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Крым</a:t>
            </a:r>
          </a:p>
          <a:p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начальных классов</a:t>
            </a:r>
          </a:p>
          <a:p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Паньшина С.Т.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Если вы пришли домой и почувствовали запах газа. Что нужно сделать в первую очередь?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1643042" y="2357430"/>
            <a:ext cx="6000809" cy="1309687"/>
            <a:chOff x="1285875" y="1984"/>
            <a:chExt cx="6000809" cy="1309687"/>
          </a:xfrm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1285875" y="1984"/>
              <a:ext cx="6000809" cy="1309687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Скругленный прямоугольник 4"/>
            <p:cNvSpPr/>
            <p:nvPr/>
          </p:nvSpPr>
          <p:spPr>
            <a:xfrm>
              <a:off x="1349809" y="65918"/>
              <a:ext cx="5872941" cy="118181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0970" tIns="70485" rIns="140970" bIns="70485" numCol="1" spcCol="1270" anchor="ctr" anchorCtr="0">
              <a:noAutofit/>
            </a:bodyPr>
            <a:lstStyle/>
            <a:p>
              <a:pPr lvl="0" algn="ctr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700" kern="1200" dirty="0" smtClean="0"/>
                <a:t>1. Перекрыть газ, открыть окна и вызвать газовщиков.</a:t>
              </a:r>
              <a:endParaRPr lang="ru-RU" sz="3700" kern="1200" dirty="0"/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1643042" y="3857628"/>
            <a:ext cx="6000809" cy="1309687"/>
            <a:chOff x="1285875" y="1984"/>
            <a:chExt cx="6000809" cy="1309687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1285875" y="1984"/>
              <a:ext cx="6000809" cy="1309687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Скругленный прямоугольник 4"/>
            <p:cNvSpPr/>
            <p:nvPr/>
          </p:nvSpPr>
          <p:spPr>
            <a:xfrm>
              <a:off x="1349809" y="65918"/>
              <a:ext cx="5872941" cy="118181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0970" tIns="70485" rIns="140970" bIns="70485" numCol="1" spcCol="1270" anchor="ctr" anchorCtr="0">
              <a:noAutofit/>
            </a:bodyPr>
            <a:lstStyle/>
            <a:p>
              <a:pPr lvl="0" algn="ctr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700" dirty="0" smtClean="0"/>
                <a:t>2. Раздеться и пойти лечь спать.</a:t>
              </a:r>
              <a:endParaRPr lang="ru-RU" sz="3700" kern="1200" dirty="0"/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1714480" y="5286388"/>
            <a:ext cx="6000809" cy="1309687"/>
            <a:chOff x="1285875" y="1984"/>
            <a:chExt cx="6000809" cy="1309687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1285875" y="1984"/>
              <a:ext cx="6000809" cy="1309687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Скругленный прямоугольник 4"/>
            <p:cNvSpPr/>
            <p:nvPr/>
          </p:nvSpPr>
          <p:spPr>
            <a:xfrm>
              <a:off x="1349809" y="65918"/>
              <a:ext cx="5872941" cy="118181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0970" tIns="70485" rIns="140970" bIns="70485" numCol="1" spcCol="1270" anchor="ctr" anchorCtr="0">
              <a:noAutofit/>
            </a:bodyPr>
            <a:lstStyle/>
            <a:p>
              <a:pPr lvl="0" algn="ctr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700" kern="1200" dirty="0" smtClean="0"/>
                <a:t>3. Оставить вещи дома и пойти гулять с друзьями.</a:t>
              </a:r>
              <a:endParaRPr lang="ru-RU" sz="3700" kern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8579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Если вы пришли домой и почувствовали запах газа. Что нельзя делать ни при каких обстоятельствах?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1643042" y="2571744"/>
            <a:ext cx="6000809" cy="1309687"/>
            <a:chOff x="1285875" y="1984"/>
            <a:chExt cx="6000809" cy="1309687"/>
          </a:xfrm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1285875" y="1984"/>
              <a:ext cx="6000809" cy="1309687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Скругленный прямоугольник 4"/>
            <p:cNvSpPr/>
            <p:nvPr/>
          </p:nvSpPr>
          <p:spPr>
            <a:xfrm>
              <a:off x="1349809" y="65918"/>
              <a:ext cx="5872941" cy="118181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0970" tIns="70485" rIns="140970" bIns="70485" numCol="1" spcCol="1270" anchor="ctr" anchorCtr="0">
              <a:noAutofit/>
            </a:bodyPr>
            <a:lstStyle/>
            <a:p>
              <a:pPr lvl="0" algn="ctr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700" kern="1200" dirty="0" smtClean="0"/>
                <a:t>1. Открывать двери незнакомцам.</a:t>
              </a:r>
              <a:endParaRPr lang="ru-RU" sz="3700" kern="1200" dirty="0"/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1643042" y="3929066"/>
            <a:ext cx="6000809" cy="1309687"/>
            <a:chOff x="1285875" y="1984"/>
            <a:chExt cx="6000809" cy="1309687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1285875" y="1984"/>
              <a:ext cx="6000809" cy="1309687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Скругленный прямоугольник 4"/>
            <p:cNvSpPr/>
            <p:nvPr/>
          </p:nvSpPr>
          <p:spPr>
            <a:xfrm>
              <a:off x="1349809" y="65918"/>
              <a:ext cx="5872941" cy="118181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0970" tIns="70485" rIns="140970" bIns="70485" numCol="1" spcCol="1270" anchor="ctr" anchorCtr="0">
              <a:noAutofit/>
            </a:bodyPr>
            <a:lstStyle/>
            <a:p>
              <a:pPr lvl="0" algn="ctr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700" dirty="0" smtClean="0"/>
                <a:t>2. Включать свет.</a:t>
              </a:r>
              <a:endParaRPr lang="ru-RU" sz="3700" kern="1200" dirty="0"/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1643042" y="5214950"/>
            <a:ext cx="6000809" cy="1309687"/>
            <a:chOff x="1285875" y="1984"/>
            <a:chExt cx="6000809" cy="1309687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1285875" y="1984"/>
              <a:ext cx="6000809" cy="1309687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Скругленный прямоугольник 4"/>
            <p:cNvSpPr/>
            <p:nvPr/>
          </p:nvSpPr>
          <p:spPr>
            <a:xfrm>
              <a:off x="1349809" y="65918"/>
              <a:ext cx="5872941" cy="118181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0970" tIns="70485" rIns="140970" bIns="70485" numCol="1" spcCol="1270" anchor="ctr" anchorCtr="0">
              <a:noAutofit/>
            </a:bodyPr>
            <a:lstStyle/>
            <a:p>
              <a:pPr lvl="0" algn="ctr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700" dirty="0" smtClean="0"/>
                <a:t>3. Разговаривать по телефону.</a:t>
              </a:r>
              <a:endParaRPr lang="ru-RU" sz="3700" kern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Если у вас дома прорвало трубу и вода заполняет Ваш дом, что нужно сделать в первую очередь?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1500166" y="2500306"/>
            <a:ext cx="6000809" cy="1309687"/>
            <a:chOff x="1285875" y="1984"/>
            <a:chExt cx="6000809" cy="1309687"/>
          </a:xfrm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1285875" y="1984"/>
              <a:ext cx="6000809" cy="1309687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Скругленный прямоугольник 4"/>
            <p:cNvSpPr/>
            <p:nvPr/>
          </p:nvSpPr>
          <p:spPr>
            <a:xfrm>
              <a:off x="1349809" y="65918"/>
              <a:ext cx="5872941" cy="118181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0970" tIns="70485" rIns="140970" bIns="70485" numCol="1" spcCol="1270" anchor="ctr" anchorCtr="0">
              <a:noAutofit/>
            </a:bodyPr>
            <a:lstStyle/>
            <a:p>
              <a:pPr lvl="0" algn="ctr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700" kern="1200" dirty="0" smtClean="0"/>
                <a:t>1. Лечь на пол в лужу и начать в ней плескаться.</a:t>
              </a:r>
              <a:endParaRPr lang="ru-RU" sz="3700" kern="1200" dirty="0"/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1500166" y="3929066"/>
            <a:ext cx="6000809" cy="1309687"/>
            <a:chOff x="1285875" y="1984"/>
            <a:chExt cx="6000809" cy="1309687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1285875" y="1984"/>
              <a:ext cx="6000809" cy="1309687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Скругленный прямоугольник 4"/>
            <p:cNvSpPr/>
            <p:nvPr/>
          </p:nvSpPr>
          <p:spPr>
            <a:xfrm>
              <a:off x="1349809" y="65918"/>
              <a:ext cx="5872941" cy="118181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0970" tIns="70485" rIns="140970" bIns="70485" numCol="1" spcCol="1270" anchor="ctr" anchorCtr="0">
              <a:noAutofit/>
            </a:bodyPr>
            <a:lstStyle/>
            <a:p>
              <a:pPr lvl="0" algn="ctr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700" kern="1200" dirty="0" smtClean="0"/>
                <a:t>2. Быстро перекрыть воду.</a:t>
              </a:r>
              <a:endParaRPr lang="ru-RU" sz="3700" kern="1200" dirty="0"/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1500166" y="5357826"/>
            <a:ext cx="6000809" cy="1309687"/>
            <a:chOff x="1285875" y="1984"/>
            <a:chExt cx="6000809" cy="1309687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1285875" y="1984"/>
              <a:ext cx="6000809" cy="1309687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Скругленный прямоугольник 4"/>
            <p:cNvSpPr/>
            <p:nvPr/>
          </p:nvSpPr>
          <p:spPr>
            <a:xfrm>
              <a:off x="1349809" y="65918"/>
              <a:ext cx="5872941" cy="118181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0970" tIns="70485" rIns="140970" bIns="70485" numCol="1" spcCol="1270" anchor="ctr" anchorCtr="0">
              <a:noAutofit/>
            </a:bodyPr>
            <a:lstStyle/>
            <a:p>
              <a:pPr lvl="0" algn="ctr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700" kern="1200" dirty="0" smtClean="0"/>
                <a:t>3. Включить телевизор погромче, чтоб не слышать журчание воды.</a:t>
              </a:r>
              <a:endParaRPr lang="ru-RU" sz="3700" kern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35782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Молодцы! Но на какие номера нужно звонить? Давайте узнаем у Кеши.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60648"/>
            <a:ext cx="8229600" cy="195389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Вызов экстренных служб с мобильных телефонов МТС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124744"/>
            <a:ext cx="8784976" cy="547260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	</a:t>
            </a:r>
            <a:endParaRPr lang="ru-RU" dirty="0" smtClean="0"/>
          </a:p>
          <a:p>
            <a:pPr>
              <a:buNone/>
            </a:pPr>
            <a:r>
              <a:rPr lang="ru-RU" sz="36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010 — Вызов пожарной охраны и спасателей</a:t>
            </a:r>
            <a:endParaRPr lang="en-US" sz="3600" b="1" i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6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020</a:t>
            </a:r>
            <a:r>
              <a:rPr lang="ru-RU" sz="36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3600" b="1" i="1" dirty="0" smtClean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Вызов милиции</a:t>
            </a:r>
            <a:endParaRPr lang="en-US" sz="3600" b="1" i="1" dirty="0" smtClean="0">
              <a:ln>
                <a:solidFill>
                  <a:srgbClr val="FFFF00"/>
                </a:solidFill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6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030 </a:t>
            </a:r>
            <a:r>
              <a:rPr lang="ru-RU" sz="36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— Вызов скорой помощи</a:t>
            </a:r>
            <a:endParaRPr lang="en-US" sz="3600" b="1" i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6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040</a:t>
            </a:r>
            <a:r>
              <a:rPr lang="ru-RU" sz="36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— Вызов аварийной службы газа</a:t>
            </a:r>
            <a:endParaRPr lang="en-US" sz="3600" b="1" i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Это нужно помнить!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34" y="1571612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Молодцы ребята. Теперь я за Вас спокоен.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До свидания!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 теперь я хочу познакомить вас с моим другом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 useBgFill="1">
        <p:nvSpPr>
          <p:cNvPr id="13" name="Содержимое 2"/>
          <p:cNvSpPr txBox="1">
            <a:spLocks/>
          </p:cNvSpPr>
          <p:nvPr/>
        </p:nvSpPr>
        <p:spPr>
          <a:xfrm>
            <a:off x="785786" y="1785926"/>
            <a:ext cx="3357586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 useBgFill="1">
        <p:nvSpPr>
          <p:cNvPr id="14" name="Содержимое 2"/>
          <p:cNvSpPr txBox="1">
            <a:spLocks/>
          </p:cNvSpPr>
          <p:nvPr/>
        </p:nvSpPr>
        <p:spPr>
          <a:xfrm>
            <a:off x="938186" y="1938326"/>
            <a:ext cx="3490938" cy="4525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Это попугай Кеша, сегодня он поможет нам разобраться в том, что нужно делать и при каких </a:t>
            </a:r>
            <a:r>
              <a:rPr lang="ru-RU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обстоятельст-вах</a:t>
            </a:r>
            <a:endParaRPr kumimoji="0" lang="ru-RU" sz="3200" b="1" i="0" u="none" strike="noStrike" kern="1200" normalizeH="0" baseline="0" noProof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 useBgFill="1">
        <p:nvSpPr>
          <p:cNvPr id="17" name="Содержимое 2"/>
          <p:cNvSpPr txBox="1">
            <a:spLocks/>
          </p:cNvSpPr>
          <p:nvPr/>
        </p:nvSpPr>
        <p:spPr>
          <a:xfrm>
            <a:off x="4929190" y="1928802"/>
            <a:ext cx="3357586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 descr="C:\Documents and Settings\Admin\Мои документы\Мои рисунки\UDNHpIyO4i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000240"/>
            <a:ext cx="4357719" cy="441009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Кеша приготовил для Вас загадки и задания, давайте выполним их.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1571612"/>
            <a:ext cx="8286808" cy="4572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dirty="0" smtClean="0"/>
              <a:t>1.  Продолжите стихотворение:</a:t>
            </a:r>
          </a:p>
          <a:p>
            <a:endParaRPr lang="ru-RU" sz="4000" dirty="0" smtClean="0"/>
          </a:p>
          <a:p>
            <a:pPr algn="ctr">
              <a:buFontTx/>
              <a:buChar char="-"/>
            </a:pPr>
            <a:r>
              <a:rPr lang="ru-RU" sz="4000" dirty="0" smtClean="0"/>
              <a:t>Выпал на пол уголек</a:t>
            </a:r>
          </a:p>
          <a:p>
            <a:pPr algn="ctr">
              <a:buNone/>
            </a:pPr>
            <a:r>
              <a:rPr lang="ru-RU" sz="4000" dirty="0" smtClean="0"/>
              <a:t>Деревянный пол зажег.</a:t>
            </a:r>
          </a:p>
          <a:p>
            <a:pPr algn="ctr">
              <a:buNone/>
            </a:pPr>
            <a:r>
              <a:rPr lang="ru-RU" sz="4000" dirty="0" smtClean="0"/>
              <a:t>Не смотри, не жги, не стой –</a:t>
            </a:r>
          </a:p>
          <a:p>
            <a:pPr algn="ctr">
              <a:buNone/>
            </a:pPr>
            <a:r>
              <a:rPr lang="ru-RU" sz="4000" dirty="0" smtClean="0"/>
              <a:t>А залей его ____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Правильно!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1571612"/>
            <a:ext cx="8215370" cy="4572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ВОДОЙ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 вот еще загадка, ее отгадаете?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1571612"/>
            <a:ext cx="8286808" cy="4572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Жарю, парю и пеку,</a:t>
            </a:r>
            <a:br>
              <a:rPr lang="ru-RU" sz="4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В доме каждом быть могу.</a:t>
            </a:r>
            <a:br>
              <a:rPr lang="ru-RU" sz="4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Людям много - много лет</a:t>
            </a:r>
            <a:br>
              <a:rPr lang="ru-RU" sz="4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Я несу тепло и свет.</a:t>
            </a:r>
            <a:br>
              <a:rPr lang="ru-RU" sz="4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Обожгу – меня не тронь.</a:t>
            </a:r>
            <a:br>
              <a:rPr lang="ru-RU" sz="4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Называюсь я …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Молодцы!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1643050"/>
            <a:ext cx="8215370" cy="44291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800" dirty="0" smtClean="0">
                <a:latin typeface="Times New Roman" pitchFamily="18" charset="0"/>
                <a:cs typeface="Times New Roman" pitchFamily="18" charset="0"/>
              </a:rPr>
              <a:t>ОГОНЬ</a:t>
            </a:r>
            <a:endParaRPr lang="ru-RU" sz="8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 эту отгадаете?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1643050"/>
            <a:ext cx="8286808" cy="45005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Ты отгадай его скорей!</a:t>
            </a:r>
          </a:p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Он легче жидкости своей;</a:t>
            </a:r>
          </a:p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И если жидкость нагревать,</a:t>
            </a:r>
          </a:p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Он может быстро улетать,</a:t>
            </a:r>
          </a:p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Хоть этого не видит глаз,</a:t>
            </a:r>
          </a:p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Всё потому, что это ...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Вот это да! Снова отгадали!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1571612"/>
            <a:ext cx="8143932" cy="46434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800" dirty="0" smtClean="0">
                <a:latin typeface="Times New Roman" pitchFamily="18" charset="0"/>
                <a:cs typeface="Times New Roman" pitchFamily="18" charset="0"/>
              </a:rPr>
              <a:t>ГАЗ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Давай поиграем.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Кеша приготовил для Вас несколько вопросов.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1385862" y="2814630"/>
            <a:ext cx="3114668" cy="1971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Содержимое 2"/>
          <p:cNvSpPr txBox="1">
            <a:spLocks/>
          </p:cNvSpPr>
          <p:nvPr/>
        </p:nvSpPr>
        <p:spPr>
          <a:xfrm>
            <a:off x="1500166" y="1857364"/>
            <a:ext cx="6286544" cy="7858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3200" noProof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Что нужно делать при пожаре?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0" name="Схема 19"/>
          <p:cNvGraphicFramePr/>
          <p:nvPr/>
        </p:nvGraphicFramePr>
        <p:xfrm>
          <a:off x="357158" y="2794000"/>
          <a:ext cx="857256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715</TotalTime>
  <Words>401</Words>
  <Application>Microsoft Office PowerPoint</Application>
  <PresentationFormat>Экран (4:3)</PresentationFormat>
  <Paragraphs>82</Paragraphs>
  <Slides>16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Огонь, вода,  газ</vt:lpstr>
      <vt:lpstr>А теперь я хочу познакомить вас с моим другом</vt:lpstr>
      <vt:lpstr>Кеша приготовил для Вас загадки и задания, давайте выполним их.</vt:lpstr>
      <vt:lpstr>Правильно!</vt:lpstr>
      <vt:lpstr>А вот еще загадка, ее отгадаете?</vt:lpstr>
      <vt:lpstr>Молодцы!</vt:lpstr>
      <vt:lpstr>А эту отгадаете?</vt:lpstr>
      <vt:lpstr>Вот это да! Снова отгадали!</vt:lpstr>
      <vt:lpstr>Давай поиграем. Кеша приготовил для Вас несколько вопросов.</vt:lpstr>
      <vt:lpstr>Если вы пришли домой и почувствовали запах газа. Что нужно сделать в первую очередь?</vt:lpstr>
      <vt:lpstr>Если вы пришли домой и почувствовали запах газа. Что нельзя делать ни при каких обстоятельствах?</vt:lpstr>
      <vt:lpstr>Если у вас дома прорвало трубу и вода заполняет Ваш дом, что нужно сделать в первую очередь?</vt:lpstr>
      <vt:lpstr>Молодцы! Но на какие номера нужно звонить? Давайте узнаем у Кеши.</vt:lpstr>
      <vt:lpstr>Вызов экстренных служб с мобильных телефонов МТС  </vt:lpstr>
      <vt:lpstr>Это нужно помнить!</vt:lpstr>
      <vt:lpstr>Молодцы ребята. Теперь я за Вас спокоен.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Огонь, вода,  газ</dc:title>
  <dc:creator>Admin</dc:creator>
  <cp:lastModifiedBy>Admin</cp:lastModifiedBy>
  <cp:revision>67</cp:revision>
  <dcterms:created xsi:type="dcterms:W3CDTF">2015-10-10T14:15:22Z</dcterms:created>
  <dcterms:modified xsi:type="dcterms:W3CDTF">2015-11-04T17:02:55Z</dcterms:modified>
</cp:coreProperties>
</file>