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8" r:id="rId9"/>
    <p:sldId id="269" r:id="rId10"/>
    <p:sldId id="270" r:id="rId11"/>
    <p:sldId id="271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48A1B23-8064-4186-892D-83B17ABA7E23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2447FB9-CD62-4B24-9A56-EA706726E7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420889"/>
            <a:ext cx="8458200" cy="3654898"/>
          </a:xfrm>
        </p:spPr>
        <p:txBody>
          <a:bodyPr>
            <a:noAutofit/>
          </a:bodyPr>
          <a:lstStyle/>
          <a:p>
            <a:r>
              <a:rPr lang="ru-RU" sz="5400" dirty="0" smtClean="0"/>
              <a:t>Единицы </a:t>
            </a:r>
            <a:r>
              <a:rPr lang="ru-RU" sz="5400" dirty="0" smtClean="0"/>
              <a:t>измерения величин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                                                                     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Колхозное поле прямоугольной формы занимает площадь 18 га. Ширина поля 300 м. Найдите периметр.</a:t>
            </a:r>
          </a:p>
          <a:p>
            <a:pPr>
              <a:buNone/>
            </a:pPr>
            <a:r>
              <a:rPr lang="ru-RU" dirty="0" smtClean="0"/>
              <a:t>                     </a:t>
            </a:r>
            <a:r>
              <a:rPr lang="en-US" dirty="0" smtClean="0"/>
              <a:t>S-18 </a:t>
            </a:r>
            <a:r>
              <a:rPr lang="ru-RU" dirty="0" smtClean="0"/>
              <a:t>га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300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05064"/>
            <a:ext cx="252028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1)180000 : 300=600(м)- длина.</a:t>
            </a:r>
          </a:p>
          <a:p>
            <a:r>
              <a:rPr lang="ru-RU" dirty="0" smtClean="0"/>
              <a:t>2)(600+300)х2=18000(м)</a:t>
            </a:r>
          </a:p>
          <a:p>
            <a:r>
              <a:rPr lang="ru-RU" dirty="0" smtClean="0"/>
              <a:t>                        Ответ: 18000 метров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Спасибо за внимание.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i="1" u="sng" dirty="0" smtClean="0"/>
              <a:t>Выпиши величины в порядке возрастания.</a:t>
            </a:r>
            <a:endParaRPr lang="ru-RU" sz="4400" b="1" i="1" u="sng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Площадь поселка </a:t>
            </a:r>
            <a:r>
              <a:rPr lang="ru-RU" dirty="0" err="1" smtClean="0"/>
              <a:t>Кашино</a:t>
            </a:r>
            <a:r>
              <a:rPr lang="ru-RU" dirty="0" smtClean="0"/>
              <a:t> - один квадратный километр, площадь картофельного поля за поселком – один гектар, а детская площадка в центре </a:t>
            </a:r>
            <a:r>
              <a:rPr lang="ru-RU" dirty="0" err="1" smtClean="0"/>
              <a:t>Кашино</a:t>
            </a:r>
            <a:r>
              <a:rPr lang="ru-RU" dirty="0" smtClean="0"/>
              <a:t> занимает один ар.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3394" t="27421" r="8632" b="56194"/>
          <a:stretch>
            <a:fillRect/>
          </a:stretch>
        </p:blipFill>
        <p:spPr bwMode="auto">
          <a:xfrm>
            <a:off x="0" y="0"/>
            <a:ext cx="9540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Выразите в арах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        200м</a:t>
            </a:r>
          </a:p>
          <a:p>
            <a:r>
              <a:rPr lang="ru-RU" dirty="0" smtClean="0"/>
              <a:t>                          </a:t>
            </a:r>
          </a:p>
          <a:p>
            <a:r>
              <a:rPr lang="ru-RU" dirty="0" smtClean="0"/>
              <a:t>                          100м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852936"/>
            <a:ext cx="252028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200  • 100  = 20 000 кв.м</a:t>
            </a:r>
          </a:p>
          <a:p>
            <a:r>
              <a:rPr lang="ru-RU" dirty="0" smtClean="0"/>
              <a:t>1 ар = 100 кв.м, следовательно</a:t>
            </a:r>
          </a:p>
          <a:p>
            <a:r>
              <a:rPr lang="ru-RU" dirty="0" smtClean="0"/>
              <a:t>20000 кв.м = 200 ар</a:t>
            </a:r>
          </a:p>
          <a:p>
            <a:endParaRPr lang="ru-RU" sz="1200" dirty="0" smtClean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«Длина прямоугольного участка земли 200 м, ширина на 40 м меньше длины. Какова площадь участка?»</a:t>
            </a:r>
          </a:p>
          <a:p>
            <a:r>
              <a:rPr lang="ru-RU" dirty="0" smtClean="0"/>
              <a:t>                        200</a:t>
            </a:r>
          </a:p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dirty="0" smtClean="0"/>
              <a:t>                                           на 40 меньше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en-US" dirty="0" smtClean="0"/>
              <a:t>S-?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3645024"/>
            <a:ext cx="2736304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1). 200-40=160 (м)</a:t>
            </a:r>
          </a:p>
          <a:p>
            <a:r>
              <a:rPr lang="ru-RU" dirty="0" smtClean="0"/>
              <a:t>2). 160х200=32000(кв.м)= =3га2а</a:t>
            </a:r>
          </a:p>
          <a:p>
            <a:r>
              <a:rPr lang="ru-RU" dirty="0" smtClean="0"/>
              <a:t>                     Ответ: 3на 2а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105</TotalTime>
  <Words>153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Единицы измерения величин</vt:lpstr>
      <vt:lpstr>Выпиши величины в порядке возрастания.</vt:lpstr>
      <vt:lpstr>Слайд 3</vt:lpstr>
      <vt:lpstr>Слайд 4</vt:lpstr>
      <vt:lpstr>Слайд 5</vt:lpstr>
      <vt:lpstr>Выразите в арах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Единицы измерения величин</dc:title>
  <dc:creator>Джеки чан</dc:creator>
  <cp:lastModifiedBy>Джеки чан</cp:lastModifiedBy>
  <cp:revision>13</cp:revision>
  <dcterms:created xsi:type="dcterms:W3CDTF">2016-11-14T13:23:25Z</dcterms:created>
  <dcterms:modified xsi:type="dcterms:W3CDTF">2017-04-06T08:25:23Z</dcterms:modified>
</cp:coreProperties>
</file>