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69" r:id="rId3"/>
    <p:sldId id="303" r:id="rId4"/>
    <p:sldId id="304" r:id="rId5"/>
    <p:sldId id="258" r:id="rId6"/>
    <p:sldId id="290" r:id="rId7"/>
    <p:sldId id="302" r:id="rId8"/>
    <p:sldId id="289" r:id="rId9"/>
    <p:sldId id="292" r:id="rId10"/>
    <p:sldId id="293" r:id="rId11"/>
    <p:sldId id="294" r:id="rId12"/>
    <p:sldId id="295" r:id="rId13"/>
    <p:sldId id="266" r:id="rId14"/>
    <p:sldId id="280" r:id="rId15"/>
    <p:sldId id="265" r:id="rId16"/>
    <p:sldId id="261" r:id="rId17"/>
    <p:sldId id="262" r:id="rId18"/>
    <p:sldId id="311" r:id="rId19"/>
    <p:sldId id="263" r:id="rId20"/>
    <p:sldId id="267" r:id="rId21"/>
    <p:sldId id="264" r:id="rId22"/>
    <p:sldId id="313" r:id="rId23"/>
    <p:sldId id="307" r:id="rId24"/>
    <p:sldId id="308" r:id="rId25"/>
    <p:sldId id="309" r:id="rId26"/>
    <p:sldId id="310" r:id="rId27"/>
    <p:sldId id="314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57" autoAdjust="0"/>
    <p:restoredTop sz="94660"/>
  </p:normalViewPr>
  <p:slideViewPr>
    <p:cSldViewPr>
      <p:cViewPr>
        <p:scale>
          <a:sx n="100" d="100"/>
          <a:sy n="100" d="100"/>
        </p:scale>
        <p:origin x="-330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>
            <a:grpSpLocks noGrp="1"/>
          </p:cNvGrpSpPr>
          <p:nvPr>
            <p:ph type="title"/>
          </p:nvPr>
        </p:nvGrpSpPr>
        <p:grpSpPr bwMode="auto">
          <a:xfrm rot="5400000" flipV="1">
            <a:off x="-3018806" y="3196284"/>
            <a:ext cx="6764556" cy="558879"/>
            <a:chOff x="0" y="3648"/>
            <a:chExt cx="5856" cy="484"/>
          </a:xfrm>
        </p:grpSpPr>
        <p:pic>
          <p:nvPicPr>
            <p:cNvPr id="5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785786" y="0"/>
            <a:ext cx="8358214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Презентация к уроку 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учебному предмету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Культура народов Республики Саха (Якутия)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5–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классе на тему: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 могучей реки  Лены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скульптуре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азработан учителями высшей категории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МОБУ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СОШ №17 г. Якутск РС(Я):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Тарабукиной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Ириной Егоровной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Гоголевой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Верой Романовной</a:t>
            </a:r>
            <a:endParaRPr lang="ru-RU" sz="2400" dirty="0"/>
          </a:p>
        </p:txBody>
      </p: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143644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928662" y="0"/>
            <a:ext cx="8215338" cy="6715148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Рисунок ученицы 5 класса  СОШ г.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Олекма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0"/>
          <p:cNvGrpSpPr>
            <a:grpSpLocks noGrp="1"/>
          </p:cNvGrpSpPr>
          <p:nvPr>
            <p:ph type="title"/>
          </p:nvPr>
        </p:nvGrpSpPr>
        <p:grpSpPr bwMode="auto">
          <a:xfrm rot="16200000">
            <a:off x="-2786102" y="3000384"/>
            <a:ext cx="6500834" cy="500066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6" descr="http://static1.repo.aif.ru/1/28/475929/c/8a71cc834d94e858c6197aefd1f10bb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1214422"/>
            <a:ext cx="7422828" cy="492922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20"/>
          <p:cNvGrpSpPr>
            <a:grpSpLocks/>
          </p:cNvGrpSpPr>
          <p:nvPr/>
        </p:nvGrpSpPr>
        <p:grpSpPr bwMode="auto">
          <a:xfrm>
            <a:off x="0" y="428604"/>
            <a:ext cx="4214810" cy="428628"/>
            <a:chOff x="0" y="3648"/>
            <a:chExt cx="5856" cy="484"/>
          </a:xfrm>
        </p:grpSpPr>
        <p:pic>
          <p:nvPicPr>
            <p:cNvPr id="1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785786" y="0"/>
            <a:ext cx="8501122" cy="12858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Задания по группам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285852" y="1928802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вы думаете,  почему она нарисовала так?</a:t>
            </a:r>
          </a:p>
          <a:p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285852" y="250030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она хотела сказать, показать своим рисунком?</a:t>
            </a:r>
          </a:p>
          <a:p>
            <a:endParaRPr lang="ru-RU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285852" y="3429000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вдохновляет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этот рисунок?</a:t>
            </a:r>
          </a:p>
          <a:p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285852" y="1428736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вы видите на этом рисунке?</a:t>
            </a:r>
            <a:endParaRPr lang="ru-RU" sz="2400" b="1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714348" y="0"/>
            <a:ext cx="8429652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Содержимое 15" descr="скуль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4071942"/>
            <a:ext cx="3357586" cy="2558964"/>
          </a:xfrm>
        </p:spPr>
      </p:pic>
      <p:grpSp>
        <p:nvGrpSpPr>
          <p:cNvPr id="5" name="Group 20"/>
          <p:cNvGrpSpPr>
            <a:grpSpLocks noGrp="1"/>
          </p:cNvGrpSpPr>
          <p:nvPr>
            <p:ph type="title"/>
          </p:nvPr>
        </p:nvGrpSpPr>
        <p:grpSpPr bwMode="auto">
          <a:xfrm rot="16200000">
            <a:off x="-3036123" y="3178967"/>
            <a:ext cx="6858000" cy="500066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4643438" y="6286520"/>
            <a:ext cx="4357686" cy="334984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TextBox 14"/>
          <p:cNvSpPr txBox="1"/>
          <p:nvPr/>
        </p:nvSpPr>
        <p:spPr>
          <a:xfrm>
            <a:off x="785786" y="1"/>
            <a:ext cx="83582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Скульптура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(лат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sculptura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от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sculpo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-вырезаю, высекаю)- ваяние, пластика, вид изобразительного искусства, произведение, которого имеют объемную, трехмерную форму и выполняются из твердых или пластических материалов.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Сначала рисуют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эскиз, затем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лепят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маленький эскиз из пластилина или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глины, передающий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первоначальный замысел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Затем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воспроизводят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эскиз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глине в большем размере 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дорабатывают его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По форме отливается точное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гипсовое воспроизведение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модели, так называемая "отливка". 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71472" y="0"/>
            <a:ext cx="8572528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 rot="5400000">
            <a:off x="-3127424" y="3229420"/>
            <a:ext cx="6850737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" descr="Лена в мастерской Николая Чоччасова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642918"/>
            <a:ext cx="7455772" cy="5591829"/>
          </a:xfrm>
          <a:prstGeom prst="rect">
            <a:avLst/>
          </a:prstGeom>
          <a:noFill/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7715304" cy="4286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Николай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Чоччасов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мастерской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571472" y="0"/>
            <a:ext cx="8572528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набережной в якутском городе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Олекминске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появилась новая достопримечательность –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памятник реке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Лене.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Трёхметровый постамент работы известного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якутского скульптора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Николая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Чоччасова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создании образа вдохновился рисунком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олёкминской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пятиклассницы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вашей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ровесницы,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Валентины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чей эскиз победил  в конкурсе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детских рисунков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7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Group 20"/>
          <p:cNvGrpSpPr>
            <a:grpSpLocks noGrp="1"/>
          </p:cNvGrpSpPr>
          <p:nvPr>
            <p:ph type="title"/>
          </p:nvPr>
        </p:nvGrpSpPr>
        <p:grpSpPr bwMode="auto">
          <a:xfrm rot="5400000">
            <a:off x="-3143264" y="3143264"/>
            <a:ext cx="6858000" cy="571472"/>
            <a:chOff x="0" y="3648"/>
            <a:chExt cx="5856" cy="484"/>
          </a:xfrm>
        </p:grpSpPr>
        <p:pic>
          <p:nvPicPr>
            <p:cNvPr id="12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642910" y="0"/>
            <a:ext cx="850109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 rot="5400000">
            <a:off x="-2972992" y="3115836"/>
            <a:ext cx="66380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4" descr="Памятник крупнейшей реке Восточной Сибири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857232"/>
            <a:ext cx="7610949" cy="5308028"/>
          </a:xfrm>
          <a:prstGeom prst="rect">
            <a:avLst/>
          </a:prstGeom>
          <a:noFill/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286676" cy="50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«Красавица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Лена»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1600201"/>
            <a:ext cx="6900882" cy="8286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группа</a:t>
            </a:r>
          </a:p>
          <a:p>
            <a:pPr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Биография скульптора Николая </a:t>
            </a:r>
            <a:r>
              <a:rPr lang="ru-RU" sz="3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Чоччасова</a:t>
            </a:r>
            <a:endParaRPr lang="ru-RU" sz="3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группа</a:t>
            </a:r>
          </a:p>
          <a:p>
            <a:pPr>
              <a:defRPr/>
            </a:pP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История создания памятника реке Лена</a:t>
            </a:r>
          </a:p>
          <a:p>
            <a:pPr>
              <a:defRPr/>
            </a:pPr>
            <a:endParaRPr lang="ru-RU" sz="3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группа</a:t>
            </a:r>
            <a:endParaRPr lang="ru-RU" sz="3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Почему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этот памятник посвящен реке Лена</a:t>
            </a:r>
          </a:p>
          <a:p>
            <a:pPr>
              <a:defRPr/>
            </a:pPr>
            <a:endParaRPr lang="ru-RU" sz="3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0" y="428604"/>
            <a:ext cx="407193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286248" y="214290"/>
            <a:ext cx="4643470" cy="78581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Задания по  группам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2800" dirty="0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 rot="5400000">
            <a:off x="-3214702" y="3214702"/>
            <a:ext cx="6858000" cy="428596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Содержимое 2"/>
          <p:cNvSpPr>
            <a:spLocks noGrp="1"/>
          </p:cNvSpPr>
          <p:nvPr>
            <p:ph idx="1"/>
          </p:nvPr>
        </p:nvSpPr>
        <p:spPr>
          <a:xfrm>
            <a:off x="857224" y="142852"/>
            <a:ext cx="8286776" cy="592935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группа</a:t>
            </a:r>
          </a:p>
          <a:p>
            <a:pPr algn="just"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Родился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1978 году в Верхневилюйске. Учился в г. Якутск. Вырос в творческой среде художников. Мечтал стать художником анимационного кино. Рисовал с детства. На него повлиял дедушка,  Анисим Григорьевич Прокопьев, народный художник, косторез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школы и художественного училища хотел устроиться в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Сахафильм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но по воле случая поступил в институт им. И.Репина.</a:t>
            </a:r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Николай Никитич 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Чоччасов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225789" y="3225789"/>
            <a:ext cx="685800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451578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Рисунок 14" descr="http://nashaplaneta.su/_nw/77/7337477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298"/>
            <a:ext cx="7929586" cy="442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429684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«Образ Лены мы начали обсуждать в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марте этого года, -рассказал журналистам автор. –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Этот год для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Олёкминска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юбилейный –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380 лет со дня основания. Хотели успеть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поставить скульптуру к праздничной дате».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При создании своей Лены Николай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Чоччасов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вдохновился рисунком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олёкминской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пятиклассницы Валентины, чей эскиз победил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конкурсе детских рисунков.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Фигура выполнена из бетона, на работу у </a:t>
            </a:r>
          </a:p>
          <a:p>
            <a:pPr algn="just" fontAlgn="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художника ушло не более двух месяцев.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 rot="16200000">
            <a:off x="-3154363" y="3154363"/>
            <a:ext cx="6715148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5929354" cy="57150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группа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642910" y="0"/>
            <a:ext cx="850109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011519" y="3154363"/>
            <a:ext cx="6715148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 flipH="1">
            <a:off x="714348" y="0"/>
            <a:ext cx="8429652" cy="614364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урока: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Образовательные: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помочь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усвоить детям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новое понятие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«скульптура»,  дать знания 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Лена, известном скульпторе Николае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Чоччасове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Развивающие: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познавательный интерес, кругозор,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родной природе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познавательную активность детей, умение наблюдать, сравнивать, обобщать и делать выводы;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Воспитательные: 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-содействовать формированию личности ученика,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-поддерживать потребности и мотивы узнавать «новое»; 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-формировать  эмоционально-положительное отношение к предмету, показывая связь изучаемых предметов с жизнью;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любовь к родной природе, бережное отношение к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окружающей среде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642910" y="0"/>
            <a:ext cx="850109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2868655" y="3011499"/>
            <a:ext cx="642942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286520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" descr="Первый памятник на территории Якутии  в честь великой сибирской реки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85728"/>
            <a:ext cx="7786742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Идея по установке скульптуры принадлежит администрации </a:t>
            </a:r>
          </a:p>
          <a:p>
            <a:pPr fontAlgn="base"/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Олекминского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района. Было много предложений и </a:t>
            </a: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итоге решили поставить скульптуру на городской дамбе.</a:t>
            </a:r>
          </a:p>
          <a:p>
            <a:pPr fontAlgn="base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порекомендовали скульптора Николая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Чоччасова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Авторы идеи сошлись на том, что если 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устье река Лена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начинается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небольшой ручей,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её можно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представить в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 маленькой девочки.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низовьях её представляют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женщину в возрасте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в 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Олекминске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она должна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выглядеть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девушка 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расцвете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красоты.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Испокон веков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Лена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кормила населявшие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её берега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народы,которые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выживали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порой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благодаря рыболовному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промыслу.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была и есть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матерью – кормилицей и благодарные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помнить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этом.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4643438" y="6286520"/>
            <a:ext cx="4286248" cy="357166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 rot="16200000">
            <a:off x="-3225790" y="3082892"/>
            <a:ext cx="6858003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28596" y="0"/>
            <a:ext cx="8715404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 smtClean="0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225789" y="3225789"/>
            <a:ext cx="685800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451578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472518" cy="535785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Теперь насладимся природой нашей могучей реки Лены в разное время года, послушаем  песню.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http://mtdata.ru/u12/photoB1B7/20006950139-0/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928934"/>
            <a:ext cx="4333906" cy="3250430"/>
          </a:xfrm>
          <a:prstGeom prst="rect">
            <a:avLst/>
          </a:prstGeom>
          <a:noFill/>
        </p:spPr>
      </p:pic>
      <p:pic>
        <p:nvPicPr>
          <p:cNvPr id="17" name="Picture 2" descr="http://mtdata.ru/u18/photo40AC/20881180947-0/origin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857364"/>
            <a:ext cx="3429023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225789" y="3225789"/>
            <a:ext cx="685800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451578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" descr="http://img-fotki.yandex.ru/get/6000/info-flot.7d/0_5513c_5c90352f_or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14290"/>
            <a:ext cx="7572428" cy="592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225789" y="3225789"/>
            <a:ext cx="685800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451578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" descr="http://bashgazet.ru/uploads/posts/2013-03/1363919864_voda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289"/>
            <a:ext cx="8072461" cy="6054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225789" y="3225789"/>
            <a:ext cx="685800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451578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" descr="http://ski.ru/kohana/upload/user_images/2983_1324653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57166"/>
            <a:ext cx="7620021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обряды, посвященные реке,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 знаете?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У народа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саха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важное место в веровании до сих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 занимает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почитание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еку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почитанием называют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Эбэ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реки нельзя громко разговаривать, кричать;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нельзя бросать острые предметы,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мусор;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чтобы задобрить реку один раз 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совершают обряд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обращения к духу реки и земли.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еред рыбалкой просят разрешения у духа реки, окропляют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огонь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225789" y="3225789"/>
            <a:ext cx="685800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451578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</a:p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Посмотрите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Н.Чоччасова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подготовьте сообщение</a:t>
            </a:r>
          </a:p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 истории создания одной из  понравившейся  скульптуры.</a:t>
            </a: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 rot="16200000">
            <a:off x="-3225789" y="3225789"/>
            <a:ext cx="6858000" cy="406422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451578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4" descr="http://old.sakha.gov.ru/sites/default/files/story/img/2014_06/36/ind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256"/>
            <a:ext cx="3132348" cy="2088232"/>
          </a:xfrm>
          <a:prstGeom prst="rect">
            <a:avLst/>
          </a:prstGeom>
          <a:noFill/>
        </p:spPr>
      </p:pic>
      <p:pic>
        <p:nvPicPr>
          <p:cNvPr id="16" name="Picture 2" descr="https://newdaynews.ru/pict/arts1/r179/dop1/15/12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2984858"/>
            <a:ext cx="2357454" cy="3263601"/>
          </a:xfrm>
          <a:prstGeom prst="rect">
            <a:avLst/>
          </a:prstGeom>
          <a:noFill/>
        </p:spPr>
      </p:pic>
      <p:pic>
        <p:nvPicPr>
          <p:cNvPr id="17" name="Picture 6" descr="http://news.ykt.ru/upload/image/2014/09/24636/main.jpg?141076788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2071678"/>
            <a:ext cx="3325190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Рабочий стол\Вере презентации\мои рисунки\обойдар\ОБОЙ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978" y="0"/>
            <a:ext cx="968644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8929718" cy="4585871"/>
          </a:xfrm>
          <a:prstGeom prst="rect">
            <a:avLst/>
          </a:prstGeom>
          <a:scene3d>
            <a:camera prst="isometricRightUp"/>
            <a:lightRig rig="threePt" dir="t"/>
          </a:scene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Спасибо!</a:t>
            </a: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6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Махтал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6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500034" y="0"/>
            <a:ext cx="8643966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rmAutofit fontScale="92500" lnSpcReduction="10000"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Личностные УУД: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целостный, социально- ориентированный взгляд на мир 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мотивацию к обучению и целенаправленной 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познавательной деятельности;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воспринимать одноклассников как членов своей группы;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вносить свой вклад в работу для достижения общих результатов;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быть толерантным к чужим и собственным ошибкам, другому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мнению и проявлять готовность к их обсуждению</a:t>
            </a:r>
          </a:p>
          <a:p>
            <a:pPr algn="just">
              <a:buNone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результаты: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регулятивные УУД: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совместно с учителем обнаруживать и формулировать учебную проблему;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после предварительного обсуждения самостоятельно формулировать тему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урока и цель урока; 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иметь способность к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целеполаганию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оценивать учебные действия в соответствии с поставленной задачей;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сверять свои действия с целью, учиться давать оценку результатов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учебной деятельности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pSp>
        <p:nvGrpSpPr>
          <p:cNvPr id="10" name="Group 20"/>
          <p:cNvGrpSpPr>
            <a:grpSpLocks noGrp="1"/>
          </p:cNvGrpSpPr>
          <p:nvPr>
            <p:ph type="title"/>
          </p:nvPr>
        </p:nvGrpSpPr>
        <p:grpSpPr bwMode="auto">
          <a:xfrm rot="16200000">
            <a:off x="-3244861" y="3244861"/>
            <a:ext cx="6858001" cy="368280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oup 20"/>
          <p:cNvGrpSpPr>
            <a:grpSpLocks/>
          </p:cNvGrpSpPr>
          <p:nvPr/>
        </p:nvGrpSpPr>
        <p:grpSpPr bwMode="auto">
          <a:xfrm>
            <a:off x="3643306" y="6215082"/>
            <a:ext cx="5500694" cy="406422"/>
            <a:chOff x="0" y="3648"/>
            <a:chExt cx="5856" cy="484"/>
          </a:xfrm>
        </p:grpSpPr>
        <p:pic>
          <p:nvPicPr>
            <p:cNvPr id="2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571472" y="0"/>
            <a:ext cx="8572528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познавательные УУД: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ориентироваться  в своей системе знаний;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извлекать и перерабатывать информацию для открытия новых знаний;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перерабатывать полученную информацию; делать выводы в результате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совместной работы  класса, группы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коммуникативные УУД: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формировать  умения аргументировать свое мнение, убеждать и уступать;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умение договариваться, находить общее, слышать других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оформлять свои мысли в речевой форме и доносить свою позицию до других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предметные УУД: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Расширить знания о известных деятелях  искусства Якутии, о реке Лена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Уметь объяснять значение понятия скульптура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Оборудование: 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проекционная система (проектор, экран), компьютер, </a:t>
            </a:r>
          </a:p>
          <a:p>
            <a:pPr lvl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электронная презентация </a:t>
            </a:r>
          </a:p>
          <a:p>
            <a:pPr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0"/>
          <p:cNvGrpSpPr>
            <a:grpSpLocks noGrp="1"/>
          </p:cNvGrpSpPr>
          <p:nvPr>
            <p:ph type="title"/>
          </p:nvPr>
        </p:nvGrpSpPr>
        <p:grpSpPr bwMode="auto">
          <a:xfrm rot="16200000">
            <a:off x="-2924229" y="3173422"/>
            <a:ext cx="6429420" cy="368280"/>
            <a:chOff x="0" y="3648"/>
            <a:chExt cx="5856" cy="484"/>
          </a:xfrm>
        </p:grpSpPr>
        <p:pic>
          <p:nvPicPr>
            <p:cNvPr id="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20"/>
          <p:cNvGrpSpPr>
            <a:grpSpLocks/>
          </p:cNvGrpSpPr>
          <p:nvPr/>
        </p:nvGrpSpPr>
        <p:grpSpPr bwMode="auto">
          <a:xfrm>
            <a:off x="3643306" y="6072206"/>
            <a:ext cx="5500694" cy="406422"/>
            <a:chOff x="0" y="3648"/>
            <a:chExt cx="5856" cy="484"/>
          </a:xfrm>
        </p:grpSpPr>
        <p:pic>
          <p:nvPicPr>
            <p:cNvPr id="16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4" name="Picture 2" descr="C:\Documents and Settings\Admin\Рабочий стол\Вере презентации\мои рисунки\обойдар\ОБОЙ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" y="0"/>
            <a:ext cx="914404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864399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Самая  крупная река нашей Республики?</a:t>
            </a:r>
          </a:p>
        </p:txBody>
      </p:sp>
      <p:pic>
        <p:nvPicPr>
          <p:cNvPr id="6" name="Picture 2" descr="http://eugene-kaspersky.wpengine.netdna-cdn.com/files/2013/08/lena_pillars_yakutia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85926"/>
            <a:ext cx="4442913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>
            <a:grpSpLocks noGrp="1"/>
          </p:cNvGrpSpPr>
          <p:nvPr>
            <p:ph type="title"/>
          </p:nvPr>
        </p:nvGrpSpPr>
        <p:grpSpPr bwMode="auto">
          <a:xfrm rot="16200000">
            <a:off x="-3071810" y="3071810"/>
            <a:ext cx="6857999" cy="714379"/>
            <a:chOff x="0" y="3648"/>
            <a:chExt cx="5856" cy="484"/>
          </a:xfrm>
        </p:grpSpPr>
        <p:pic>
          <p:nvPicPr>
            <p:cNvPr id="5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785786" y="0"/>
            <a:ext cx="8358214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Лена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самая крупная из российских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рек, чей бассейн целиком лежит в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пределах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страны.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крупнейшая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река в мире, полностью протекающая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районе вечной мерзлоты.</a:t>
            </a:r>
          </a:p>
          <a:p>
            <a:endParaRPr lang="ru-RU" dirty="0"/>
          </a:p>
        </p:txBody>
      </p: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3643306" y="6215082"/>
            <a:ext cx="5500694" cy="406422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 знаете о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реке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Лена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ds02.infourok.ru/uploads/ex/061e/00041145-8d27123b/img2.jpg"/>
          <p:cNvPicPr/>
          <p:nvPr/>
        </p:nvPicPr>
        <p:blipFill>
          <a:blip r:embed="rId2"/>
          <a:srcRect l="2565" t="4273" r="56707" b="41026"/>
          <a:stretch>
            <a:fillRect/>
          </a:stretch>
        </p:blipFill>
        <p:spPr bwMode="auto">
          <a:xfrm>
            <a:off x="5357818" y="2214554"/>
            <a:ext cx="364333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285720" y="142852"/>
            <a:ext cx="5500694" cy="406422"/>
            <a:chOff x="0" y="3648"/>
            <a:chExt cx="5856" cy="484"/>
          </a:xfrm>
        </p:grpSpPr>
        <p:pic>
          <p:nvPicPr>
            <p:cNvPr id="7" name="Picture 21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2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3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4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Ле́на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(якут. </a:t>
            </a:r>
            <a:r>
              <a:rPr lang="ru-RU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Өлүөнэ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бур.</a:t>
            </a:r>
            <a:r>
              <a:rPr lang="ru-RU" sz="28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Зγлхэ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 — река в России,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крупнейшая река  Восточной Сибири, 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впадает в море Лаптевых Северного Ледовитого океана.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Длина - 4400 км, площадь бассейна - 2490 тыс. км²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Протекает по территории Иркутской области и  Якутии,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некоторые из её притоков относятся к Забайкальскому, 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Красноярскому, Хабаровском  краям, Бурятии и 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Амурской области.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  <p:grpSp>
        <p:nvGrpSpPr>
          <p:cNvPr id="10" name="Group 20"/>
          <p:cNvGrpSpPr>
            <a:grpSpLocks noGrp="1"/>
          </p:cNvGrpSpPr>
          <p:nvPr>
            <p:ph type="title"/>
          </p:nvPr>
        </p:nvGrpSpPr>
        <p:grpSpPr bwMode="auto">
          <a:xfrm>
            <a:off x="0" y="285728"/>
            <a:ext cx="9144000" cy="357190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20"/>
          <p:cNvGrpSpPr>
            <a:grpSpLocks/>
          </p:cNvGrpSpPr>
          <p:nvPr/>
        </p:nvGrpSpPr>
        <p:grpSpPr bwMode="auto">
          <a:xfrm>
            <a:off x="0" y="6286520"/>
            <a:ext cx="9144000" cy="406422"/>
            <a:chOff x="0" y="3648"/>
            <a:chExt cx="5856" cy="484"/>
          </a:xfrm>
        </p:grpSpPr>
        <p:pic>
          <p:nvPicPr>
            <p:cNvPr id="16" name="Picture 21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2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3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4" descr="фон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>
                  <a:alpha val="50000"/>
                </a:schemeClr>
              </a:gs>
              <a:gs pos="100000">
                <a:srgbClr val="3399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Какие населенные пункты 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расположены вдоль реки Лена?</a:t>
            </a: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0" y="6572272"/>
            <a:ext cx="9144000" cy="285728"/>
            <a:chOff x="0" y="3648"/>
            <a:chExt cx="5856" cy="484"/>
          </a:xfrm>
        </p:grpSpPr>
        <p:pic>
          <p:nvPicPr>
            <p:cNvPr id="11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" descr="http://www.locman.net/pics/lena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0174"/>
            <a:ext cx="9153556" cy="4929222"/>
          </a:xfrm>
          <a:prstGeom prst="rect">
            <a:avLst/>
          </a:prstGeom>
          <a:noFill/>
        </p:spPr>
      </p:pic>
      <p:grpSp>
        <p:nvGrpSpPr>
          <p:cNvPr id="16" name="Group 20"/>
          <p:cNvGrpSpPr>
            <a:grpSpLocks/>
          </p:cNvGrpSpPr>
          <p:nvPr/>
        </p:nvGrpSpPr>
        <p:grpSpPr bwMode="auto">
          <a:xfrm>
            <a:off x="0" y="1000108"/>
            <a:ext cx="3286116" cy="428628"/>
            <a:chOff x="0" y="3648"/>
            <a:chExt cx="5856" cy="484"/>
          </a:xfrm>
        </p:grpSpPr>
        <p:pic>
          <p:nvPicPr>
            <p:cNvPr id="17" name="Picture 21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2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144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3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2880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4" descr="фон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681"/>
                </a:clrFrom>
                <a:clrTo>
                  <a:srgbClr val="FFF681">
                    <a:alpha val="0"/>
                  </a:srgbClr>
                </a:clrTo>
              </a:clrChange>
            </a:blip>
            <a:srcRect l="83186" t="91997" b="2013"/>
            <a:stretch>
              <a:fillRect/>
            </a:stretch>
          </p:blipFill>
          <p:spPr bwMode="auto">
            <a:xfrm>
              <a:off x="4368" y="3648"/>
              <a:ext cx="1488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1147</TotalTime>
  <Words>729</Words>
  <Application>Microsoft Office PowerPoint</Application>
  <PresentationFormat>Экран (4:3)</PresentationFormat>
  <Paragraphs>218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Цели урока: 1.  Образовательные:  помочь усвоить детям новое понятие «скульптура»,  дать знания о реке Лена, известном скульпторе Николае Чоччасове 2. Развивающие:  развивать познавательный интерес, кругозор, интерес к родной природе развивать познавательную активность детей, умение наблюдать, сравнивать, обобщать и делать выводы; 3. Воспитательные:  -содействовать формированию личности ученика, -поддерживать потребности и мотивы узнавать «новое»;  -формировать  эмоционально-положительное отношение к предмету, показывая связь изучаемых предметов с жизнью; - любовь к родной природе, бережное отношение к окружающей среде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Николай Чоччасов в мастерской</vt:lpstr>
      <vt:lpstr>Слайд 14</vt:lpstr>
      <vt:lpstr>Памятник «Красавица   Лена»</vt:lpstr>
      <vt:lpstr>Задания по  группам</vt:lpstr>
      <vt:lpstr>Слайд 17</vt:lpstr>
      <vt:lpstr>Слайд 18</vt:lpstr>
      <vt:lpstr>2 группа </vt:lpstr>
      <vt:lpstr>Слайд 20</vt:lpstr>
      <vt:lpstr>3 группа 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Педагог</cp:lastModifiedBy>
  <cp:revision>20</cp:revision>
  <dcterms:created xsi:type="dcterms:W3CDTF">2016-10-17T07:46:25Z</dcterms:created>
  <dcterms:modified xsi:type="dcterms:W3CDTF">2016-10-22T06:04:32Z</dcterms:modified>
</cp:coreProperties>
</file>