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2" r:id="rId1"/>
  </p:sldMasterIdLst>
  <p:notesMasterIdLst>
    <p:notesMasterId r:id="rId19"/>
  </p:notesMasterIdLst>
  <p:sldIdLst>
    <p:sldId id="256" r:id="rId2"/>
    <p:sldId id="275" r:id="rId3"/>
    <p:sldId id="258" r:id="rId4"/>
    <p:sldId id="278" r:id="rId5"/>
    <p:sldId id="265" r:id="rId6"/>
    <p:sldId id="259" r:id="rId7"/>
    <p:sldId id="260" r:id="rId8"/>
    <p:sldId id="261" r:id="rId9"/>
    <p:sldId id="267" r:id="rId10"/>
    <p:sldId id="266" r:id="rId11"/>
    <p:sldId id="268" r:id="rId12"/>
    <p:sldId id="269" r:id="rId13"/>
    <p:sldId id="270" r:id="rId14"/>
    <p:sldId id="271" r:id="rId15"/>
    <p:sldId id="279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Rg st="1" end="19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5" autoAdjust="0"/>
    <p:restoredTop sz="94660"/>
  </p:normalViewPr>
  <p:slideViewPr>
    <p:cSldViewPr>
      <p:cViewPr>
        <p:scale>
          <a:sx n="80" d="100"/>
          <a:sy n="80" d="100"/>
        </p:scale>
        <p:origin x="-384" y="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B666D4-2AFD-4206-8D06-7323E8B96E19}" type="doc">
      <dgm:prSet loTypeId="urn:microsoft.com/office/officeart/2005/8/layout/list1" loCatId="list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55E5F990-0308-4914-AAF0-E29F53754266}">
      <dgm:prSet phldrT="[Текст]"/>
      <dgm:spPr/>
      <dgm:t>
        <a:bodyPr/>
        <a:lstStyle/>
        <a:p>
          <a:pPr algn="ctr"/>
          <a:r>
            <a:rPr lang="ru-RU" dirty="0" smtClean="0"/>
            <a:t>математика</a:t>
          </a:r>
          <a:endParaRPr lang="ru-RU" dirty="0"/>
        </a:p>
      </dgm:t>
    </dgm:pt>
    <dgm:pt modelId="{EDACF5BC-0E29-4E69-B880-6EF40BABBCC1}" type="parTrans" cxnId="{73FBEEF3-848D-4157-A12C-3B35179120ED}">
      <dgm:prSet/>
      <dgm:spPr/>
      <dgm:t>
        <a:bodyPr/>
        <a:lstStyle/>
        <a:p>
          <a:endParaRPr lang="ru-RU"/>
        </a:p>
      </dgm:t>
    </dgm:pt>
    <dgm:pt modelId="{0F145B58-8D4E-40DB-BECD-4ECF7C73EA08}" type="sibTrans" cxnId="{73FBEEF3-848D-4157-A12C-3B35179120ED}">
      <dgm:prSet/>
      <dgm:spPr/>
      <dgm:t>
        <a:bodyPr/>
        <a:lstStyle/>
        <a:p>
          <a:endParaRPr lang="ru-RU"/>
        </a:p>
      </dgm:t>
    </dgm:pt>
    <dgm:pt modelId="{01100D6A-B796-4B46-8CE5-0F34A4D8B667}">
      <dgm:prSet phldrT="[Текст]"/>
      <dgm:spPr/>
      <dgm:t>
        <a:bodyPr/>
        <a:lstStyle/>
        <a:p>
          <a:pPr algn="ctr"/>
          <a:r>
            <a:rPr lang="ru-RU" dirty="0" smtClean="0"/>
            <a:t>биология</a:t>
          </a:r>
          <a:endParaRPr lang="ru-RU" dirty="0"/>
        </a:p>
      </dgm:t>
    </dgm:pt>
    <dgm:pt modelId="{AC47ED0A-E1DE-451D-8B49-FD967F7FFF37}" type="parTrans" cxnId="{FBE50D78-3090-44C4-925B-937F313C5B26}">
      <dgm:prSet/>
      <dgm:spPr/>
      <dgm:t>
        <a:bodyPr/>
        <a:lstStyle/>
        <a:p>
          <a:endParaRPr lang="ru-RU"/>
        </a:p>
      </dgm:t>
    </dgm:pt>
    <dgm:pt modelId="{BA957211-A23B-4CB7-8B99-A8E3BAE5EC0A}" type="sibTrans" cxnId="{FBE50D78-3090-44C4-925B-937F313C5B26}">
      <dgm:prSet/>
      <dgm:spPr/>
      <dgm:t>
        <a:bodyPr/>
        <a:lstStyle/>
        <a:p>
          <a:endParaRPr lang="ru-RU"/>
        </a:p>
      </dgm:t>
    </dgm:pt>
    <dgm:pt modelId="{C7B34CEA-FB2B-407A-89F4-9F3DF410E7A3}">
      <dgm:prSet phldrT="[Текст]"/>
      <dgm:spPr/>
      <dgm:t>
        <a:bodyPr/>
        <a:lstStyle/>
        <a:p>
          <a:pPr algn="ctr"/>
          <a:r>
            <a:rPr lang="ru-RU" dirty="0" smtClean="0"/>
            <a:t>анатомия человека</a:t>
          </a:r>
          <a:endParaRPr lang="ru-RU" dirty="0"/>
        </a:p>
      </dgm:t>
    </dgm:pt>
    <dgm:pt modelId="{49133589-0786-4F49-84A7-B9EBE285B347}" type="parTrans" cxnId="{9CBDF73C-ACE5-4CBA-A0E6-CFE4E3234561}">
      <dgm:prSet/>
      <dgm:spPr/>
      <dgm:t>
        <a:bodyPr/>
        <a:lstStyle/>
        <a:p>
          <a:endParaRPr lang="ru-RU"/>
        </a:p>
      </dgm:t>
    </dgm:pt>
    <dgm:pt modelId="{D7FF0BCC-99B3-4F76-964A-71B089BC6C74}" type="sibTrans" cxnId="{9CBDF73C-ACE5-4CBA-A0E6-CFE4E3234561}">
      <dgm:prSet/>
      <dgm:spPr/>
      <dgm:t>
        <a:bodyPr/>
        <a:lstStyle/>
        <a:p>
          <a:endParaRPr lang="ru-RU"/>
        </a:p>
      </dgm:t>
    </dgm:pt>
    <dgm:pt modelId="{29F5B592-EA96-4390-ABAD-409FDBBDEE4A}">
      <dgm:prSet/>
      <dgm:spPr/>
      <dgm:t>
        <a:bodyPr/>
        <a:lstStyle/>
        <a:p>
          <a:pPr algn="ctr"/>
          <a:r>
            <a:rPr lang="ru-RU" dirty="0" smtClean="0"/>
            <a:t>русский язык и литература</a:t>
          </a:r>
          <a:endParaRPr lang="ru-RU" dirty="0"/>
        </a:p>
      </dgm:t>
    </dgm:pt>
    <dgm:pt modelId="{F7517BE8-2CB7-4882-9DD8-6C246D12A3A0}" type="parTrans" cxnId="{E0EFA995-5B80-42DE-AF58-4F3813A9981E}">
      <dgm:prSet/>
      <dgm:spPr/>
      <dgm:t>
        <a:bodyPr/>
        <a:lstStyle/>
        <a:p>
          <a:endParaRPr lang="ru-RU"/>
        </a:p>
      </dgm:t>
    </dgm:pt>
    <dgm:pt modelId="{85780953-D0A6-4B68-A0F1-FA6F50B2851B}" type="sibTrans" cxnId="{E0EFA995-5B80-42DE-AF58-4F3813A9981E}">
      <dgm:prSet/>
      <dgm:spPr/>
      <dgm:t>
        <a:bodyPr/>
        <a:lstStyle/>
        <a:p>
          <a:endParaRPr lang="ru-RU"/>
        </a:p>
      </dgm:t>
    </dgm:pt>
    <dgm:pt modelId="{491172E1-E2BB-4743-888A-B60730605D42}">
      <dgm:prSet/>
      <dgm:spPr/>
      <dgm:t>
        <a:bodyPr/>
        <a:lstStyle/>
        <a:p>
          <a:pPr algn="ctr"/>
          <a:r>
            <a:rPr lang="ru-RU" dirty="0" smtClean="0"/>
            <a:t>искусство</a:t>
          </a:r>
          <a:endParaRPr lang="ru-RU" dirty="0"/>
        </a:p>
      </dgm:t>
    </dgm:pt>
    <dgm:pt modelId="{82B0F5DB-600E-40E3-9CA3-BEE721A65D83}" type="parTrans" cxnId="{CDDBAF89-889D-485E-ACE8-FFA6743C08AA}">
      <dgm:prSet/>
      <dgm:spPr/>
      <dgm:t>
        <a:bodyPr/>
        <a:lstStyle/>
        <a:p>
          <a:endParaRPr lang="ru-RU"/>
        </a:p>
      </dgm:t>
    </dgm:pt>
    <dgm:pt modelId="{2DBFDA4A-9DF2-4558-A4EA-F53C7CFA7673}" type="sibTrans" cxnId="{CDDBAF89-889D-485E-ACE8-FFA6743C08AA}">
      <dgm:prSet/>
      <dgm:spPr/>
      <dgm:t>
        <a:bodyPr/>
        <a:lstStyle/>
        <a:p>
          <a:endParaRPr lang="ru-RU"/>
        </a:p>
      </dgm:t>
    </dgm:pt>
    <dgm:pt modelId="{CD6F5F25-0F07-4146-B7A6-BFC12B848F50}">
      <dgm:prSet/>
      <dgm:spPr/>
      <dgm:t>
        <a:bodyPr/>
        <a:lstStyle/>
        <a:p>
          <a:pPr algn="ctr"/>
          <a:r>
            <a:rPr lang="ru-RU" dirty="0" smtClean="0"/>
            <a:t>шахматы</a:t>
          </a:r>
          <a:endParaRPr lang="ru-RU" dirty="0"/>
        </a:p>
      </dgm:t>
    </dgm:pt>
    <dgm:pt modelId="{A95243F5-5D99-46FB-8E65-C1BF32EA6592}" type="parTrans" cxnId="{32FD1CAB-88FE-49E0-896A-D2A3AF41F97A}">
      <dgm:prSet/>
      <dgm:spPr/>
      <dgm:t>
        <a:bodyPr/>
        <a:lstStyle/>
        <a:p>
          <a:endParaRPr lang="ru-RU"/>
        </a:p>
      </dgm:t>
    </dgm:pt>
    <dgm:pt modelId="{5B857231-D12C-49F3-9467-AF47026EC24C}" type="sibTrans" cxnId="{32FD1CAB-88FE-49E0-896A-D2A3AF41F97A}">
      <dgm:prSet/>
      <dgm:spPr/>
      <dgm:t>
        <a:bodyPr/>
        <a:lstStyle/>
        <a:p>
          <a:endParaRPr lang="ru-RU"/>
        </a:p>
      </dgm:t>
    </dgm:pt>
    <dgm:pt modelId="{D451C9D3-84C7-45E4-8513-C441E72B12B9}" type="pres">
      <dgm:prSet presAssocID="{4FB666D4-2AFD-4206-8D06-7323E8B96E1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A5591C-1EB2-448A-A762-A7C4F8A20360}" type="pres">
      <dgm:prSet presAssocID="{55E5F990-0308-4914-AAF0-E29F53754266}" presName="parentLin" presStyleCnt="0"/>
      <dgm:spPr/>
    </dgm:pt>
    <dgm:pt modelId="{E79026C2-5810-4697-9E38-EF6A8A0DB2F7}" type="pres">
      <dgm:prSet presAssocID="{55E5F990-0308-4914-AAF0-E29F53754266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E4038993-1526-4BCD-B08C-606535B730F4}" type="pres">
      <dgm:prSet presAssocID="{55E5F990-0308-4914-AAF0-E29F53754266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91FC99-5D91-4224-8E14-CD74ECFF24D7}" type="pres">
      <dgm:prSet presAssocID="{55E5F990-0308-4914-AAF0-E29F53754266}" presName="negativeSpace" presStyleCnt="0"/>
      <dgm:spPr/>
    </dgm:pt>
    <dgm:pt modelId="{C6F6A9DF-E7A0-4B3A-B742-002C481CE700}" type="pres">
      <dgm:prSet presAssocID="{55E5F990-0308-4914-AAF0-E29F53754266}" presName="childText" presStyleLbl="conFgAcc1" presStyleIdx="0" presStyleCnt="6">
        <dgm:presLayoutVars>
          <dgm:bulletEnabled val="1"/>
        </dgm:presLayoutVars>
      </dgm:prSet>
      <dgm:spPr/>
    </dgm:pt>
    <dgm:pt modelId="{71447200-112B-4FE1-B1D0-E1E6B23DD887}" type="pres">
      <dgm:prSet presAssocID="{0F145B58-8D4E-40DB-BECD-4ECF7C73EA08}" presName="spaceBetweenRectangles" presStyleCnt="0"/>
      <dgm:spPr/>
    </dgm:pt>
    <dgm:pt modelId="{E5AF8EA1-66F9-4132-884A-6167C0D00098}" type="pres">
      <dgm:prSet presAssocID="{01100D6A-B796-4B46-8CE5-0F34A4D8B667}" presName="parentLin" presStyleCnt="0"/>
      <dgm:spPr/>
    </dgm:pt>
    <dgm:pt modelId="{A9F5F875-A28A-446E-9236-27D153236BDD}" type="pres">
      <dgm:prSet presAssocID="{01100D6A-B796-4B46-8CE5-0F34A4D8B667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38F5DB7B-E11D-435C-8F6E-1271F91D1DA2}" type="pres">
      <dgm:prSet presAssocID="{01100D6A-B796-4B46-8CE5-0F34A4D8B667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BF1DE9-4ED9-4150-8551-3B0201947A20}" type="pres">
      <dgm:prSet presAssocID="{01100D6A-B796-4B46-8CE5-0F34A4D8B667}" presName="negativeSpace" presStyleCnt="0"/>
      <dgm:spPr/>
    </dgm:pt>
    <dgm:pt modelId="{5431B2DD-2C23-40BB-8A7F-F3D7D4C79648}" type="pres">
      <dgm:prSet presAssocID="{01100D6A-B796-4B46-8CE5-0F34A4D8B667}" presName="childText" presStyleLbl="conFgAcc1" presStyleIdx="1" presStyleCnt="6">
        <dgm:presLayoutVars>
          <dgm:bulletEnabled val="1"/>
        </dgm:presLayoutVars>
      </dgm:prSet>
      <dgm:spPr/>
    </dgm:pt>
    <dgm:pt modelId="{A12AE979-A66A-44DF-9804-84F6F8E31C23}" type="pres">
      <dgm:prSet presAssocID="{BA957211-A23B-4CB7-8B99-A8E3BAE5EC0A}" presName="spaceBetweenRectangles" presStyleCnt="0"/>
      <dgm:spPr/>
    </dgm:pt>
    <dgm:pt modelId="{4037AE23-C6EB-4CD9-A7E8-737BB7F9BC77}" type="pres">
      <dgm:prSet presAssocID="{C7B34CEA-FB2B-407A-89F4-9F3DF410E7A3}" presName="parentLin" presStyleCnt="0"/>
      <dgm:spPr/>
    </dgm:pt>
    <dgm:pt modelId="{775E922C-606F-496B-9140-CADE671EDE1C}" type="pres">
      <dgm:prSet presAssocID="{C7B34CEA-FB2B-407A-89F4-9F3DF410E7A3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1F10B86A-18E2-461A-8B7C-671F8366591D}" type="pres">
      <dgm:prSet presAssocID="{C7B34CEA-FB2B-407A-89F4-9F3DF410E7A3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32CD1E-302A-41CC-B6A0-C57C9730BC3A}" type="pres">
      <dgm:prSet presAssocID="{C7B34CEA-FB2B-407A-89F4-9F3DF410E7A3}" presName="negativeSpace" presStyleCnt="0"/>
      <dgm:spPr/>
    </dgm:pt>
    <dgm:pt modelId="{05EC5875-012E-4BDB-955D-46B5B386214B}" type="pres">
      <dgm:prSet presAssocID="{C7B34CEA-FB2B-407A-89F4-9F3DF410E7A3}" presName="childText" presStyleLbl="conFgAcc1" presStyleIdx="2" presStyleCnt="6" custLinFactNeighborY="-36202">
        <dgm:presLayoutVars>
          <dgm:bulletEnabled val="1"/>
        </dgm:presLayoutVars>
      </dgm:prSet>
      <dgm:spPr/>
    </dgm:pt>
    <dgm:pt modelId="{A4771C62-DCCA-48A8-BA0D-0566A9665E47}" type="pres">
      <dgm:prSet presAssocID="{D7FF0BCC-99B3-4F76-964A-71B089BC6C74}" presName="spaceBetweenRectangles" presStyleCnt="0"/>
      <dgm:spPr/>
    </dgm:pt>
    <dgm:pt modelId="{C8D441F1-12A7-4BF1-A1C1-E352638DB530}" type="pres">
      <dgm:prSet presAssocID="{29F5B592-EA96-4390-ABAD-409FDBBDEE4A}" presName="parentLin" presStyleCnt="0"/>
      <dgm:spPr/>
    </dgm:pt>
    <dgm:pt modelId="{D93B8CD3-1E7B-4F10-8CF7-0720AB62AAED}" type="pres">
      <dgm:prSet presAssocID="{29F5B592-EA96-4390-ABAD-409FDBBDEE4A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C237029C-946D-4CDD-9B8B-6A2395539681}" type="pres">
      <dgm:prSet presAssocID="{29F5B592-EA96-4390-ABAD-409FDBBDEE4A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E43E2E-4143-4B4F-A809-8E05CA68FFDD}" type="pres">
      <dgm:prSet presAssocID="{29F5B592-EA96-4390-ABAD-409FDBBDEE4A}" presName="negativeSpace" presStyleCnt="0"/>
      <dgm:spPr/>
    </dgm:pt>
    <dgm:pt modelId="{394736B9-A32A-4DBF-86CD-4B755BC15BCB}" type="pres">
      <dgm:prSet presAssocID="{29F5B592-EA96-4390-ABAD-409FDBBDEE4A}" presName="childText" presStyleLbl="conFgAcc1" presStyleIdx="3" presStyleCnt="6">
        <dgm:presLayoutVars>
          <dgm:bulletEnabled val="1"/>
        </dgm:presLayoutVars>
      </dgm:prSet>
      <dgm:spPr/>
    </dgm:pt>
    <dgm:pt modelId="{121293CF-B9FF-4083-83C2-2B13FD24E776}" type="pres">
      <dgm:prSet presAssocID="{85780953-D0A6-4B68-A0F1-FA6F50B2851B}" presName="spaceBetweenRectangles" presStyleCnt="0"/>
      <dgm:spPr/>
    </dgm:pt>
    <dgm:pt modelId="{7274FE6F-D161-4D66-A8BF-18C12C53A089}" type="pres">
      <dgm:prSet presAssocID="{491172E1-E2BB-4743-888A-B60730605D42}" presName="parentLin" presStyleCnt="0"/>
      <dgm:spPr/>
    </dgm:pt>
    <dgm:pt modelId="{22BB2300-330B-4CEB-8B78-8EA8D1E908B7}" type="pres">
      <dgm:prSet presAssocID="{491172E1-E2BB-4743-888A-B60730605D42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E5C6FF54-DD60-42C6-A4A0-1EE003E512AD}" type="pres">
      <dgm:prSet presAssocID="{491172E1-E2BB-4743-888A-B60730605D42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9E2A4B-9441-4FB2-92BB-676C86163069}" type="pres">
      <dgm:prSet presAssocID="{491172E1-E2BB-4743-888A-B60730605D42}" presName="negativeSpace" presStyleCnt="0"/>
      <dgm:spPr/>
    </dgm:pt>
    <dgm:pt modelId="{19A3E5AC-6A1D-4082-B47E-5AAE8CCB9D91}" type="pres">
      <dgm:prSet presAssocID="{491172E1-E2BB-4743-888A-B60730605D42}" presName="childText" presStyleLbl="conFgAcc1" presStyleIdx="4" presStyleCnt="6">
        <dgm:presLayoutVars>
          <dgm:bulletEnabled val="1"/>
        </dgm:presLayoutVars>
      </dgm:prSet>
      <dgm:spPr/>
    </dgm:pt>
    <dgm:pt modelId="{83976E68-E5A8-4B31-A591-5B241CD93C86}" type="pres">
      <dgm:prSet presAssocID="{2DBFDA4A-9DF2-4558-A4EA-F53C7CFA7673}" presName="spaceBetweenRectangles" presStyleCnt="0"/>
      <dgm:spPr/>
    </dgm:pt>
    <dgm:pt modelId="{458B055F-FDE3-44C7-86F3-6BEB6927C087}" type="pres">
      <dgm:prSet presAssocID="{CD6F5F25-0F07-4146-B7A6-BFC12B848F50}" presName="parentLin" presStyleCnt="0"/>
      <dgm:spPr/>
    </dgm:pt>
    <dgm:pt modelId="{B772C642-5EB1-4FFC-98FA-76981329D93E}" type="pres">
      <dgm:prSet presAssocID="{CD6F5F25-0F07-4146-B7A6-BFC12B848F50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FD6B118A-D897-4D62-97B0-01B5EA43BBAD}" type="pres">
      <dgm:prSet presAssocID="{CD6F5F25-0F07-4146-B7A6-BFC12B848F50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32DB59-72A1-4142-BEC9-D95C16AE9AC2}" type="pres">
      <dgm:prSet presAssocID="{CD6F5F25-0F07-4146-B7A6-BFC12B848F50}" presName="negativeSpace" presStyleCnt="0"/>
      <dgm:spPr/>
    </dgm:pt>
    <dgm:pt modelId="{6555DD87-5206-4A5F-97E8-B51771093B42}" type="pres">
      <dgm:prSet presAssocID="{CD6F5F25-0F07-4146-B7A6-BFC12B848F50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226A5B76-2607-4CE6-A374-035FD548B650}" type="presOf" srcId="{491172E1-E2BB-4743-888A-B60730605D42}" destId="{E5C6FF54-DD60-42C6-A4A0-1EE003E512AD}" srcOrd="1" destOrd="0" presId="urn:microsoft.com/office/officeart/2005/8/layout/list1"/>
    <dgm:cxn modelId="{4060314C-2D1C-426A-9F5C-2CE6E89317FE}" type="presOf" srcId="{01100D6A-B796-4B46-8CE5-0F34A4D8B667}" destId="{A9F5F875-A28A-446E-9236-27D153236BDD}" srcOrd="0" destOrd="0" presId="urn:microsoft.com/office/officeart/2005/8/layout/list1"/>
    <dgm:cxn modelId="{73FBEEF3-848D-4157-A12C-3B35179120ED}" srcId="{4FB666D4-2AFD-4206-8D06-7323E8B96E19}" destId="{55E5F990-0308-4914-AAF0-E29F53754266}" srcOrd="0" destOrd="0" parTransId="{EDACF5BC-0E29-4E69-B880-6EF40BABBCC1}" sibTransId="{0F145B58-8D4E-40DB-BECD-4ECF7C73EA08}"/>
    <dgm:cxn modelId="{FBE50D78-3090-44C4-925B-937F313C5B26}" srcId="{4FB666D4-2AFD-4206-8D06-7323E8B96E19}" destId="{01100D6A-B796-4B46-8CE5-0F34A4D8B667}" srcOrd="1" destOrd="0" parTransId="{AC47ED0A-E1DE-451D-8B49-FD967F7FFF37}" sibTransId="{BA957211-A23B-4CB7-8B99-A8E3BAE5EC0A}"/>
    <dgm:cxn modelId="{6A11C842-D7D7-4EAA-96E3-F96EEE1FDE12}" type="presOf" srcId="{C7B34CEA-FB2B-407A-89F4-9F3DF410E7A3}" destId="{1F10B86A-18E2-461A-8B7C-671F8366591D}" srcOrd="1" destOrd="0" presId="urn:microsoft.com/office/officeart/2005/8/layout/list1"/>
    <dgm:cxn modelId="{A1C42EC0-59D8-488A-B774-E58188CDD0C7}" type="presOf" srcId="{01100D6A-B796-4B46-8CE5-0F34A4D8B667}" destId="{38F5DB7B-E11D-435C-8F6E-1271F91D1DA2}" srcOrd="1" destOrd="0" presId="urn:microsoft.com/office/officeart/2005/8/layout/list1"/>
    <dgm:cxn modelId="{686F4E29-32AC-482D-BB77-299E0D584022}" type="presOf" srcId="{C7B34CEA-FB2B-407A-89F4-9F3DF410E7A3}" destId="{775E922C-606F-496B-9140-CADE671EDE1C}" srcOrd="0" destOrd="0" presId="urn:microsoft.com/office/officeart/2005/8/layout/list1"/>
    <dgm:cxn modelId="{E0EFA995-5B80-42DE-AF58-4F3813A9981E}" srcId="{4FB666D4-2AFD-4206-8D06-7323E8B96E19}" destId="{29F5B592-EA96-4390-ABAD-409FDBBDEE4A}" srcOrd="3" destOrd="0" parTransId="{F7517BE8-2CB7-4882-9DD8-6C246D12A3A0}" sibTransId="{85780953-D0A6-4B68-A0F1-FA6F50B2851B}"/>
    <dgm:cxn modelId="{0402CDD7-5B9C-4C35-8696-AF77E888209D}" type="presOf" srcId="{55E5F990-0308-4914-AAF0-E29F53754266}" destId="{E79026C2-5810-4697-9E38-EF6A8A0DB2F7}" srcOrd="0" destOrd="0" presId="urn:microsoft.com/office/officeart/2005/8/layout/list1"/>
    <dgm:cxn modelId="{CDDBAF89-889D-485E-ACE8-FFA6743C08AA}" srcId="{4FB666D4-2AFD-4206-8D06-7323E8B96E19}" destId="{491172E1-E2BB-4743-888A-B60730605D42}" srcOrd="4" destOrd="0" parTransId="{82B0F5DB-600E-40E3-9CA3-BEE721A65D83}" sibTransId="{2DBFDA4A-9DF2-4558-A4EA-F53C7CFA7673}"/>
    <dgm:cxn modelId="{88431E2E-FDC8-4FFF-A872-31316E7F1A43}" type="presOf" srcId="{29F5B592-EA96-4390-ABAD-409FDBBDEE4A}" destId="{D93B8CD3-1E7B-4F10-8CF7-0720AB62AAED}" srcOrd="0" destOrd="0" presId="urn:microsoft.com/office/officeart/2005/8/layout/list1"/>
    <dgm:cxn modelId="{833C9EB8-A877-4194-AF3D-48AC10720CEA}" type="presOf" srcId="{29F5B592-EA96-4390-ABAD-409FDBBDEE4A}" destId="{C237029C-946D-4CDD-9B8B-6A2395539681}" srcOrd="1" destOrd="0" presId="urn:microsoft.com/office/officeart/2005/8/layout/list1"/>
    <dgm:cxn modelId="{F4B1D858-09DC-4D94-A188-0FD25EF28186}" type="presOf" srcId="{55E5F990-0308-4914-AAF0-E29F53754266}" destId="{E4038993-1526-4BCD-B08C-606535B730F4}" srcOrd="1" destOrd="0" presId="urn:microsoft.com/office/officeart/2005/8/layout/list1"/>
    <dgm:cxn modelId="{9CBDF73C-ACE5-4CBA-A0E6-CFE4E3234561}" srcId="{4FB666D4-2AFD-4206-8D06-7323E8B96E19}" destId="{C7B34CEA-FB2B-407A-89F4-9F3DF410E7A3}" srcOrd="2" destOrd="0" parTransId="{49133589-0786-4F49-84A7-B9EBE285B347}" sibTransId="{D7FF0BCC-99B3-4F76-964A-71B089BC6C74}"/>
    <dgm:cxn modelId="{7C25C6DD-9A47-40C6-9557-33213B1EB4EC}" type="presOf" srcId="{CD6F5F25-0F07-4146-B7A6-BFC12B848F50}" destId="{FD6B118A-D897-4D62-97B0-01B5EA43BBAD}" srcOrd="1" destOrd="0" presId="urn:microsoft.com/office/officeart/2005/8/layout/list1"/>
    <dgm:cxn modelId="{32FD1CAB-88FE-49E0-896A-D2A3AF41F97A}" srcId="{4FB666D4-2AFD-4206-8D06-7323E8B96E19}" destId="{CD6F5F25-0F07-4146-B7A6-BFC12B848F50}" srcOrd="5" destOrd="0" parTransId="{A95243F5-5D99-46FB-8E65-C1BF32EA6592}" sibTransId="{5B857231-D12C-49F3-9467-AF47026EC24C}"/>
    <dgm:cxn modelId="{9E00513B-8854-4E96-BC89-78E8B640FFFB}" type="presOf" srcId="{491172E1-E2BB-4743-888A-B60730605D42}" destId="{22BB2300-330B-4CEB-8B78-8EA8D1E908B7}" srcOrd="0" destOrd="0" presId="urn:microsoft.com/office/officeart/2005/8/layout/list1"/>
    <dgm:cxn modelId="{94E86B68-603E-4D92-8FDC-94FCE8B7B5FE}" type="presOf" srcId="{CD6F5F25-0F07-4146-B7A6-BFC12B848F50}" destId="{B772C642-5EB1-4FFC-98FA-76981329D93E}" srcOrd="0" destOrd="0" presId="urn:microsoft.com/office/officeart/2005/8/layout/list1"/>
    <dgm:cxn modelId="{9A8C9739-E5FD-41A3-ADC1-9BC912874BF1}" type="presOf" srcId="{4FB666D4-2AFD-4206-8D06-7323E8B96E19}" destId="{D451C9D3-84C7-45E4-8513-C441E72B12B9}" srcOrd="0" destOrd="0" presId="urn:microsoft.com/office/officeart/2005/8/layout/list1"/>
    <dgm:cxn modelId="{3A2BF854-2A3F-420F-9D82-BFCEE428B63E}" type="presParOf" srcId="{D451C9D3-84C7-45E4-8513-C441E72B12B9}" destId="{C4A5591C-1EB2-448A-A762-A7C4F8A20360}" srcOrd="0" destOrd="0" presId="urn:microsoft.com/office/officeart/2005/8/layout/list1"/>
    <dgm:cxn modelId="{55B10954-2CB7-464A-8E8E-548960FD91F3}" type="presParOf" srcId="{C4A5591C-1EB2-448A-A762-A7C4F8A20360}" destId="{E79026C2-5810-4697-9E38-EF6A8A0DB2F7}" srcOrd="0" destOrd="0" presId="urn:microsoft.com/office/officeart/2005/8/layout/list1"/>
    <dgm:cxn modelId="{1A20DF8A-0270-4A1A-AA83-1B221BF06B79}" type="presParOf" srcId="{C4A5591C-1EB2-448A-A762-A7C4F8A20360}" destId="{E4038993-1526-4BCD-B08C-606535B730F4}" srcOrd="1" destOrd="0" presId="urn:microsoft.com/office/officeart/2005/8/layout/list1"/>
    <dgm:cxn modelId="{43C98DDA-DF65-4CB1-8E51-C6C1DE97153E}" type="presParOf" srcId="{D451C9D3-84C7-45E4-8513-C441E72B12B9}" destId="{0B91FC99-5D91-4224-8E14-CD74ECFF24D7}" srcOrd="1" destOrd="0" presId="urn:microsoft.com/office/officeart/2005/8/layout/list1"/>
    <dgm:cxn modelId="{0B2400E9-D2EF-4272-BC85-D674179585BD}" type="presParOf" srcId="{D451C9D3-84C7-45E4-8513-C441E72B12B9}" destId="{C6F6A9DF-E7A0-4B3A-B742-002C481CE700}" srcOrd="2" destOrd="0" presId="urn:microsoft.com/office/officeart/2005/8/layout/list1"/>
    <dgm:cxn modelId="{87DBB450-1C9F-4ABD-BFA0-F9A6A6B1F77E}" type="presParOf" srcId="{D451C9D3-84C7-45E4-8513-C441E72B12B9}" destId="{71447200-112B-4FE1-B1D0-E1E6B23DD887}" srcOrd="3" destOrd="0" presId="urn:microsoft.com/office/officeart/2005/8/layout/list1"/>
    <dgm:cxn modelId="{A814CDA8-5EDC-4C26-9BAB-491ED6090460}" type="presParOf" srcId="{D451C9D3-84C7-45E4-8513-C441E72B12B9}" destId="{E5AF8EA1-66F9-4132-884A-6167C0D00098}" srcOrd="4" destOrd="0" presId="urn:microsoft.com/office/officeart/2005/8/layout/list1"/>
    <dgm:cxn modelId="{703ECA5D-7E13-4C82-AEC7-A97442391D80}" type="presParOf" srcId="{E5AF8EA1-66F9-4132-884A-6167C0D00098}" destId="{A9F5F875-A28A-446E-9236-27D153236BDD}" srcOrd="0" destOrd="0" presId="urn:microsoft.com/office/officeart/2005/8/layout/list1"/>
    <dgm:cxn modelId="{2F5B33E7-82B5-4C4D-9BA7-3DFCCE7514E7}" type="presParOf" srcId="{E5AF8EA1-66F9-4132-884A-6167C0D00098}" destId="{38F5DB7B-E11D-435C-8F6E-1271F91D1DA2}" srcOrd="1" destOrd="0" presId="urn:microsoft.com/office/officeart/2005/8/layout/list1"/>
    <dgm:cxn modelId="{A895C10F-3B2C-4ACC-B713-F9F2BB61CD27}" type="presParOf" srcId="{D451C9D3-84C7-45E4-8513-C441E72B12B9}" destId="{1FBF1DE9-4ED9-4150-8551-3B0201947A20}" srcOrd="5" destOrd="0" presId="urn:microsoft.com/office/officeart/2005/8/layout/list1"/>
    <dgm:cxn modelId="{4F5C21F1-CD88-43BA-82DE-376A251ADAE2}" type="presParOf" srcId="{D451C9D3-84C7-45E4-8513-C441E72B12B9}" destId="{5431B2DD-2C23-40BB-8A7F-F3D7D4C79648}" srcOrd="6" destOrd="0" presId="urn:microsoft.com/office/officeart/2005/8/layout/list1"/>
    <dgm:cxn modelId="{307729E4-8271-4EB6-B542-7CE2FC127D42}" type="presParOf" srcId="{D451C9D3-84C7-45E4-8513-C441E72B12B9}" destId="{A12AE979-A66A-44DF-9804-84F6F8E31C23}" srcOrd="7" destOrd="0" presId="urn:microsoft.com/office/officeart/2005/8/layout/list1"/>
    <dgm:cxn modelId="{D92E2DD4-C3EB-4548-BC2F-64E93A124871}" type="presParOf" srcId="{D451C9D3-84C7-45E4-8513-C441E72B12B9}" destId="{4037AE23-C6EB-4CD9-A7E8-737BB7F9BC77}" srcOrd="8" destOrd="0" presId="urn:microsoft.com/office/officeart/2005/8/layout/list1"/>
    <dgm:cxn modelId="{4BAFDF82-31BE-4344-82D0-A06010207C37}" type="presParOf" srcId="{4037AE23-C6EB-4CD9-A7E8-737BB7F9BC77}" destId="{775E922C-606F-496B-9140-CADE671EDE1C}" srcOrd="0" destOrd="0" presId="urn:microsoft.com/office/officeart/2005/8/layout/list1"/>
    <dgm:cxn modelId="{CCDC390A-66F4-4071-8AED-2EF9FE41B0B2}" type="presParOf" srcId="{4037AE23-C6EB-4CD9-A7E8-737BB7F9BC77}" destId="{1F10B86A-18E2-461A-8B7C-671F8366591D}" srcOrd="1" destOrd="0" presId="urn:microsoft.com/office/officeart/2005/8/layout/list1"/>
    <dgm:cxn modelId="{7EDB0282-3EA6-46C2-A9BE-34C00EB8D3A9}" type="presParOf" srcId="{D451C9D3-84C7-45E4-8513-C441E72B12B9}" destId="{7F32CD1E-302A-41CC-B6A0-C57C9730BC3A}" srcOrd="9" destOrd="0" presId="urn:microsoft.com/office/officeart/2005/8/layout/list1"/>
    <dgm:cxn modelId="{B703E327-C062-437A-986A-AA09AF3C88DD}" type="presParOf" srcId="{D451C9D3-84C7-45E4-8513-C441E72B12B9}" destId="{05EC5875-012E-4BDB-955D-46B5B386214B}" srcOrd="10" destOrd="0" presId="urn:microsoft.com/office/officeart/2005/8/layout/list1"/>
    <dgm:cxn modelId="{0888DB26-5705-4BF2-B123-931B181B7CE6}" type="presParOf" srcId="{D451C9D3-84C7-45E4-8513-C441E72B12B9}" destId="{A4771C62-DCCA-48A8-BA0D-0566A9665E47}" srcOrd="11" destOrd="0" presId="urn:microsoft.com/office/officeart/2005/8/layout/list1"/>
    <dgm:cxn modelId="{B20AA1D3-B13D-4535-8B3B-DDFEA5DF89ED}" type="presParOf" srcId="{D451C9D3-84C7-45E4-8513-C441E72B12B9}" destId="{C8D441F1-12A7-4BF1-A1C1-E352638DB530}" srcOrd="12" destOrd="0" presId="urn:microsoft.com/office/officeart/2005/8/layout/list1"/>
    <dgm:cxn modelId="{1C74C7FE-6643-4DC9-A659-1EC034F88C7A}" type="presParOf" srcId="{C8D441F1-12A7-4BF1-A1C1-E352638DB530}" destId="{D93B8CD3-1E7B-4F10-8CF7-0720AB62AAED}" srcOrd="0" destOrd="0" presId="urn:microsoft.com/office/officeart/2005/8/layout/list1"/>
    <dgm:cxn modelId="{7616EE3F-A9A3-4144-98AA-CD1C4BEBBB7F}" type="presParOf" srcId="{C8D441F1-12A7-4BF1-A1C1-E352638DB530}" destId="{C237029C-946D-4CDD-9B8B-6A2395539681}" srcOrd="1" destOrd="0" presId="urn:microsoft.com/office/officeart/2005/8/layout/list1"/>
    <dgm:cxn modelId="{62FC8F03-724E-4521-BB46-035A473F6DC4}" type="presParOf" srcId="{D451C9D3-84C7-45E4-8513-C441E72B12B9}" destId="{02E43E2E-4143-4B4F-A809-8E05CA68FFDD}" srcOrd="13" destOrd="0" presId="urn:microsoft.com/office/officeart/2005/8/layout/list1"/>
    <dgm:cxn modelId="{5F3ED17E-5684-4D5A-93DB-5E1C18CEAEC9}" type="presParOf" srcId="{D451C9D3-84C7-45E4-8513-C441E72B12B9}" destId="{394736B9-A32A-4DBF-86CD-4B755BC15BCB}" srcOrd="14" destOrd="0" presId="urn:microsoft.com/office/officeart/2005/8/layout/list1"/>
    <dgm:cxn modelId="{8484F752-26CC-445B-8705-054C3F1C87F7}" type="presParOf" srcId="{D451C9D3-84C7-45E4-8513-C441E72B12B9}" destId="{121293CF-B9FF-4083-83C2-2B13FD24E776}" srcOrd="15" destOrd="0" presId="urn:microsoft.com/office/officeart/2005/8/layout/list1"/>
    <dgm:cxn modelId="{6046257A-4C81-458C-9DE8-685277767153}" type="presParOf" srcId="{D451C9D3-84C7-45E4-8513-C441E72B12B9}" destId="{7274FE6F-D161-4D66-A8BF-18C12C53A089}" srcOrd="16" destOrd="0" presId="urn:microsoft.com/office/officeart/2005/8/layout/list1"/>
    <dgm:cxn modelId="{F74045FB-F0B5-4DB2-B9EF-B6FE9BEAD316}" type="presParOf" srcId="{7274FE6F-D161-4D66-A8BF-18C12C53A089}" destId="{22BB2300-330B-4CEB-8B78-8EA8D1E908B7}" srcOrd="0" destOrd="0" presId="urn:microsoft.com/office/officeart/2005/8/layout/list1"/>
    <dgm:cxn modelId="{8210814F-D69A-4D8F-AF4C-A9DE8EEAA723}" type="presParOf" srcId="{7274FE6F-D161-4D66-A8BF-18C12C53A089}" destId="{E5C6FF54-DD60-42C6-A4A0-1EE003E512AD}" srcOrd="1" destOrd="0" presId="urn:microsoft.com/office/officeart/2005/8/layout/list1"/>
    <dgm:cxn modelId="{077F9332-C883-413A-996C-E85C4838CE36}" type="presParOf" srcId="{D451C9D3-84C7-45E4-8513-C441E72B12B9}" destId="{959E2A4B-9441-4FB2-92BB-676C86163069}" srcOrd="17" destOrd="0" presId="urn:microsoft.com/office/officeart/2005/8/layout/list1"/>
    <dgm:cxn modelId="{79E42487-456E-41EE-9D84-32B3F18B7344}" type="presParOf" srcId="{D451C9D3-84C7-45E4-8513-C441E72B12B9}" destId="{19A3E5AC-6A1D-4082-B47E-5AAE8CCB9D91}" srcOrd="18" destOrd="0" presId="urn:microsoft.com/office/officeart/2005/8/layout/list1"/>
    <dgm:cxn modelId="{44AC43EC-3418-419B-ABDF-06FE9F076969}" type="presParOf" srcId="{D451C9D3-84C7-45E4-8513-C441E72B12B9}" destId="{83976E68-E5A8-4B31-A591-5B241CD93C86}" srcOrd="19" destOrd="0" presId="urn:microsoft.com/office/officeart/2005/8/layout/list1"/>
    <dgm:cxn modelId="{E4D8ECBB-7B32-40B2-89D1-0AC31C5867EF}" type="presParOf" srcId="{D451C9D3-84C7-45E4-8513-C441E72B12B9}" destId="{458B055F-FDE3-44C7-86F3-6BEB6927C087}" srcOrd="20" destOrd="0" presId="urn:microsoft.com/office/officeart/2005/8/layout/list1"/>
    <dgm:cxn modelId="{021CEF94-45A7-48CB-98FC-640381B12437}" type="presParOf" srcId="{458B055F-FDE3-44C7-86F3-6BEB6927C087}" destId="{B772C642-5EB1-4FFC-98FA-76981329D93E}" srcOrd="0" destOrd="0" presId="urn:microsoft.com/office/officeart/2005/8/layout/list1"/>
    <dgm:cxn modelId="{88A47A93-12EF-4FA7-BF3B-C7B13DBCE6FA}" type="presParOf" srcId="{458B055F-FDE3-44C7-86F3-6BEB6927C087}" destId="{FD6B118A-D897-4D62-97B0-01B5EA43BBAD}" srcOrd="1" destOrd="0" presId="urn:microsoft.com/office/officeart/2005/8/layout/list1"/>
    <dgm:cxn modelId="{3BD5E673-C8B1-4AFC-821B-C4BF64E048D6}" type="presParOf" srcId="{D451C9D3-84C7-45E4-8513-C441E72B12B9}" destId="{DF32DB59-72A1-4142-BEC9-D95C16AE9AC2}" srcOrd="21" destOrd="0" presId="urn:microsoft.com/office/officeart/2005/8/layout/list1"/>
    <dgm:cxn modelId="{A741A47D-D0B0-4EFB-9F2C-E236444682B3}" type="presParOf" srcId="{D451C9D3-84C7-45E4-8513-C441E72B12B9}" destId="{6555DD87-5206-4A5F-97E8-B51771093B42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A5CECF7-65E5-4A13-BD49-4D115E89DC76}" type="doc">
      <dgm:prSet loTypeId="urn:microsoft.com/office/officeart/2005/8/layout/vList4#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3D02B27D-4826-471A-90B4-56E9159C0353}">
      <dgm:prSet phldrT="[Текст]"/>
      <dgm:spPr/>
      <dgm:t>
        <a:bodyPr/>
        <a:lstStyle/>
        <a:p>
          <a:r>
            <a:rPr lang="ru-RU" dirty="0" smtClean="0"/>
            <a:t>Радиальная</a:t>
          </a:r>
          <a:endParaRPr lang="ru-RU" dirty="0"/>
        </a:p>
      </dgm:t>
    </dgm:pt>
    <dgm:pt modelId="{36B0290F-E648-4700-8CF8-0D52EADF07F7}" type="parTrans" cxnId="{C9CF2DE4-76F8-46E8-A28C-BDB40D1A43A1}">
      <dgm:prSet/>
      <dgm:spPr/>
      <dgm:t>
        <a:bodyPr/>
        <a:lstStyle/>
        <a:p>
          <a:endParaRPr lang="ru-RU"/>
        </a:p>
      </dgm:t>
    </dgm:pt>
    <dgm:pt modelId="{F3378DA5-CF74-4528-A715-D73CB9234E91}" type="sibTrans" cxnId="{C9CF2DE4-76F8-46E8-A28C-BDB40D1A43A1}">
      <dgm:prSet/>
      <dgm:spPr/>
      <dgm:t>
        <a:bodyPr/>
        <a:lstStyle/>
        <a:p>
          <a:endParaRPr lang="ru-RU"/>
        </a:p>
      </dgm:t>
    </dgm:pt>
    <dgm:pt modelId="{54E92CBF-2EDC-4B7B-9B17-29D80A8A8DE9}">
      <dgm:prSet phldrT="[Текст]"/>
      <dgm:spPr/>
      <dgm:t>
        <a:bodyPr/>
        <a:lstStyle/>
        <a:p>
          <a:r>
            <a:rPr lang="ru-RU" dirty="0" smtClean="0"/>
            <a:t>Двусторонняя</a:t>
          </a:r>
          <a:endParaRPr lang="ru-RU" dirty="0"/>
        </a:p>
      </dgm:t>
    </dgm:pt>
    <dgm:pt modelId="{BBD70380-CA78-4F72-8F0C-9B305044F607}" type="parTrans" cxnId="{135DC4F5-29A4-4874-A163-B577BD48E9EF}">
      <dgm:prSet/>
      <dgm:spPr/>
      <dgm:t>
        <a:bodyPr/>
        <a:lstStyle/>
        <a:p>
          <a:endParaRPr lang="ru-RU"/>
        </a:p>
      </dgm:t>
    </dgm:pt>
    <dgm:pt modelId="{79F8B52E-E2AA-4694-B733-1A09CB89E031}" type="sibTrans" cxnId="{135DC4F5-29A4-4874-A163-B577BD48E9EF}">
      <dgm:prSet/>
      <dgm:spPr/>
      <dgm:t>
        <a:bodyPr/>
        <a:lstStyle/>
        <a:p>
          <a:endParaRPr lang="ru-RU"/>
        </a:p>
      </dgm:t>
    </dgm:pt>
    <dgm:pt modelId="{C0808672-DF07-418E-AEE5-D3A074D1FD63}">
      <dgm:prSet/>
      <dgm:spPr/>
      <dgm:t>
        <a:bodyPr/>
        <a:lstStyle/>
        <a:p>
          <a:r>
            <a:rPr lang="ru-RU" dirty="0" smtClean="0"/>
            <a:t>Отсутствие симметрии</a:t>
          </a:r>
          <a:endParaRPr lang="ru-RU" dirty="0"/>
        </a:p>
      </dgm:t>
    </dgm:pt>
    <dgm:pt modelId="{2B30D468-547B-42C2-8A6D-4501B1F9E733}" type="parTrans" cxnId="{683B2C20-7277-4EB8-A108-B1BC7D3A5B85}">
      <dgm:prSet/>
      <dgm:spPr/>
      <dgm:t>
        <a:bodyPr/>
        <a:lstStyle/>
        <a:p>
          <a:endParaRPr lang="ru-RU"/>
        </a:p>
      </dgm:t>
    </dgm:pt>
    <dgm:pt modelId="{B6F484DC-2A7E-45C5-B13A-23B8047E3EB1}" type="sibTrans" cxnId="{683B2C20-7277-4EB8-A108-B1BC7D3A5B85}">
      <dgm:prSet/>
      <dgm:spPr/>
      <dgm:t>
        <a:bodyPr/>
        <a:lstStyle/>
        <a:p>
          <a:endParaRPr lang="ru-RU"/>
        </a:p>
      </dgm:t>
    </dgm:pt>
    <dgm:pt modelId="{8F740506-566C-40DC-9482-B9668D2BA57C}">
      <dgm:prSet phldrT="[Текст]"/>
      <dgm:spPr/>
      <dgm:t>
        <a:bodyPr/>
        <a:lstStyle/>
        <a:p>
          <a:r>
            <a:rPr lang="ru-RU" dirty="0" smtClean="0"/>
            <a:t>Билатеральная</a:t>
          </a:r>
          <a:endParaRPr lang="ru-RU" dirty="0"/>
        </a:p>
      </dgm:t>
    </dgm:pt>
    <dgm:pt modelId="{42B2475E-05E5-440E-B881-3CAF35FDA254}" type="sibTrans" cxnId="{C9597377-2B92-4FA3-9504-4CE656E007C6}">
      <dgm:prSet/>
      <dgm:spPr/>
      <dgm:t>
        <a:bodyPr/>
        <a:lstStyle/>
        <a:p>
          <a:endParaRPr lang="ru-RU"/>
        </a:p>
      </dgm:t>
    </dgm:pt>
    <dgm:pt modelId="{932AD619-4617-4F34-8FB4-BB57941D304C}" type="parTrans" cxnId="{C9597377-2B92-4FA3-9504-4CE656E007C6}">
      <dgm:prSet/>
      <dgm:spPr/>
      <dgm:t>
        <a:bodyPr/>
        <a:lstStyle/>
        <a:p>
          <a:endParaRPr lang="ru-RU"/>
        </a:p>
      </dgm:t>
    </dgm:pt>
    <dgm:pt modelId="{83F586B2-6D65-4594-8C57-3FCA9A13292A}" type="pres">
      <dgm:prSet presAssocID="{DA5CECF7-65E5-4A13-BD49-4D115E89DC76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780699-BD1B-4561-9503-D80F53D7C8D7}" type="pres">
      <dgm:prSet presAssocID="{3D02B27D-4826-471A-90B4-56E9159C0353}" presName="comp" presStyleCnt="0"/>
      <dgm:spPr/>
    </dgm:pt>
    <dgm:pt modelId="{3BBB031F-EF5D-4E50-B53E-70CA9AACEFE9}" type="pres">
      <dgm:prSet presAssocID="{3D02B27D-4826-471A-90B4-56E9159C0353}" presName="box" presStyleLbl="node1" presStyleIdx="0" presStyleCnt="4"/>
      <dgm:spPr/>
      <dgm:t>
        <a:bodyPr/>
        <a:lstStyle/>
        <a:p>
          <a:endParaRPr lang="ru-RU"/>
        </a:p>
      </dgm:t>
    </dgm:pt>
    <dgm:pt modelId="{08BCDDF0-2D7F-4C39-9FF7-B99E31E00202}" type="pres">
      <dgm:prSet presAssocID="{3D02B27D-4826-471A-90B4-56E9159C0353}" presName="img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D8DD78A-3AB9-4829-B469-710DF7E2787F}" type="pres">
      <dgm:prSet presAssocID="{3D02B27D-4826-471A-90B4-56E9159C0353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2D155A-47CF-43EB-ACB2-FBAF0F6E3956}" type="pres">
      <dgm:prSet presAssocID="{F3378DA5-CF74-4528-A715-D73CB9234E91}" presName="spacer" presStyleCnt="0"/>
      <dgm:spPr/>
    </dgm:pt>
    <dgm:pt modelId="{3478855B-B68B-4005-8D00-5373ACE0AABE}" type="pres">
      <dgm:prSet presAssocID="{8F740506-566C-40DC-9482-B9668D2BA57C}" presName="comp" presStyleCnt="0"/>
      <dgm:spPr/>
    </dgm:pt>
    <dgm:pt modelId="{C935E69F-09DA-49B9-92CC-D33E58C4D481}" type="pres">
      <dgm:prSet presAssocID="{8F740506-566C-40DC-9482-B9668D2BA57C}" presName="box" presStyleLbl="node1" presStyleIdx="1" presStyleCnt="4"/>
      <dgm:spPr/>
      <dgm:t>
        <a:bodyPr/>
        <a:lstStyle/>
        <a:p>
          <a:endParaRPr lang="ru-RU"/>
        </a:p>
      </dgm:t>
    </dgm:pt>
    <dgm:pt modelId="{4706087D-ED62-4D96-8989-04E379ED14D8}" type="pres">
      <dgm:prSet presAssocID="{8F740506-566C-40DC-9482-B9668D2BA57C}" presName="img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7831153C-B1DA-4E5F-B05B-B3AF0CD42707}" type="pres">
      <dgm:prSet presAssocID="{8F740506-566C-40DC-9482-B9668D2BA57C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E31003-B8BA-4833-9AF3-5123D2846937}" type="pres">
      <dgm:prSet presAssocID="{42B2475E-05E5-440E-B881-3CAF35FDA254}" presName="spacer" presStyleCnt="0"/>
      <dgm:spPr/>
    </dgm:pt>
    <dgm:pt modelId="{11B7ADDD-ADF9-4547-81F9-1A9CD1EDF49B}" type="pres">
      <dgm:prSet presAssocID="{54E92CBF-2EDC-4B7B-9B17-29D80A8A8DE9}" presName="comp" presStyleCnt="0"/>
      <dgm:spPr/>
    </dgm:pt>
    <dgm:pt modelId="{8B7C28A6-6A1E-4F00-94CE-E5323BA11C1A}" type="pres">
      <dgm:prSet presAssocID="{54E92CBF-2EDC-4B7B-9B17-29D80A8A8DE9}" presName="box" presStyleLbl="node1" presStyleIdx="2" presStyleCnt="4"/>
      <dgm:spPr/>
      <dgm:t>
        <a:bodyPr/>
        <a:lstStyle/>
        <a:p>
          <a:endParaRPr lang="ru-RU"/>
        </a:p>
      </dgm:t>
    </dgm:pt>
    <dgm:pt modelId="{A24FB79B-79FA-4E55-BDC9-8B4CF49ED602}" type="pres">
      <dgm:prSet presAssocID="{54E92CBF-2EDC-4B7B-9B17-29D80A8A8DE9}" presName="img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01AD01ED-BAE6-4FF1-8FA2-6A6F58E7D345}" type="pres">
      <dgm:prSet presAssocID="{54E92CBF-2EDC-4B7B-9B17-29D80A8A8DE9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8D916F-6CC5-422E-9381-CFD71138A225}" type="pres">
      <dgm:prSet presAssocID="{79F8B52E-E2AA-4694-B733-1A09CB89E031}" presName="spacer" presStyleCnt="0"/>
      <dgm:spPr/>
    </dgm:pt>
    <dgm:pt modelId="{B91F1CF1-FA39-4F70-B7B5-E49B09BB7DC5}" type="pres">
      <dgm:prSet presAssocID="{C0808672-DF07-418E-AEE5-D3A074D1FD63}" presName="comp" presStyleCnt="0"/>
      <dgm:spPr/>
    </dgm:pt>
    <dgm:pt modelId="{23A24729-51D0-4B44-8DA1-84217280ADF3}" type="pres">
      <dgm:prSet presAssocID="{C0808672-DF07-418E-AEE5-D3A074D1FD63}" presName="box" presStyleLbl="node1" presStyleIdx="3" presStyleCnt="4"/>
      <dgm:spPr/>
      <dgm:t>
        <a:bodyPr/>
        <a:lstStyle/>
        <a:p>
          <a:endParaRPr lang="ru-RU"/>
        </a:p>
      </dgm:t>
    </dgm:pt>
    <dgm:pt modelId="{1AC7DE71-B989-4D04-9180-F3A23AF91215}" type="pres">
      <dgm:prSet presAssocID="{C0808672-DF07-418E-AEE5-D3A074D1FD63}" presName="img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09D22E80-9AAC-44CA-83C8-D48C9EBEBB44}" type="pres">
      <dgm:prSet presAssocID="{C0808672-DF07-418E-AEE5-D3A074D1FD63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9597377-2B92-4FA3-9504-4CE656E007C6}" srcId="{DA5CECF7-65E5-4A13-BD49-4D115E89DC76}" destId="{8F740506-566C-40DC-9482-B9668D2BA57C}" srcOrd="1" destOrd="0" parTransId="{932AD619-4617-4F34-8FB4-BB57941D304C}" sibTransId="{42B2475E-05E5-440E-B881-3CAF35FDA254}"/>
    <dgm:cxn modelId="{50AEA692-10FA-4495-9E65-F3C6E544C4E1}" type="presOf" srcId="{8F740506-566C-40DC-9482-B9668D2BA57C}" destId="{C935E69F-09DA-49B9-92CC-D33E58C4D481}" srcOrd="0" destOrd="0" presId="urn:microsoft.com/office/officeart/2005/8/layout/vList4#1"/>
    <dgm:cxn modelId="{135DC4F5-29A4-4874-A163-B577BD48E9EF}" srcId="{DA5CECF7-65E5-4A13-BD49-4D115E89DC76}" destId="{54E92CBF-2EDC-4B7B-9B17-29D80A8A8DE9}" srcOrd="2" destOrd="0" parTransId="{BBD70380-CA78-4F72-8F0C-9B305044F607}" sibTransId="{79F8B52E-E2AA-4694-B733-1A09CB89E031}"/>
    <dgm:cxn modelId="{72F5B4E7-A8ED-46BC-A5D5-841B4393C42B}" type="presOf" srcId="{3D02B27D-4826-471A-90B4-56E9159C0353}" destId="{3BBB031F-EF5D-4E50-B53E-70CA9AACEFE9}" srcOrd="0" destOrd="0" presId="urn:microsoft.com/office/officeart/2005/8/layout/vList4#1"/>
    <dgm:cxn modelId="{C9CF2DE4-76F8-46E8-A28C-BDB40D1A43A1}" srcId="{DA5CECF7-65E5-4A13-BD49-4D115E89DC76}" destId="{3D02B27D-4826-471A-90B4-56E9159C0353}" srcOrd="0" destOrd="0" parTransId="{36B0290F-E648-4700-8CF8-0D52EADF07F7}" sibTransId="{F3378DA5-CF74-4528-A715-D73CB9234E91}"/>
    <dgm:cxn modelId="{5DC1D487-B39D-4167-BAB3-0EBB1D8B12C7}" type="presOf" srcId="{DA5CECF7-65E5-4A13-BD49-4D115E89DC76}" destId="{83F586B2-6D65-4594-8C57-3FCA9A13292A}" srcOrd="0" destOrd="0" presId="urn:microsoft.com/office/officeart/2005/8/layout/vList4#1"/>
    <dgm:cxn modelId="{3BF9EB0D-E44B-4AC8-B0F8-B014DD1DD59B}" type="presOf" srcId="{C0808672-DF07-418E-AEE5-D3A074D1FD63}" destId="{09D22E80-9AAC-44CA-83C8-D48C9EBEBB44}" srcOrd="1" destOrd="0" presId="urn:microsoft.com/office/officeart/2005/8/layout/vList4#1"/>
    <dgm:cxn modelId="{D10806A0-5ABB-404F-A82C-AF85E46B3D76}" type="presOf" srcId="{3D02B27D-4826-471A-90B4-56E9159C0353}" destId="{6D8DD78A-3AB9-4829-B469-710DF7E2787F}" srcOrd="1" destOrd="0" presId="urn:microsoft.com/office/officeart/2005/8/layout/vList4#1"/>
    <dgm:cxn modelId="{14F7BBD3-3279-42BB-80DB-E409F240D20E}" type="presOf" srcId="{8F740506-566C-40DC-9482-B9668D2BA57C}" destId="{7831153C-B1DA-4E5F-B05B-B3AF0CD42707}" srcOrd="1" destOrd="0" presId="urn:microsoft.com/office/officeart/2005/8/layout/vList4#1"/>
    <dgm:cxn modelId="{22559E0D-DC10-497D-BE15-CB0348A7F39F}" type="presOf" srcId="{54E92CBF-2EDC-4B7B-9B17-29D80A8A8DE9}" destId="{8B7C28A6-6A1E-4F00-94CE-E5323BA11C1A}" srcOrd="0" destOrd="0" presId="urn:microsoft.com/office/officeart/2005/8/layout/vList4#1"/>
    <dgm:cxn modelId="{F4558F46-5818-4D10-922F-83ACE4FC981C}" type="presOf" srcId="{54E92CBF-2EDC-4B7B-9B17-29D80A8A8DE9}" destId="{01AD01ED-BAE6-4FF1-8FA2-6A6F58E7D345}" srcOrd="1" destOrd="0" presId="urn:microsoft.com/office/officeart/2005/8/layout/vList4#1"/>
    <dgm:cxn modelId="{683B2C20-7277-4EB8-A108-B1BC7D3A5B85}" srcId="{DA5CECF7-65E5-4A13-BD49-4D115E89DC76}" destId="{C0808672-DF07-418E-AEE5-D3A074D1FD63}" srcOrd="3" destOrd="0" parTransId="{2B30D468-547B-42C2-8A6D-4501B1F9E733}" sibTransId="{B6F484DC-2A7E-45C5-B13A-23B8047E3EB1}"/>
    <dgm:cxn modelId="{81BFF0D8-3B69-43F0-9C60-D9514902D2B2}" type="presOf" srcId="{C0808672-DF07-418E-AEE5-D3A074D1FD63}" destId="{23A24729-51D0-4B44-8DA1-84217280ADF3}" srcOrd="0" destOrd="0" presId="urn:microsoft.com/office/officeart/2005/8/layout/vList4#1"/>
    <dgm:cxn modelId="{FE8CF213-6C9B-4808-87E5-F4F8FE142597}" type="presParOf" srcId="{83F586B2-6D65-4594-8C57-3FCA9A13292A}" destId="{FC780699-BD1B-4561-9503-D80F53D7C8D7}" srcOrd="0" destOrd="0" presId="urn:microsoft.com/office/officeart/2005/8/layout/vList4#1"/>
    <dgm:cxn modelId="{BBBD4290-5098-4E94-9AB7-8B4E81F993AC}" type="presParOf" srcId="{FC780699-BD1B-4561-9503-D80F53D7C8D7}" destId="{3BBB031F-EF5D-4E50-B53E-70CA9AACEFE9}" srcOrd="0" destOrd="0" presId="urn:microsoft.com/office/officeart/2005/8/layout/vList4#1"/>
    <dgm:cxn modelId="{71C4E1D1-4274-4803-B945-E927EFF5C456}" type="presParOf" srcId="{FC780699-BD1B-4561-9503-D80F53D7C8D7}" destId="{08BCDDF0-2D7F-4C39-9FF7-B99E31E00202}" srcOrd="1" destOrd="0" presId="urn:microsoft.com/office/officeart/2005/8/layout/vList4#1"/>
    <dgm:cxn modelId="{0D0A08FF-57E5-4A49-9021-55A807D245C2}" type="presParOf" srcId="{FC780699-BD1B-4561-9503-D80F53D7C8D7}" destId="{6D8DD78A-3AB9-4829-B469-710DF7E2787F}" srcOrd="2" destOrd="0" presId="urn:microsoft.com/office/officeart/2005/8/layout/vList4#1"/>
    <dgm:cxn modelId="{381B2684-DF42-4B56-83BB-00177394878D}" type="presParOf" srcId="{83F586B2-6D65-4594-8C57-3FCA9A13292A}" destId="{612D155A-47CF-43EB-ACB2-FBAF0F6E3956}" srcOrd="1" destOrd="0" presId="urn:microsoft.com/office/officeart/2005/8/layout/vList4#1"/>
    <dgm:cxn modelId="{8F2197E9-AEF9-4AF9-B0D7-D83717328F08}" type="presParOf" srcId="{83F586B2-6D65-4594-8C57-3FCA9A13292A}" destId="{3478855B-B68B-4005-8D00-5373ACE0AABE}" srcOrd="2" destOrd="0" presId="urn:microsoft.com/office/officeart/2005/8/layout/vList4#1"/>
    <dgm:cxn modelId="{AAC32512-22A2-4FD4-B34D-F96092785339}" type="presParOf" srcId="{3478855B-B68B-4005-8D00-5373ACE0AABE}" destId="{C935E69F-09DA-49B9-92CC-D33E58C4D481}" srcOrd="0" destOrd="0" presId="urn:microsoft.com/office/officeart/2005/8/layout/vList4#1"/>
    <dgm:cxn modelId="{F7E93E0E-B0A4-4023-9EB4-3783334306C8}" type="presParOf" srcId="{3478855B-B68B-4005-8D00-5373ACE0AABE}" destId="{4706087D-ED62-4D96-8989-04E379ED14D8}" srcOrd="1" destOrd="0" presId="urn:microsoft.com/office/officeart/2005/8/layout/vList4#1"/>
    <dgm:cxn modelId="{059AD6E2-420F-4FFA-8C27-A1EF5A0CFDAF}" type="presParOf" srcId="{3478855B-B68B-4005-8D00-5373ACE0AABE}" destId="{7831153C-B1DA-4E5F-B05B-B3AF0CD42707}" srcOrd="2" destOrd="0" presId="urn:microsoft.com/office/officeart/2005/8/layout/vList4#1"/>
    <dgm:cxn modelId="{6AB3DADD-E977-438E-9EB1-9E94C3C40A7D}" type="presParOf" srcId="{83F586B2-6D65-4594-8C57-3FCA9A13292A}" destId="{09E31003-B8BA-4833-9AF3-5123D2846937}" srcOrd="3" destOrd="0" presId="urn:microsoft.com/office/officeart/2005/8/layout/vList4#1"/>
    <dgm:cxn modelId="{33439F6A-791E-4C9A-A025-1CFD4E147235}" type="presParOf" srcId="{83F586B2-6D65-4594-8C57-3FCA9A13292A}" destId="{11B7ADDD-ADF9-4547-81F9-1A9CD1EDF49B}" srcOrd="4" destOrd="0" presId="urn:microsoft.com/office/officeart/2005/8/layout/vList4#1"/>
    <dgm:cxn modelId="{6B8FEC4D-9E2F-4DBC-89CF-B7E70F66DD03}" type="presParOf" srcId="{11B7ADDD-ADF9-4547-81F9-1A9CD1EDF49B}" destId="{8B7C28A6-6A1E-4F00-94CE-E5323BA11C1A}" srcOrd="0" destOrd="0" presId="urn:microsoft.com/office/officeart/2005/8/layout/vList4#1"/>
    <dgm:cxn modelId="{10205250-15C3-4F30-BC33-643F87DA024D}" type="presParOf" srcId="{11B7ADDD-ADF9-4547-81F9-1A9CD1EDF49B}" destId="{A24FB79B-79FA-4E55-BDC9-8B4CF49ED602}" srcOrd="1" destOrd="0" presId="urn:microsoft.com/office/officeart/2005/8/layout/vList4#1"/>
    <dgm:cxn modelId="{83BF88D7-01BF-4396-B182-D276130D09C2}" type="presParOf" srcId="{11B7ADDD-ADF9-4547-81F9-1A9CD1EDF49B}" destId="{01AD01ED-BAE6-4FF1-8FA2-6A6F58E7D345}" srcOrd="2" destOrd="0" presId="urn:microsoft.com/office/officeart/2005/8/layout/vList4#1"/>
    <dgm:cxn modelId="{206EE0D9-66C8-4804-A729-D82665B8D0A0}" type="presParOf" srcId="{83F586B2-6D65-4594-8C57-3FCA9A13292A}" destId="{018D916F-6CC5-422E-9381-CFD71138A225}" srcOrd="5" destOrd="0" presId="urn:microsoft.com/office/officeart/2005/8/layout/vList4#1"/>
    <dgm:cxn modelId="{FC96ED96-C30A-454C-B7D5-6CBB79D5E106}" type="presParOf" srcId="{83F586B2-6D65-4594-8C57-3FCA9A13292A}" destId="{B91F1CF1-FA39-4F70-B7B5-E49B09BB7DC5}" srcOrd="6" destOrd="0" presId="urn:microsoft.com/office/officeart/2005/8/layout/vList4#1"/>
    <dgm:cxn modelId="{7627D290-F0D1-4014-A172-7A664BC676F6}" type="presParOf" srcId="{B91F1CF1-FA39-4F70-B7B5-E49B09BB7DC5}" destId="{23A24729-51D0-4B44-8DA1-84217280ADF3}" srcOrd="0" destOrd="0" presId="urn:microsoft.com/office/officeart/2005/8/layout/vList4#1"/>
    <dgm:cxn modelId="{E1B1E05E-49D4-49B6-BADD-462F44389104}" type="presParOf" srcId="{B91F1CF1-FA39-4F70-B7B5-E49B09BB7DC5}" destId="{1AC7DE71-B989-4D04-9180-F3A23AF91215}" srcOrd="1" destOrd="0" presId="urn:microsoft.com/office/officeart/2005/8/layout/vList4#1"/>
    <dgm:cxn modelId="{2B002B84-4A29-465C-8689-AB4DD1C7799C}" type="presParOf" srcId="{B91F1CF1-FA39-4F70-B7B5-E49B09BB7DC5}" destId="{09D22E80-9AAC-44CA-83C8-D48C9EBEBB44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F6A9DF-E7A0-4B3A-B742-002C481CE700}">
      <dsp:nvSpPr>
        <dsp:cNvPr id="0" name=""/>
        <dsp:cNvSpPr/>
      </dsp:nvSpPr>
      <dsp:spPr>
        <a:xfrm>
          <a:off x="0" y="292883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038993-1526-4BCD-B08C-606535B730F4}">
      <dsp:nvSpPr>
        <dsp:cNvPr id="0" name=""/>
        <dsp:cNvSpPr/>
      </dsp:nvSpPr>
      <dsp:spPr>
        <a:xfrm>
          <a:off x="304800" y="27203"/>
          <a:ext cx="4267200" cy="53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математика</a:t>
          </a:r>
          <a:endParaRPr lang="ru-RU" sz="1800" kern="1200" dirty="0"/>
        </a:p>
      </dsp:txBody>
      <dsp:txXfrm>
        <a:off x="330739" y="53142"/>
        <a:ext cx="4215322" cy="479482"/>
      </dsp:txXfrm>
    </dsp:sp>
    <dsp:sp modelId="{5431B2DD-2C23-40BB-8A7F-F3D7D4C79648}">
      <dsp:nvSpPr>
        <dsp:cNvPr id="0" name=""/>
        <dsp:cNvSpPr/>
      </dsp:nvSpPr>
      <dsp:spPr>
        <a:xfrm>
          <a:off x="0" y="1109363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F5DB7B-E11D-435C-8F6E-1271F91D1DA2}">
      <dsp:nvSpPr>
        <dsp:cNvPr id="0" name=""/>
        <dsp:cNvSpPr/>
      </dsp:nvSpPr>
      <dsp:spPr>
        <a:xfrm>
          <a:off x="304800" y="843683"/>
          <a:ext cx="4267200" cy="531360"/>
        </a:xfrm>
        <a:prstGeom prst="roundRect">
          <a:avLst/>
        </a:prstGeom>
        <a:solidFill>
          <a:schemeClr val="accent2">
            <a:hueOff val="1350398"/>
            <a:satOff val="500"/>
            <a:lumOff val="1529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биология</a:t>
          </a:r>
          <a:endParaRPr lang="ru-RU" sz="1800" kern="1200" dirty="0"/>
        </a:p>
      </dsp:txBody>
      <dsp:txXfrm>
        <a:off x="330739" y="869622"/>
        <a:ext cx="4215322" cy="479482"/>
      </dsp:txXfrm>
    </dsp:sp>
    <dsp:sp modelId="{05EC5875-012E-4BDB-955D-46B5B386214B}">
      <dsp:nvSpPr>
        <dsp:cNvPr id="0" name=""/>
        <dsp:cNvSpPr/>
      </dsp:nvSpPr>
      <dsp:spPr>
        <a:xfrm>
          <a:off x="0" y="1890655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10B86A-18E2-461A-8B7C-671F8366591D}">
      <dsp:nvSpPr>
        <dsp:cNvPr id="0" name=""/>
        <dsp:cNvSpPr/>
      </dsp:nvSpPr>
      <dsp:spPr>
        <a:xfrm>
          <a:off x="304800" y="1660163"/>
          <a:ext cx="4267200" cy="531360"/>
        </a:xfrm>
        <a:prstGeom prst="roundRect">
          <a:avLst/>
        </a:prstGeom>
        <a:solidFill>
          <a:schemeClr val="accent2">
            <a:hueOff val="2700796"/>
            <a:satOff val="1000"/>
            <a:lumOff val="3058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анатомия человека</a:t>
          </a:r>
          <a:endParaRPr lang="ru-RU" sz="1800" kern="1200" dirty="0"/>
        </a:p>
      </dsp:txBody>
      <dsp:txXfrm>
        <a:off x="330739" y="1686102"/>
        <a:ext cx="4215322" cy="479482"/>
      </dsp:txXfrm>
    </dsp:sp>
    <dsp:sp modelId="{394736B9-A32A-4DBF-86CD-4B755BC15BCB}">
      <dsp:nvSpPr>
        <dsp:cNvPr id="0" name=""/>
        <dsp:cNvSpPr/>
      </dsp:nvSpPr>
      <dsp:spPr>
        <a:xfrm>
          <a:off x="0" y="2742324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37029C-946D-4CDD-9B8B-6A2395539681}">
      <dsp:nvSpPr>
        <dsp:cNvPr id="0" name=""/>
        <dsp:cNvSpPr/>
      </dsp:nvSpPr>
      <dsp:spPr>
        <a:xfrm>
          <a:off x="304800" y="2476644"/>
          <a:ext cx="4267200" cy="531360"/>
        </a:xfrm>
        <a:prstGeom prst="roundRect">
          <a:avLst/>
        </a:prstGeom>
        <a:solidFill>
          <a:schemeClr val="accent2">
            <a:hueOff val="4051194"/>
            <a:satOff val="1501"/>
            <a:lumOff val="4588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русский язык и литература</a:t>
          </a:r>
          <a:endParaRPr lang="ru-RU" sz="1800" kern="1200" dirty="0"/>
        </a:p>
      </dsp:txBody>
      <dsp:txXfrm>
        <a:off x="330739" y="2502583"/>
        <a:ext cx="4215322" cy="479482"/>
      </dsp:txXfrm>
    </dsp:sp>
    <dsp:sp modelId="{19A3E5AC-6A1D-4082-B47E-5AAE8CCB9D91}">
      <dsp:nvSpPr>
        <dsp:cNvPr id="0" name=""/>
        <dsp:cNvSpPr/>
      </dsp:nvSpPr>
      <dsp:spPr>
        <a:xfrm>
          <a:off x="0" y="3558804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C6FF54-DD60-42C6-A4A0-1EE003E512AD}">
      <dsp:nvSpPr>
        <dsp:cNvPr id="0" name=""/>
        <dsp:cNvSpPr/>
      </dsp:nvSpPr>
      <dsp:spPr>
        <a:xfrm>
          <a:off x="304800" y="3293124"/>
          <a:ext cx="4267200" cy="531360"/>
        </a:xfrm>
        <a:prstGeom prst="roundRect">
          <a:avLst/>
        </a:prstGeom>
        <a:solidFill>
          <a:schemeClr val="accent2">
            <a:hueOff val="5401592"/>
            <a:satOff val="2001"/>
            <a:lumOff val="6117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искусство</a:t>
          </a:r>
          <a:endParaRPr lang="ru-RU" sz="1800" kern="1200" dirty="0"/>
        </a:p>
      </dsp:txBody>
      <dsp:txXfrm>
        <a:off x="330739" y="3319063"/>
        <a:ext cx="4215322" cy="479482"/>
      </dsp:txXfrm>
    </dsp:sp>
    <dsp:sp modelId="{6555DD87-5206-4A5F-97E8-B51771093B42}">
      <dsp:nvSpPr>
        <dsp:cNvPr id="0" name=""/>
        <dsp:cNvSpPr/>
      </dsp:nvSpPr>
      <dsp:spPr>
        <a:xfrm>
          <a:off x="0" y="4375284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6B118A-D897-4D62-97B0-01B5EA43BBAD}">
      <dsp:nvSpPr>
        <dsp:cNvPr id="0" name=""/>
        <dsp:cNvSpPr/>
      </dsp:nvSpPr>
      <dsp:spPr>
        <a:xfrm>
          <a:off x="304800" y="4109604"/>
          <a:ext cx="4267200" cy="531360"/>
        </a:xfrm>
        <a:prstGeom prst="roundRect">
          <a:avLst/>
        </a:prstGeom>
        <a:solidFill>
          <a:schemeClr val="accent2">
            <a:hueOff val="6751989"/>
            <a:satOff val="2501"/>
            <a:lumOff val="7646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шахматы</a:t>
          </a:r>
          <a:endParaRPr lang="ru-RU" sz="1800" kern="1200" dirty="0"/>
        </a:p>
      </dsp:txBody>
      <dsp:txXfrm>
        <a:off x="330739" y="4135543"/>
        <a:ext cx="4215322" cy="4794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BB031F-EF5D-4E50-B53E-70CA9AACEFE9}">
      <dsp:nvSpPr>
        <dsp:cNvPr id="0" name=""/>
        <dsp:cNvSpPr/>
      </dsp:nvSpPr>
      <dsp:spPr>
        <a:xfrm>
          <a:off x="0" y="0"/>
          <a:ext cx="7224464" cy="117520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Радиальная</a:t>
          </a:r>
          <a:endParaRPr lang="ru-RU" sz="3900" kern="1200" dirty="0"/>
        </a:p>
      </dsp:txBody>
      <dsp:txXfrm>
        <a:off x="1562413" y="0"/>
        <a:ext cx="5662050" cy="1175203"/>
      </dsp:txXfrm>
    </dsp:sp>
    <dsp:sp modelId="{08BCDDF0-2D7F-4C39-9FF7-B99E31E00202}">
      <dsp:nvSpPr>
        <dsp:cNvPr id="0" name=""/>
        <dsp:cNvSpPr/>
      </dsp:nvSpPr>
      <dsp:spPr>
        <a:xfrm>
          <a:off x="117520" y="117520"/>
          <a:ext cx="1444892" cy="94016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35E69F-09DA-49B9-92CC-D33E58C4D481}">
      <dsp:nvSpPr>
        <dsp:cNvPr id="0" name=""/>
        <dsp:cNvSpPr/>
      </dsp:nvSpPr>
      <dsp:spPr>
        <a:xfrm>
          <a:off x="0" y="1292723"/>
          <a:ext cx="7224464" cy="1175203"/>
        </a:xfrm>
        <a:prstGeom prst="roundRect">
          <a:avLst>
            <a:gd name="adj" fmla="val 10000"/>
          </a:avLst>
        </a:prstGeom>
        <a:solidFill>
          <a:schemeClr val="accent3">
            <a:hueOff val="-5513091"/>
            <a:satOff val="8941"/>
            <a:lumOff val="6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Билатеральная</a:t>
          </a:r>
          <a:endParaRPr lang="ru-RU" sz="3900" kern="1200" dirty="0"/>
        </a:p>
      </dsp:txBody>
      <dsp:txXfrm>
        <a:off x="1562413" y="1292723"/>
        <a:ext cx="5662050" cy="1175203"/>
      </dsp:txXfrm>
    </dsp:sp>
    <dsp:sp modelId="{4706087D-ED62-4D96-8989-04E379ED14D8}">
      <dsp:nvSpPr>
        <dsp:cNvPr id="0" name=""/>
        <dsp:cNvSpPr/>
      </dsp:nvSpPr>
      <dsp:spPr>
        <a:xfrm>
          <a:off x="117520" y="1410243"/>
          <a:ext cx="1444892" cy="94016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7C28A6-6A1E-4F00-94CE-E5323BA11C1A}">
      <dsp:nvSpPr>
        <dsp:cNvPr id="0" name=""/>
        <dsp:cNvSpPr/>
      </dsp:nvSpPr>
      <dsp:spPr>
        <a:xfrm>
          <a:off x="0" y="2585446"/>
          <a:ext cx="7224464" cy="1175203"/>
        </a:xfrm>
        <a:prstGeom prst="roundRect">
          <a:avLst>
            <a:gd name="adj" fmla="val 10000"/>
          </a:avLst>
        </a:prstGeom>
        <a:solidFill>
          <a:schemeClr val="accent3">
            <a:hueOff val="-11026182"/>
            <a:satOff val="17881"/>
            <a:lumOff val="13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Двусторонняя</a:t>
          </a:r>
          <a:endParaRPr lang="ru-RU" sz="3900" kern="1200" dirty="0"/>
        </a:p>
      </dsp:txBody>
      <dsp:txXfrm>
        <a:off x="1562413" y="2585446"/>
        <a:ext cx="5662050" cy="1175203"/>
      </dsp:txXfrm>
    </dsp:sp>
    <dsp:sp modelId="{A24FB79B-79FA-4E55-BDC9-8B4CF49ED602}">
      <dsp:nvSpPr>
        <dsp:cNvPr id="0" name=""/>
        <dsp:cNvSpPr/>
      </dsp:nvSpPr>
      <dsp:spPr>
        <a:xfrm>
          <a:off x="117520" y="2702967"/>
          <a:ext cx="1444892" cy="94016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A24729-51D0-4B44-8DA1-84217280ADF3}">
      <dsp:nvSpPr>
        <dsp:cNvPr id="0" name=""/>
        <dsp:cNvSpPr/>
      </dsp:nvSpPr>
      <dsp:spPr>
        <a:xfrm>
          <a:off x="0" y="3878170"/>
          <a:ext cx="7224464" cy="1175203"/>
        </a:xfrm>
        <a:prstGeom prst="roundRect">
          <a:avLst>
            <a:gd name="adj" fmla="val 10000"/>
          </a:avLst>
        </a:prstGeom>
        <a:solidFill>
          <a:schemeClr val="accent3">
            <a:hueOff val="-16539272"/>
            <a:satOff val="26822"/>
            <a:lumOff val="19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Отсутствие симметрии</a:t>
          </a:r>
          <a:endParaRPr lang="ru-RU" sz="3900" kern="1200" dirty="0"/>
        </a:p>
      </dsp:txBody>
      <dsp:txXfrm>
        <a:off x="1562413" y="3878170"/>
        <a:ext cx="5662050" cy="1175203"/>
      </dsp:txXfrm>
    </dsp:sp>
    <dsp:sp modelId="{1AC7DE71-B989-4D04-9180-F3A23AF91215}">
      <dsp:nvSpPr>
        <dsp:cNvPr id="0" name=""/>
        <dsp:cNvSpPr/>
      </dsp:nvSpPr>
      <dsp:spPr>
        <a:xfrm>
          <a:off x="117520" y="3995690"/>
          <a:ext cx="1444892" cy="94016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797041D-0195-4F54-BD6A-4ABCC62E405D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C32B4D-1CF6-4294-BD48-3E4487717C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6052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D3A425-3906-4BB6-BD29-BBFFFC21FD8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11" name="Скругленный прямоугольник 10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12" name="Скругленный прямоугольник 11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Прямоугольник 14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3AB486-4554-4813-8E1D-4DE31F6C647F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1E2B052-13DC-4DE2-9388-8343646FB8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832336"/>
      </p:ext>
    </p:extLst>
  </p:cSld>
  <p:clrMapOvr>
    <a:masterClrMapping/>
  </p:clrMapOvr>
  <p:transition spd="slow"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AD3F9-627A-4337-934E-669AAA03F427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6B7CE-1EA2-4AC8-AAB7-69654BDE16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216299"/>
      </p:ext>
    </p:extLst>
  </p:cSld>
  <p:clrMapOvr>
    <a:masterClrMapping/>
  </p:clrMapOvr>
  <p:transition spd="slow"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B10640-A09A-4D72-B5CF-744DDF186033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2D245-07BB-4A2D-8044-803565B25F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722876"/>
      </p:ext>
    </p:extLst>
  </p:cSld>
  <p:clrMapOvr>
    <a:masterClrMapping/>
  </p:clrMapOvr>
  <p:transition spd="slow"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E18AF-2910-40A9-9FC7-9095CB94643D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E3A70-2DD4-4513-AC5F-7DEA57AF4C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136421"/>
      </p:ext>
    </p:extLst>
  </p:cSld>
  <p:clrMapOvr>
    <a:masterClrMapping/>
  </p:clrMapOvr>
  <p:transition spd="slow"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41D6E-24B3-47B5-888C-EBC6B92E3825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6929C-B412-4E70-8083-F0E6130D78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085478"/>
      </p:ext>
    </p:extLst>
  </p:cSld>
  <p:clrMapOvr>
    <a:masterClrMapping/>
  </p:clrMapOvr>
  <p:transition spd="slow"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D0687-FBDB-4B40-BE7E-56DC22BC97B1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D0FE0-21F3-46CF-B737-E47250F513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434276"/>
      </p:ext>
    </p:extLst>
  </p:cSld>
  <p:clrMapOvr>
    <a:masterClrMapping/>
  </p:clrMapOvr>
  <p:transition spd="slow"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43BDC8F-4CF5-4AEA-A74B-C15BD18E39C1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2211ACD-9A0C-4B22-906F-9DD78F2E56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058558"/>
      </p:ext>
    </p:extLst>
  </p:cSld>
  <p:clrMapOvr>
    <a:masterClrMapping/>
  </p:clrMapOvr>
  <p:transition spd="slow"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90B12-8863-426D-BA9A-69A17018A60A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20BD2-47ED-4A34-BDB7-8ABDBD4081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050655"/>
      </p:ext>
    </p:extLst>
  </p:cSld>
  <p:clrMapOvr>
    <a:masterClrMapping/>
  </p:clrMapOvr>
  <p:transition spd="slow"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DA420-D6F0-426A-B5D3-2A82C7A08BF9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EC2D0-5E91-4BCC-8A5B-FEBB20DDB3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708473"/>
      </p:ext>
    </p:extLst>
  </p:cSld>
  <p:clrMapOvr>
    <a:masterClrMapping/>
  </p:clrMapOvr>
  <p:transition spd="slow"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8568F4-56D9-4B70-AAD3-A21118CE3913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8D86B-8E76-412D-9A24-F1B5C2E4E0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695181"/>
      </p:ext>
    </p:extLst>
  </p:cSld>
  <p:clrMapOvr>
    <a:masterClrMapping/>
  </p:clrMapOvr>
  <p:transition spd="slow"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9AD17-6F37-46CB-B136-7AE0AF9274C6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139F4-28CD-4E17-AF45-F33614980C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607238"/>
      </p:ext>
    </p:extLst>
  </p:cSld>
  <p:clrMapOvr>
    <a:masterClrMapping/>
  </p:clrMapOvr>
  <p:transition spd="slow"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39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4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97885208-FC76-401B-B632-0FDFA8C5C5BD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2DAEAB7-838A-4A75-9434-AC1C5EAA8B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05" r:id="rId2"/>
    <p:sldLayoutId id="2147483906" r:id="rId3"/>
    <p:sldLayoutId id="2147483907" r:id="rId4"/>
    <p:sldLayoutId id="2147483914" r:id="rId5"/>
    <p:sldLayoutId id="2147483915" r:id="rId6"/>
    <p:sldLayoutId id="2147483908" r:id="rId7"/>
    <p:sldLayoutId id="2147483909" r:id="rId8"/>
    <p:sldLayoutId id="2147483910" r:id="rId9"/>
    <p:sldLayoutId id="2147483911" r:id="rId10"/>
    <p:sldLayoutId id="2147483912" r:id="rId11"/>
  </p:sldLayoutIdLst>
  <p:transition spd="slow">
    <p:blinds dir="vert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animaldir.r/u/simmetriya-tela-zhivotnyx" TargetMode="External"/><Relationship Id="rId3" Type="http://schemas.openxmlformats.org/officeDocument/2006/relationships/hyperlink" Target="http://kl10sch55.narod.ru/kl/sim.htm" TargetMode="External"/><Relationship Id="rId7" Type="http://schemas.openxmlformats.org/officeDocument/2006/relationships/hyperlink" Target="http://klassikpoez.boom.ru/klub/urok15.htm" TargetMode="External"/><Relationship Id="rId2" Type="http://schemas.openxmlformats.org/officeDocument/2006/relationships/hyperlink" Target="http://www.dentaworld.ru/articles/asimmetriya_lica_golovy_i_cherepa_cheloveka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wiki.vladimir.i-edu.ru/" TargetMode="External"/><Relationship Id="rId5" Type="http://schemas.openxmlformats.org/officeDocument/2006/relationships/hyperlink" Target="http://www.zoodrug.ru/topic1805.html" TargetMode="External"/><Relationship Id="rId10" Type="http://schemas.openxmlformats.org/officeDocument/2006/relationships/hyperlink" Target="http://video.yandex.ru/users/alex2315/view/17/" TargetMode="External"/><Relationship Id="rId4" Type="http://schemas.openxmlformats.org/officeDocument/2006/relationships/hyperlink" Target="http://ru.wikipedia.org/wiki/&#1057;&#1080;&#1084;&#1084;&#1077;&#1090;&#1088;&#1080;&#1103;_(&#1073;&#1080;&#1086;&#1083;&#1086;&#1075;&#1080;&#1103;)" TargetMode="External"/><Relationship Id="rId9" Type="http://schemas.openxmlformats.org/officeDocument/2006/relationships/hyperlink" Target="http://festival.1september.ru:8080/articles/51689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3" descr="F:\проект\0_5fe_5f13c2e3_XL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84313"/>
            <a:ext cx="6191250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68899" y="4581128"/>
            <a:ext cx="4953000" cy="1944688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1500" b="1" dirty="0" smtClean="0"/>
              <a:t>Автор:  </a:t>
            </a:r>
            <a:r>
              <a:rPr lang="ru-RU" sz="1500" dirty="0" smtClean="0"/>
              <a:t>Омшина Елена Витальевна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1500" dirty="0"/>
              <a:t>у</a:t>
            </a:r>
            <a:r>
              <a:rPr lang="ru-RU" sz="1500" dirty="0" smtClean="0"/>
              <a:t>читель математики ГБОУ СОШ № 6 г. Жигулёвска Самарской области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1500" dirty="0" smtClean="0"/>
              <a:t> 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1200" dirty="0" smtClean="0"/>
              <a:t> 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342181" y="14288"/>
            <a:ext cx="8458200" cy="1470025"/>
          </a:xfrm>
        </p:spPr>
        <p:txBody>
          <a:bodyPr/>
          <a:lstStyle/>
          <a:p>
            <a:pPr algn="ctr"/>
            <a:r>
              <a:rPr lang="ru-RU" sz="2400" dirty="0">
                <a:latin typeface="Helvetica Neue"/>
              </a:rPr>
              <a:t>Презентация к уроку </a:t>
            </a:r>
            <a:r>
              <a:rPr lang="ru-RU" sz="2400" dirty="0" smtClean="0">
                <a:latin typeface="Helvetica Neue"/>
              </a:rPr>
              <a:t/>
            </a:r>
            <a:br>
              <a:rPr lang="ru-RU" sz="2400" dirty="0" smtClean="0">
                <a:latin typeface="Helvetica Neue"/>
              </a:rPr>
            </a:br>
            <a:r>
              <a:rPr lang="ru-RU" sz="2400" dirty="0" smtClean="0">
                <a:latin typeface="Helvetica Neue"/>
              </a:rPr>
              <a:t>по </a:t>
            </a:r>
            <a:r>
              <a:rPr lang="ru-RU" sz="2400" dirty="0">
                <a:latin typeface="Helvetica Neue"/>
              </a:rPr>
              <a:t>учебному предмету </a:t>
            </a:r>
            <a:r>
              <a:rPr lang="ru-RU" sz="2400" dirty="0" smtClean="0">
                <a:latin typeface="Helvetica Neue"/>
              </a:rPr>
              <a:t>«Геометрия» </a:t>
            </a:r>
            <a:r>
              <a:rPr lang="ru-RU" sz="2400" dirty="0">
                <a:latin typeface="Helvetica Neue"/>
              </a:rPr>
              <a:t>в </a:t>
            </a:r>
            <a:r>
              <a:rPr lang="ru-RU" sz="2400" dirty="0" smtClean="0">
                <a:latin typeface="Helvetica Neue"/>
              </a:rPr>
              <a:t>8-ом </a:t>
            </a:r>
            <a:r>
              <a:rPr lang="ru-RU" sz="2400" dirty="0">
                <a:latin typeface="Helvetica Neue"/>
              </a:rPr>
              <a:t>классе </a:t>
            </a:r>
            <a:r>
              <a:rPr lang="ru-RU" sz="2400" dirty="0" smtClean="0">
                <a:latin typeface="Helvetica Neue"/>
              </a:rPr>
              <a:t/>
            </a:r>
            <a:br>
              <a:rPr lang="ru-RU" sz="2400" dirty="0" smtClean="0">
                <a:latin typeface="Helvetica Neue"/>
              </a:rPr>
            </a:br>
            <a:r>
              <a:rPr lang="ru-RU" sz="2400" dirty="0" smtClean="0">
                <a:latin typeface="Helvetica Neue"/>
              </a:rPr>
              <a:t>на тему «Виды симметрии»</a:t>
            </a:r>
            <a:endParaRPr lang="ru-RU" sz="2400" dirty="0"/>
          </a:p>
        </p:txBody>
      </p:sp>
    </p:spTree>
  </p:cSld>
  <p:clrMapOvr>
    <a:masterClrMapping/>
  </p:clrMapOvr>
  <p:transition spd="slow" advTm="5000">
    <p:blinds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4"/>
          <p:cNvSpPr>
            <a:spLocks noGrp="1"/>
          </p:cNvSpPr>
          <p:nvPr>
            <p:ph type="title"/>
          </p:nvPr>
        </p:nvSpPr>
        <p:spPr>
          <a:xfrm>
            <a:off x="395288" y="260350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smtClean="0"/>
              <a:t>Симметрия в литературе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68313" y="1196975"/>
            <a:ext cx="8002587" cy="1036638"/>
          </a:xfrm>
          <a:ln>
            <a:miter lim="800000"/>
            <a:headEnd/>
            <a:tailEnd/>
          </a:ln>
          <a:extLst/>
        </p:spPr>
        <p:txBody>
          <a:bodyPr/>
          <a:lstStyle/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2000" dirty="0" smtClean="0"/>
          </a:p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000" dirty="0" smtClean="0"/>
              <a:t>Повесть А.С. Пушкина «Капитанская дочка» - 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000" dirty="0" smtClean="0"/>
              <a:t>яркий пример симметричности событий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280189984"/>
              </p:ext>
            </p:extLst>
          </p:nvPr>
        </p:nvGraphicFramePr>
        <p:xfrm>
          <a:off x="468313" y="2276475"/>
          <a:ext cx="7993062" cy="42354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512168"/>
                <a:gridCol w="3312368"/>
                <a:gridCol w="3168526"/>
              </a:tblGrid>
              <a:tr h="99888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Персонаж</a:t>
                      </a:r>
                      <a:endParaRPr lang="ru-RU" sz="18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История Маши</a:t>
                      </a:r>
                      <a:r>
                        <a:rPr lang="ru-RU" sz="18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Мироновой</a:t>
                      </a:r>
                      <a:endParaRPr lang="ru-RU" sz="18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История Петра</a:t>
                      </a:r>
                      <a:r>
                        <a:rPr lang="ru-RU" sz="18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Гринева</a:t>
                      </a:r>
                      <a:endParaRPr lang="ru-RU" sz="18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91442" marR="91442" marT="45718" marB="45718"/>
                </a:tc>
              </a:tr>
              <a:tr h="809142">
                <a:tc rowSpan="4"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Событие</a:t>
                      </a:r>
                      <a:endParaRPr lang="ru-RU" sz="1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Суровые законы крестьянской революции</a:t>
                      </a:r>
                      <a:endParaRPr lang="ru-RU" sz="1800" dirty="0">
                        <a:solidFill>
                          <a:srgbClr val="FFFFFF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Законы дворянской государственности</a:t>
                      </a:r>
                      <a:endParaRPr lang="ru-RU" sz="1800">
                        <a:solidFill>
                          <a:srgbClr val="FFFFFF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8581" marR="68581" marT="0" marB="0"/>
                </a:tc>
              </a:tr>
              <a:tr h="8091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Маша оказывается в беде</a:t>
                      </a:r>
                      <a:endParaRPr lang="ru-RU" sz="1800" dirty="0">
                        <a:solidFill>
                          <a:srgbClr val="FFFFFF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Гринев оказывается в беде</a:t>
                      </a:r>
                      <a:endParaRPr lang="ru-RU" sz="1800">
                        <a:solidFill>
                          <a:srgbClr val="FFFFFF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8581" marR="68581" marT="0" marB="0"/>
                </a:tc>
              </a:tr>
              <a:tr h="80914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Гринев отправляется к крестьянскому царю</a:t>
                      </a:r>
                      <a:endParaRPr lang="ru-RU" sz="1800">
                        <a:solidFill>
                          <a:srgbClr val="FFFFFF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Маша отправляется к дворянской царице</a:t>
                      </a:r>
                      <a:endParaRPr lang="ru-RU" sz="1800">
                        <a:solidFill>
                          <a:srgbClr val="FFFFFF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8581" marR="68581" marT="0" marB="0"/>
                </a:tc>
              </a:tr>
              <a:tr h="80914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Невеста спасена</a:t>
                      </a:r>
                      <a:endParaRPr lang="ru-RU" sz="1800">
                        <a:solidFill>
                          <a:srgbClr val="FFFFFF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Жених спасен</a:t>
                      </a:r>
                      <a:endParaRPr lang="ru-RU" sz="1800" dirty="0">
                        <a:solidFill>
                          <a:srgbClr val="FFFFFF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8581" marR="68581" marT="0" marB="0"/>
                </a:tc>
              </a:tr>
            </a:tbl>
          </a:graphicData>
        </a:graphic>
      </p:graphicFrame>
    </p:spTree>
  </p:cSld>
  <p:clrMapOvr>
    <a:masterClrMapping/>
  </p:clrMapOvr>
  <p:transition spd="slow" advTm="8000">
    <p:blinds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4"/>
          <p:cNvSpPr>
            <a:spLocks noGrp="1"/>
          </p:cNvSpPr>
          <p:nvPr>
            <p:ph type="title"/>
          </p:nvPr>
        </p:nvSpPr>
        <p:spPr>
          <a:xfrm>
            <a:off x="323850" y="620713"/>
            <a:ext cx="8382000" cy="1069975"/>
          </a:xfrm>
        </p:spPr>
        <p:txBody>
          <a:bodyPr/>
          <a:lstStyle/>
          <a:p>
            <a:pPr algn="ctr" eaLnBrk="1" hangingPunct="1"/>
            <a:r>
              <a:rPr lang="ru-RU" smtClean="0"/>
              <a:t>Симметрия в архитектуре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95288" y="1628775"/>
            <a:ext cx="4041775" cy="647700"/>
          </a:xfrm>
          <a:ln>
            <a:miter lim="800000"/>
            <a:headEnd/>
            <a:tailEnd/>
          </a:ln>
          <a:extLst/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000" dirty="0" smtClean="0"/>
              <a:t>Собор 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000" dirty="0" smtClean="0"/>
              <a:t>Василия Блаженного</a:t>
            </a:r>
            <a:endParaRPr lang="ru-RU" sz="2000" dirty="0"/>
          </a:p>
        </p:txBody>
      </p:sp>
      <p:pic>
        <p:nvPicPr>
          <p:cNvPr id="7" name="Содержимое 6" descr="C:\Documents and Settings\Администратор\Рабочий стол\проект\6004.jpg"/>
          <p:cNvPicPr>
            <a:picLocks noGrp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827584" y="2492896"/>
            <a:ext cx="3312367" cy="40324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741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89952" y="2708920"/>
            <a:ext cx="3891596" cy="32022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8" name="Текст 1"/>
          <p:cNvSpPr txBox="1">
            <a:spLocks/>
          </p:cNvSpPr>
          <p:nvPr/>
        </p:nvSpPr>
        <p:spPr bwMode="auto">
          <a:xfrm>
            <a:off x="4614863" y="1628775"/>
            <a:ext cx="4041775" cy="647700"/>
          </a:xfrm>
          <a:prstGeom prst="rect">
            <a:avLst/>
          </a:prstGeom>
          <a:solidFill>
            <a:schemeClr val="bg1">
              <a:alpha val="25000"/>
            </a:schemeClr>
          </a:solidFill>
          <a:ln w="12700">
            <a:solidFill>
              <a:schemeClr val="accent2"/>
            </a:solidFill>
            <a:miter lim="800000"/>
            <a:headEnd/>
            <a:tailEnd/>
          </a:ln>
          <a:extLst/>
        </p:spPr>
        <p:txBody>
          <a:bodyPr anchor="ctr"/>
          <a:lstStyle>
            <a:lvl1pPr marL="45720" indent="0" algn="l" rtl="0" fontAlgn="base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None/>
              <a:defRPr sz="1900" b="1" kern="1200">
                <a:solidFill>
                  <a:schemeClr val="tx1">
                    <a:tint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7225" indent="-246063" algn="l" rtl="0" fontAlgn="base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Georgia" pitchFamily="18" charset="0"/>
              <a:buNone/>
              <a:defRPr sz="20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2338" indent="-219075" algn="l" rtl="0" fontAlgn="base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None/>
              <a:defRPr sz="1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13" indent="-200025" algn="l" rtl="0" fontAlgn="base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None/>
              <a:defRPr sz="16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063" indent="-182563" algn="l" rtl="0" fontAlgn="base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None/>
              <a:defRPr sz="1600" b="1" kern="1200">
                <a:solidFill>
                  <a:srgbClr val="A04DA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000" dirty="0"/>
              <a:t>Мавзолей </a:t>
            </a:r>
          </a:p>
          <a:p>
            <a:pPr algn="ctr"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000" dirty="0"/>
              <a:t>Тадж-Махал</a:t>
            </a:r>
          </a:p>
        </p:txBody>
      </p:sp>
    </p:spTree>
  </p:cSld>
  <p:clrMapOvr>
    <a:masterClrMapping/>
  </p:clrMapOvr>
  <p:transition spd="slow" advTm="5000">
    <p:blinds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4"/>
          <p:cNvSpPr>
            <a:spLocks noGrp="1"/>
          </p:cNvSpPr>
          <p:nvPr>
            <p:ph type="title"/>
          </p:nvPr>
        </p:nvSpPr>
        <p:spPr>
          <a:xfrm>
            <a:off x="323528" y="548680"/>
            <a:ext cx="8382000" cy="1069975"/>
          </a:xfrm>
        </p:spPr>
        <p:txBody>
          <a:bodyPr/>
          <a:lstStyle/>
          <a:p>
            <a:pPr algn="ctr" eaLnBrk="1" hangingPunct="1"/>
            <a:r>
              <a:rPr lang="ru-RU" dirty="0" smtClean="0"/>
              <a:t>Симметрия в живописи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95536" y="1484784"/>
            <a:ext cx="4040188" cy="965200"/>
          </a:xfrm>
          <a:ln>
            <a:miter lim="800000"/>
            <a:headEnd/>
            <a:tailEnd/>
          </a:ln>
          <a:extLst/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000" dirty="0" smtClean="0"/>
              <a:t>«Джоконда»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000" dirty="0" smtClean="0"/>
              <a:t> Леонардо да Винчи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000" dirty="0" smtClean="0"/>
              <a:t>(симметрия лица)</a:t>
            </a:r>
            <a:endParaRPr lang="ru-RU" sz="20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>
          <a:xfrm>
            <a:off x="4572000" y="1484784"/>
            <a:ext cx="4040187" cy="978024"/>
          </a:xfrm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000" dirty="0" smtClean="0"/>
              <a:t>«Троица» 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000" dirty="0" smtClean="0"/>
              <a:t>А. Рублева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000" dirty="0" smtClean="0"/>
              <a:t>(симметрия композиции)</a:t>
            </a:r>
            <a:endParaRPr lang="ru-RU" sz="2000" dirty="0"/>
          </a:p>
        </p:txBody>
      </p:sp>
      <p:pic>
        <p:nvPicPr>
          <p:cNvPr id="7" name="Содержимое 6" descr="C:\Documents and Settings\Администратор\Рабочий стол\проект\2.jpg"/>
          <p:cNvPicPr>
            <a:picLocks noGrp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913440" y="2708275"/>
            <a:ext cx="2976894" cy="38862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Содержимое 7" descr="C:\Documents and Settings\Администратор\Рабочий стол\проект\000p9ax5.jpeg"/>
          <p:cNvPicPr>
            <a:picLocks noGrp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165026" y="2708275"/>
            <a:ext cx="3147822" cy="38862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 advTm="5000">
    <p:blinds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4"/>
          <p:cNvSpPr>
            <a:spLocks noGrp="1"/>
          </p:cNvSpPr>
          <p:nvPr>
            <p:ph type="title"/>
          </p:nvPr>
        </p:nvSpPr>
        <p:spPr>
          <a:xfrm>
            <a:off x="539552" y="548680"/>
            <a:ext cx="8382000" cy="1069975"/>
          </a:xfrm>
        </p:spPr>
        <p:txBody>
          <a:bodyPr/>
          <a:lstStyle/>
          <a:p>
            <a:pPr algn="ctr" eaLnBrk="1" hangingPunct="1"/>
            <a:r>
              <a:rPr lang="ru-RU" dirty="0" smtClean="0"/>
              <a:t>Симметрия в шахматах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3969767" cy="641077"/>
          </a:xfrm>
          <a:ln>
            <a:miter lim="800000"/>
            <a:headEnd/>
            <a:tailEnd/>
          </a:ln>
          <a:extLst/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000" dirty="0" smtClean="0"/>
              <a:t>Начальная позиция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000" dirty="0" smtClean="0"/>
              <a:t>(осевая симметрия)</a:t>
            </a:r>
            <a:endParaRPr lang="ru-RU" sz="20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>
          <a:xfrm>
            <a:off x="4860032" y="1556792"/>
            <a:ext cx="3897759" cy="641077"/>
          </a:xfrm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000" dirty="0" smtClean="0"/>
              <a:t>Проявление симметрии 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000" dirty="0" smtClean="0"/>
              <a:t>в ходе игры</a:t>
            </a:r>
            <a:endParaRPr lang="ru-RU" sz="2000" dirty="0"/>
          </a:p>
        </p:txBody>
      </p:sp>
      <p:pic>
        <p:nvPicPr>
          <p:cNvPr id="7" name="Содержимое 6" descr="C:\Documents and Settings\Администратор\Рабочий стол\проект\n1.gif"/>
          <p:cNvPicPr>
            <a:picLocks noGrp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67544" y="2348880"/>
            <a:ext cx="3960440" cy="3888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Содержимое 7" descr="C:\Documents and Settings\Администратор\Рабочий стол\проект\pole72.JPG"/>
          <p:cNvPicPr>
            <a:picLocks noGrp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860032" y="2348880"/>
            <a:ext cx="3888432" cy="3888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Tm="5000">
    <p:blinds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84175" y="692696"/>
            <a:ext cx="8382000" cy="10699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Проявления симметрии в архитектуре г. Жигулёвска</a:t>
            </a:r>
            <a:endParaRPr lang="ru-RU" dirty="0"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81000" y="2244725"/>
            <a:ext cx="4041775" cy="457200"/>
          </a:xfrm>
          <a:ln>
            <a:miter lim="800000"/>
            <a:headEnd/>
            <a:tailEnd/>
          </a:ln>
          <a:extLst/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000" dirty="0" smtClean="0"/>
              <a:t>ГБОУ СОШ №6</a:t>
            </a:r>
          </a:p>
        </p:txBody>
      </p:sp>
      <p:pic>
        <p:nvPicPr>
          <p:cNvPr id="7" name="Содержимое 6" descr="C:\Documents and Settings\Администратор\Рабочий стол\SAM_1827.JPG"/>
          <p:cNvPicPr>
            <a:picLocks noGrp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536" y="2845593"/>
            <a:ext cx="3960440" cy="3391719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8" name="Рисунок 7" descr="C:\Documents and Settings\Администратор\Рабочий стол\SAM_178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845593"/>
            <a:ext cx="4104456" cy="33917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/>
              <a:t>Здание </a:t>
            </a:r>
            <a:r>
              <a:rPr lang="ru-RU" smtClean="0"/>
              <a:t>Мособлбанка</a:t>
            </a:r>
            <a:endParaRPr lang="ru-RU" dirty="0"/>
          </a:p>
        </p:txBody>
      </p:sp>
    </p:spTree>
  </p:cSld>
  <p:clrMapOvr>
    <a:masterClrMapping/>
  </p:clrMapOvr>
  <p:transition spd="slow" advTm="5000">
    <p:blinds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Стрекоза</a:t>
            </a:r>
            <a:endParaRPr lang="ru-RU" dirty="0"/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384175" y="692696"/>
            <a:ext cx="8382000" cy="10699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Проявления симметрии в природе    г. Жигулёвска</a:t>
            </a:r>
            <a:endParaRPr lang="ru-RU" dirty="0"/>
          </a:p>
        </p:txBody>
      </p:sp>
      <p:pic>
        <p:nvPicPr>
          <p:cNvPr id="8" name="Объект 7" descr="C:\Documents and Settings\пользователь\Рабочий стол\Симметрия\стрекоза.JPG"/>
          <p:cNvPicPr>
            <a:picLocks noGrp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924944"/>
            <a:ext cx="4032448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9" name="Содержимое 8" descr="C:\Documents and Settings\пользователь\Рабочий стол\Симметрия\тюльпан.JPG"/>
          <p:cNvPicPr>
            <a:picLocks noGrp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788024" y="2924944"/>
            <a:ext cx="3960440" cy="3312367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0" name="Текст 5"/>
          <p:cNvSpPr>
            <a:spLocks noGrp="1"/>
          </p:cNvSpPr>
          <p:nvPr>
            <p:ph type="body" sz="half" idx="3"/>
          </p:nvPr>
        </p:nvSpPr>
        <p:spPr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000" dirty="0" smtClean="0"/>
              <a:t>Тюльпан </a:t>
            </a:r>
            <a:r>
              <a:rPr lang="ru-RU" sz="2000" dirty="0" err="1" smtClean="0"/>
              <a:t>Бибирштейна</a:t>
            </a: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2186618245"/>
      </p:ext>
    </p:extLst>
  </p:cSld>
  <p:clrMapOvr>
    <a:masterClrMapping/>
  </p:clrMapOvr>
  <p:transition spd="slow" advTm="5000">
    <p:blinds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475782646"/>
              </p:ext>
            </p:extLst>
          </p:nvPr>
        </p:nvGraphicFramePr>
        <p:xfrm>
          <a:off x="87406" y="764704"/>
          <a:ext cx="8877081" cy="557209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802952"/>
                <a:gridCol w="1169733"/>
                <a:gridCol w="1035325"/>
                <a:gridCol w="1029056"/>
                <a:gridCol w="894647"/>
                <a:gridCol w="986342"/>
                <a:gridCol w="986342"/>
                <a:gridCol w="986342"/>
                <a:gridCol w="986342"/>
              </a:tblGrid>
              <a:tr h="1114804">
                <a:tc>
                  <a:txBody>
                    <a:bodyPr/>
                    <a:lstStyle/>
                    <a:p>
                      <a:pPr algn="l"/>
                      <a:r>
                        <a:rPr lang="ru-RU" sz="1050" dirty="0" smtClean="0"/>
                        <a:t>  Области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  Биология 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Математика </a:t>
                      </a:r>
                      <a:r>
                        <a:rPr lang="ru-RU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и </a:t>
                      </a:r>
                      <a:r>
                        <a:rPr lang="ru-RU" sz="1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 геометрия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Русский </a:t>
                      </a:r>
                      <a:r>
                        <a:rPr lang="ru-RU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язык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Литера-тура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Архитек-тура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Поэзия </a:t>
                      </a:r>
                      <a:r>
                        <a:rPr lang="ru-RU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и </a:t>
                      </a:r>
                      <a:r>
                        <a:rPr lang="ru-RU" sz="1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       музыка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Живо-пись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Шахматы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415645">
                <a:tc rowSpan="3"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        </a:t>
                      </a:r>
                      <a:r>
                        <a:rPr lang="ru-RU" sz="2000" dirty="0" smtClean="0"/>
                        <a:t>Виды симметрии</a:t>
                      </a:r>
                    </a:p>
                    <a:p>
                      <a:pPr algn="l"/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 algn="l"/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радиальная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централь-</a:t>
                      </a:r>
                      <a:r>
                        <a:rPr lang="ru-RU" sz="12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ная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осевая и </a:t>
                      </a:r>
                    </a:p>
                    <a:p>
                      <a:pPr algn="l"/>
                      <a:r>
                        <a:rPr lang="ru-RU" sz="12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централь-ная</a:t>
                      </a:r>
                      <a:r>
                        <a:rPr lang="ru-RU" sz="1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в буквах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симмет-рия</a:t>
                      </a:r>
                      <a:r>
                        <a:rPr lang="ru-RU" sz="1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событий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осевая 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симмет-рия</a:t>
                      </a:r>
                      <a:r>
                        <a:rPr lang="ru-RU" sz="1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2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чередова-ния</a:t>
                      </a:r>
                      <a:r>
                        <a:rPr lang="ru-RU" sz="1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рифм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асиммет-рия</a:t>
                      </a:r>
                      <a:r>
                        <a:rPr lang="ru-RU" sz="1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 лица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осевая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9738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двусторон-няя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осевая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палиндро-мы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компози-ция</a:t>
                      </a:r>
                      <a:r>
                        <a:rPr lang="ru-RU" sz="1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из </a:t>
                      </a:r>
                      <a:r>
                        <a:rPr lang="ru-RU" sz="12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отдель-ных</a:t>
                      </a:r>
                      <a:r>
                        <a:rPr lang="ru-RU" sz="1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2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симмет-ричных</a:t>
                      </a:r>
                      <a:r>
                        <a:rPr lang="ru-RU" sz="1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объектов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0677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</a:rPr>
                        <a:t>билате-ральная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зеркаль-но-пово-ротная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slow" advTm="10000">
    <p:blinds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6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066800"/>
          </a:xfrm>
        </p:spPr>
        <p:txBody>
          <a:bodyPr/>
          <a:lstStyle/>
          <a:p>
            <a:pPr algn="ctr" eaLnBrk="1" hangingPunct="1"/>
            <a:r>
              <a:rPr lang="ru-RU" dirty="0" smtClean="0"/>
              <a:t>Источники информации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5400600"/>
          </a:xfrm>
          <a:ln>
            <a:miter lim="800000"/>
            <a:headEnd/>
            <a:tailEnd/>
          </a:ln>
          <a:extLst/>
        </p:spPr>
        <p:txBody>
          <a:bodyPr numCol="2">
            <a:noAutofit/>
          </a:bodyPr>
          <a:lstStyle/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sz="1400" dirty="0" err="1" smtClean="0">
                <a:solidFill>
                  <a:schemeClr val="tx2">
                    <a:lumMod val="75000"/>
                  </a:schemeClr>
                </a:solidFill>
              </a:rPr>
              <a:t>Иэн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 Стюарт (пер.: Семихатов А.) Истина и красота: Всемирная история симметрии. – М.: </a:t>
            </a:r>
            <a:r>
              <a:rPr lang="ru-RU" sz="1400" dirty="0" err="1" smtClean="0">
                <a:solidFill>
                  <a:schemeClr val="tx2">
                    <a:lumMod val="75000"/>
                  </a:schemeClr>
                </a:solidFill>
              </a:rPr>
              <a:t>Corpus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 (</a:t>
            </a:r>
            <a:r>
              <a:rPr lang="ru-RU" sz="1400" dirty="0" err="1" smtClean="0">
                <a:solidFill>
                  <a:schemeClr val="tx2">
                    <a:lumMod val="75000"/>
                  </a:schemeClr>
                </a:solidFill>
              </a:rPr>
              <a:t>Астрель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), 2010.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Асимметрия лица, головы и черепа человека [Электронный ресурс]. Режим доступа: </a:t>
            </a:r>
            <a:r>
              <a:rPr lang="ru-RU" sz="1400" u="sng" dirty="0" smtClean="0">
                <a:hlinkClick r:id="rId2"/>
              </a:rPr>
              <a:t>http://www.dentaworld.ru/articles/asimmetriya_lica_golovy_i_cherepa_cheloveka.html</a:t>
            </a:r>
            <a:r>
              <a:rPr lang="ru-RU" sz="1400" u="sng" dirty="0" smtClean="0"/>
              <a:t> </a:t>
            </a:r>
            <a:endParaRPr lang="ru-RU" sz="1400" dirty="0" smtClean="0"/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Симметрия [Электронный ресурс]. Режим доступа: </a:t>
            </a:r>
            <a:r>
              <a:rPr lang="ru-RU" sz="1400" u="sng" dirty="0" smtClean="0">
                <a:hlinkClick r:id="rId3"/>
              </a:rPr>
              <a:t>http://kl10sch55.narod.ru/kl/sim.htm#_Toc157753200</a:t>
            </a:r>
            <a:r>
              <a:rPr lang="ru-RU" sz="1400" u="sng" dirty="0" smtClean="0"/>
              <a:t> </a:t>
            </a:r>
            <a:endParaRPr lang="ru-RU" sz="1400" dirty="0" smtClean="0"/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Симметрия (биология) [Электронный ресурс]. Режим доступа: </a:t>
            </a:r>
            <a:r>
              <a:rPr lang="ru-RU" sz="1400" u="sng" dirty="0" smtClean="0">
                <a:hlinkClick r:id="rId4"/>
              </a:rPr>
              <a:t>http://ru.wikipedia.org/wiki/Симметрия_(биология)</a:t>
            </a:r>
            <a:r>
              <a:rPr lang="ru-RU" sz="1400" u="sng" dirty="0" smtClean="0"/>
              <a:t> </a:t>
            </a:r>
            <a:endParaRPr lang="ru-RU" sz="1400" dirty="0" smtClean="0"/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Симметрия в живой природе; основные понятия симметрии [Электронный ресурс]. Режим доступа: </a:t>
            </a:r>
            <a:r>
              <a:rPr lang="ru-RU" sz="1400" u="sng" dirty="0" smtClean="0">
                <a:hlinkClick r:id="rId5"/>
              </a:rPr>
              <a:t>http://www.zoodrug.ru/topic1805.html</a:t>
            </a:r>
            <a:r>
              <a:rPr lang="ru-RU" sz="1400" u="sng" dirty="0" smtClean="0"/>
              <a:t> </a:t>
            </a:r>
            <a:endParaRPr lang="ru-RU" sz="1400" dirty="0" smtClean="0"/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Симметрия в литературе [Электронный ресурс]. Режим доступа: </a:t>
            </a:r>
            <a:r>
              <a:rPr lang="ru-RU" sz="1400" u="sng" dirty="0" smtClean="0">
                <a:hlinkClick r:id="rId6"/>
              </a:rPr>
              <a:t>http://www.wiki.vladimir.i-edu.ru/</a:t>
            </a:r>
            <a:r>
              <a:rPr lang="ru-RU" sz="1400" u="sng" dirty="0" smtClean="0"/>
              <a:t> </a:t>
            </a:r>
            <a:endParaRPr lang="ru-RU" sz="1400" dirty="0" smtClean="0"/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Симметрия на шахматной доске [Электронный ресурс]. Режим доступа: </a:t>
            </a:r>
            <a:r>
              <a:rPr lang="ru-RU" sz="1400" u="sng" dirty="0" smtClean="0">
                <a:hlinkClick r:id="rId7"/>
              </a:rPr>
              <a:t>http://klassikpoez.boom.ru/klub/urok15.htm</a:t>
            </a:r>
            <a:r>
              <a:rPr lang="ru-RU" sz="1400" u="sng" dirty="0" smtClean="0"/>
              <a:t> </a:t>
            </a:r>
            <a:endParaRPr lang="ru-RU" sz="1400" dirty="0" smtClean="0"/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Симметрия тела животных [Электронный ресурс]. Режим доступа: </a:t>
            </a:r>
            <a:r>
              <a:rPr lang="ru-RU" sz="1400" u="sng" dirty="0" smtClean="0">
                <a:hlinkClick r:id="rId8"/>
              </a:rPr>
              <a:t>http://animaldir.r\u/simmetriya-tela-zhivotnyx</a:t>
            </a:r>
            <a:r>
              <a:rPr lang="ru-RU" sz="1400" u="sng" dirty="0" smtClean="0"/>
              <a:t> </a:t>
            </a:r>
            <a:endParaRPr lang="ru-RU" sz="1400" dirty="0" smtClean="0"/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Этот удивительно симметричный мир [Электронный ресурс]. Режим доступа: </a:t>
            </a:r>
            <a:r>
              <a:rPr lang="ru-RU" sz="1400" u="sng" dirty="0" smtClean="0">
                <a:hlinkClick r:id="rId9"/>
              </a:rPr>
              <a:t>http://festival.1september.ru:8080/articles/516890/</a:t>
            </a:r>
            <a:r>
              <a:rPr lang="ru-RU" sz="1400" u="sng" dirty="0" smtClean="0"/>
              <a:t> </a:t>
            </a:r>
            <a:endParaRPr lang="ru-RU" sz="1400" dirty="0" smtClean="0"/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endParaRPr lang="ru-RU" sz="1400" dirty="0">
              <a:hlinkClick r:id="rId10"/>
            </a:endParaRP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Яндекс-видео. Симметрия в математике. [Электронный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ресурс]. Режим доступа: </a:t>
            </a:r>
            <a:r>
              <a:rPr lang="ru-RU" sz="1400" dirty="0" smtClean="0">
                <a:hlinkClick r:id="rId10"/>
              </a:rPr>
              <a:t> </a:t>
            </a:r>
            <a:r>
              <a:rPr lang="en-US" sz="1400" dirty="0" smtClean="0">
                <a:hlinkClick r:id="rId10"/>
              </a:rPr>
              <a:t>http</a:t>
            </a:r>
            <a:r>
              <a:rPr lang="en-US" sz="1400" dirty="0">
                <a:hlinkClick r:id="rId10"/>
              </a:rPr>
              <a:t>://video.yandex.ru/users/alex2315/view/17</a:t>
            </a:r>
            <a:r>
              <a:rPr lang="en-US" sz="1400" dirty="0" smtClean="0">
                <a:hlinkClick r:id="rId10"/>
              </a:rPr>
              <a:t>/</a:t>
            </a:r>
            <a:r>
              <a:rPr lang="ru-RU" sz="1400" dirty="0" smtClean="0"/>
              <a:t> </a:t>
            </a: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547664" y="1628800"/>
          <a:ext cx="6096000" cy="4856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171" name="Заголовок 4"/>
          <p:cNvSpPr>
            <a:spLocks noGrp="1"/>
          </p:cNvSpPr>
          <p:nvPr>
            <p:ph type="title"/>
          </p:nvPr>
        </p:nvSpPr>
        <p:spPr>
          <a:xfrm>
            <a:off x="539750" y="620713"/>
            <a:ext cx="8229600" cy="1069975"/>
          </a:xfrm>
        </p:spPr>
        <p:txBody>
          <a:bodyPr/>
          <a:lstStyle/>
          <a:p>
            <a:pPr algn="ctr" eaLnBrk="1" hangingPunct="1"/>
            <a:r>
              <a:rPr lang="ru-RU" smtClean="0"/>
              <a:t>Области проявления симметрии</a:t>
            </a:r>
          </a:p>
        </p:txBody>
      </p:sp>
    </p:spTree>
  </p:cSld>
  <p:clrMapOvr>
    <a:masterClrMapping/>
  </p:clrMapOvr>
  <p:transition spd="slow" advTm="5000">
    <p:blinds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836613"/>
            <a:ext cx="9144000" cy="1296987"/>
          </a:xfrm>
        </p:spPr>
        <p:txBody>
          <a:bodyPr>
            <a:normAutofit fontScale="90000"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b="1" i="1" u="sng" dirty="0" smtClean="0"/>
              <a:t>Симметрия</a:t>
            </a:r>
            <a:r>
              <a:rPr lang="ru-RU" sz="2000" dirty="0" smtClean="0"/>
              <a:t> </a:t>
            </a:r>
            <a:r>
              <a:rPr lang="ru-RU" sz="2000" dirty="0"/>
              <a:t>(от греческого – </a:t>
            </a:r>
            <a:r>
              <a:rPr lang="ru-RU" sz="2000" dirty="0" err="1"/>
              <a:t>συμμετρία </a:t>
            </a:r>
            <a:r>
              <a:rPr lang="ru-RU" sz="2000" dirty="0"/>
              <a:t>– означает соразмерность) – это пропорциональность или гармония в расположении одинаковых предметов какой-либо группы или частей в одном предмете, причем гармоничное расположение  определяется одной или </a:t>
            </a:r>
            <a:r>
              <a:rPr lang="ru-RU" sz="2000" dirty="0" smtClean="0"/>
              <a:t>несколькими воображаемыми зеркальными</a:t>
            </a:r>
            <a:r>
              <a:rPr lang="en-US" sz="2000" dirty="0" smtClean="0"/>
              <a:t> </a:t>
            </a:r>
            <a:r>
              <a:rPr lang="ru-RU" sz="2000" dirty="0" smtClean="0"/>
              <a:t>плоскостями.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81000" y="2244725"/>
            <a:ext cx="4041775" cy="457200"/>
          </a:xfrm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/>
              <a:t>Симметрия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725"/>
            <a:ext cx="4041775" cy="4572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dirty="0" smtClean="0"/>
              <a:t>Асимметрия</a:t>
            </a:r>
            <a:endParaRPr lang="ru-RU" dirty="0"/>
          </a:p>
        </p:txBody>
      </p:sp>
      <p:pic>
        <p:nvPicPr>
          <p:cNvPr id="9224" name="Picture 8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42988" y="2708275"/>
            <a:ext cx="2736850" cy="3848100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9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148263" y="2781300"/>
            <a:ext cx="3197225" cy="3816350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ransition spd="slow" advTm="8000">
    <p:blinds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dirty="0" smtClean="0"/>
              <a:t>Симметрия в математике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Элементы симметрии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/>
              <a:t>Операции симметрии</a:t>
            </a:r>
            <a:endParaRPr lang="ru-RU" dirty="0"/>
          </a:p>
        </p:txBody>
      </p:sp>
      <p:pic>
        <p:nvPicPr>
          <p:cNvPr id="7" name="Содержимое 8" descr="C:\Documents and Settings\Администратор\Рабочий стол\проект\22.jpg"/>
          <p:cNvPicPr>
            <a:picLocks noGrp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67545" y="3429000"/>
            <a:ext cx="3888431" cy="244827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1" name="Содержимое 6" descr="C:\Documents and Settings\Администратор\Рабочий стол\проект\cube_symmetry.jpg"/>
          <p:cNvPicPr>
            <a:picLocks noGrp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429000"/>
            <a:ext cx="4104456" cy="244827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ransition spd="slow" advTm="5000">
    <p:blinds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4"/>
          <p:cNvSpPr>
            <a:spLocks noGrp="1"/>
          </p:cNvSpPr>
          <p:nvPr>
            <p:ph type="title"/>
          </p:nvPr>
        </p:nvSpPr>
        <p:spPr>
          <a:xfrm>
            <a:off x="395536" y="692696"/>
            <a:ext cx="8382000" cy="1069975"/>
          </a:xfrm>
        </p:spPr>
        <p:txBody>
          <a:bodyPr/>
          <a:lstStyle/>
          <a:p>
            <a:pPr algn="ctr" eaLnBrk="1" hangingPunct="1"/>
            <a:r>
              <a:rPr lang="ru-RU" dirty="0" smtClean="0"/>
              <a:t>Симметрия в математике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67544" y="1916832"/>
            <a:ext cx="8075613" cy="762000"/>
          </a:xfrm>
          <a:ln>
            <a:miter lim="800000"/>
            <a:headEnd/>
            <a:tailEnd/>
          </a:ln>
          <a:extLst/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/>
              <a:t>Арифметические палиндромы</a:t>
            </a:r>
            <a:endParaRPr lang="ru-RU" dirty="0"/>
          </a:p>
        </p:txBody>
      </p:sp>
      <p:pic>
        <p:nvPicPr>
          <p:cNvPr id="7" name="Содержимое 6" descr="F:\проект\1209144875_arrozada301023.jpg"/>
          <p:cNvPicPr>
            <a:picLocks noGrp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381000" y="3178373"/>
            <a:ext cx="4041775" cy="2946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212976"/>
            <a:ext cx="3909814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500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4"/>
          <p:cNvSpPr txBox="1">
            <a:spLocks/>
          </p:cNvSpPr>
          <p:nvPr/>
        </p:nvSpPr>
        <p:spPr bwMode="auto">
          <a:xfrm>
            <a:off x="500063" y="620713"/>
            <a:ext cx="83820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 fontScale="92500" lnSpcReduction="10000"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 b="0" i="0" kern="1200" cap="none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4700" dirty="0" smtClean="0"/>
              <a:t>Симметрия в биологии</a:t>
            </a:r>
            <a:endParaRPr lang="ru-RU" sz="4700" dirty="0"/>
          </a:p>
        </p:txBody>
      </p:sp>
      <p:graphicFrame>
        <p:nvGraphicFramePr>
          <p:cNvPr id="12" name="Схема 11"/>
          <p:cNvGraphicFramePr/>
          <p:nvPr/>
        </p:nvGraphicFramePr>
        <p:xfrm>
          <a:off x="1259632" y="1337712"/>
          <a:ext cx="7224464" cy="5056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 advTm="5000">
    <p:blinds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4"/>
          <p:cNvSpPr>
            <a:spLocks noGrp="1"/>
          </p:cNvSpPr>
          <p:nvPr>
            <p:ph type="title"/>
          </p:nvPr>
        </p:nvSpPr>
        <p:spPr>
          <a:xfrm>
            <a:off x="468313" y="620713"/>
            <a:ext cx="8382000" cy="1069975"/>
          </a:xfrm>
        </p:spPr>
        <p:txBody>
          <a:bodyPr/>
          <a:lstStyle/>
          <a:p>
            <a:pPr algn="ctr" eaLnBrk="1" hangingPunct="1"/>
            <a:r>
              <a:rPr lang="ru-RU" sz="6000" smtClean="0"/>
              <a:t> </a:t>
            </a:r>
            <a:r>
              <a:rPr lang="ru-RU" sz="4400" smtClean="0"/>
              <a:t>Симметрия в биологии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787900" y="1916113"/>
            <a:ext cx="4040188" cy="3960812"/>
          </a:xfrm>
          <a:ln>
            <a:miter lim="800000"/>
            <a:headEnd/>
            <a:tailEnd/>
          </a:ln>
          <a:extLst/>
        </p:spPr>
        <p:txBody>
          <a:bodyPr/>
          <a:lstStyle/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1800" dirty="0" smtClean="0"/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1800" dirty="0" smtClean="0"/>
              <a:t>Пары лепестков: 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1800" dirty="0" smtClean="0"/>
              <a:t>а — совместимо равные; 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1800" dirty="0" smtClean="0"/>
              <a:t>б — зеркально равные;         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1800" dirty="0" smtClean="0"/>
              <a:t> в — и совместимо и зеркально равные. 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1800" dirty="0" smtClean="0"/>
              <a:t>Фигуры из пяти лепестков: 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1800" dirty="0" smtClean="0"/>
              <a:t>г — расположенных относительно друг друга хаотично; 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1800" dirty="0" err="1" smtClean="0"/>
              <a:t>д</a:t>
            </a:r>
            <a:r>
              <a:rPr lang="ru-RU" sz="1800" dirty="0" smtClean="0"/>
              <a:t> — закономерно. 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1800" dirty="0" smtClean="0"/>
              <a:t>Верхняя фигура асимметричная, нижняя — симметричная.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dirty="0"/>
          </a:p>
        </p:txBody>
      </p:sp>
      <p:pic>
        <p:nvPicPr>
          <p:cNvPr id="13" name="Содержимое 12"/>
          <p:cNvPicPr>
            <a:picLocks noGrp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323528" y="1772816"/>
            <a:ext cx="4320480" cy="4196819"/>
          </a:xfrm>
          <a:effectLst>
            <a:softEdge rad="112500"/>
          </a:effectLst>
        </p:spPr>
      </p:pic>
    </p:spTree>
  </p:cSld>
  <p:clrMapOvr>
    <a:masterClrMapping/>
  </p:clrMapOvr>
  <p:transition spd="slow" advTm="8000">
    <p:blinds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4"/>
          <p:cNvSpPr>
            <a:spLocks noGrp="1"/>
          </p:cNvSpPr>
          <p:nvPr>
            <p:ph type="title"/>
          </p:nvPr>
        </p:nvSpPr>
        <p:spPr>
          <a:xfrm>
            <a:off x="179388" y="620713"/>
            <a:ext cx="8713787" cy="1069975"/>
          </a:xfrm>
        </p:spPr>
        <p:txBody>
          <a:bodyPr/>
          <a:lstStyle/>
          <a:p>
            <a:pPr algn="ctr" eaLnBrk="1" hangingPunct="1"/>
            <a:r>
              <a:rPr lang="ru-RU" smtClean="0"/>
              <a:t>Симметрия и асимметрия человека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50825" y="1557338"/>
            <a:ext cx="4321175" cy="457200"/>
          </a:xfrm>
          <a:ln>
            <a:miter lim="800000"/>
            <a:headEnd/>
            <a:tailEnd/>
          </a:ln>
          <a:extLst/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000" b="0" dirty="0" smtClean="0"/>
              <a:t>Билатеральная симметрия тела </a:t>
            </a:r>
            <a:endParaRPr lang="ru-RU" sz="2000" b="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>
          <a:xfrm>
            <a:off x="4818063" y="1557338"/>
            <a:ext cx="4041775" cy="457200"/>
          </a:xfrm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000" b="0" dirty="0" smtClean="0"/>
              <a:t>Асимметрия лица</a:t>
            </a:r>
            <a:endParaRPr lang="ru-RU" sz="2000" b="0" dirty="0"/>
          </a:p>
        </p:txBody>
      </p:sp>
      <p:pic>
        <p:nvPicPr>
          <p:cNvPr id="14341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33" t="13733" r="14090" b="10179"/>
          <a:stretch>
            <a:fillRect/>
          </a:stretch>
        </p:blipFill>
        <p:spPr bwMode="auto">
          <a:xfrm>
            <a:off x="4787900" y="2205038"/>
            <a:ext cx="4098925" cy="431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2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2420938"/>
            <a:ext cx="4303712" cy="360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Tm="5000">
    <p:blinds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4"/>
          <p:cNvSpPr>
            <a:spLocks noGrp="1"/>
          </p:cNvSpPr>
          <p:nvPr>
            <p:ph type="title"/>
          </p:nvPr>
        </p:nvSpPr>
        <p:spPr>
          <a:xfrm>
            <a:off x="250825" y="549275"/>
            <a:ext cx="8382000" cy="1069975"/>
          </a:xfrm>
        </p:spPr>
        <p:txBody>
          <a:bodyPr/>
          <a:lstStyle/>
          <a:p>
            <a:pPr algn="ctr" eaLnBrk="1" hangingPunct="1"/>
            <a:r>
              <a:rPr lang="ru-RU" smtClean="0"/>
              <a:t>Симметрия в русском языке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50825" y="1484313"/>
            <a:ext cx="4321175" cy="649287"/>
          </a:xfrm>
          <a:ln>
            <a:miter lim="800000"/>
            <a:headEnd/>
            <a:tailEnd/>
          </a:ln>
          <a:extLst/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000" dirty="0" smtClean="0"/>
              <a:t>Геометрическая  симметрия           в  начертании  букв</a:t>
            </a:r>
            <a:endParaRPr lang="ru-RU" sz="2000" dirty="0"/>
          </a:p>
        </p:txBody>
      </p:sp>
      <p:pic>
        <p:nvPicPr>
          <p:cNvPr id="1946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2349500"/>
            <a:ext cx="3621087" cy="4244975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4649788" y="2201863"/>
            <a:ext cx="4038600" cy="4322762"/>
          </a:xfrm>
        </p:spPr>
        <p:txBody>
          <a:bodyPr>
            <a:normAutofit fontScale="77500" lnSpcReduction="20000"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/>
              <a:t>Кони, топот, инок.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/>
              <a:t>Но не речь, а черен он.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/>
              <a:t>Идем, молод, долом меди.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/>
              <a:t>Чин зван мечем навзничь.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/>
              <a:t>Голод, чем меч долог?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/>
              <a:t>Пал, а норов худ и дух ворона лап.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/>
              <a:t>А что? Я лов? Воля </a:t>
            </a:r>
            <a:r>
              <a:rPr lang="ru-RU" b="1" dirty="0" err="1" smtClean="0"/>
              <a:t>отча</a:t>
            </a:r>
            <a:r>
              <a:rPr lang="ru-RU" b="1" dirty="0" smtClean="0"/>
              <a:t>!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/>
              <a:t>Яд, яд, дядя!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/>
              <a:t>Иди, иди!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/>
              <a:t>Мороз в узел, лезу взором.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/>
              <a:t>Солов зов, воз волос.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/>
              <a:t>Колесо. Жалко поклаж. Оселок.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/>
              <a:t>Сани, плот и воз, зов и толп и нас.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/>
              <a:t>Горд дох, ход дрог.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/>
              <a:t>И лежу. Ужели?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/>
              <a:t>Зол, гол лог лоз.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/>
              <a:t>И к вам и трем с Смерти-</a:t>
            </a:r>
            <a:r>
              <a:rPr lang="ru-RU" b="1" dirty="0" err="1" smtClean="0"/>
              <a:t>Мавки</a:t>
            </a:r>
            <a:r>
              <a:rPr lang="ru-RU" b="1" dirty="0" smtClean="0"/>
              <a:t>.</a:t>
            </a:r>
          </a:p>
          <a:p>
            <a:pPr marL="274320" indent="-274320" algn="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i="1" dirty="0" smtClean="0"/>
              <a:t>Владимир Хлебников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3"/>
          </p:nvPr>
        </p:nvSpPr>
        <p:spPr>
          <a:xfrm>
            <a:off x="4716463" y="1484313"/>
            <a:ext cx="4041775" cy="649287"/>
          </a:xfrm>
          <a:solidFill>
            <a:schemeClr val="bg1">
              <a:alpha val="25000"/>
            </a:schemeClr>
          </a:solidFill>
        </p:spPr>
        <p:txBody>
          <a:bodyPr/>
          <a:lstStyle/>
          <a:p>
            <a:pPr algn="ctr" eaLnBrk="1" hangingPunct="1">
              <a:defRPr/>
            </a:pPr>
            <a:r>
              <a:rPr lang="ru-RU" sz="2000" dirty="0" smtClean="0"/>
              <a:t>Стихотворение-палиндром</a:t>
            </a:r>
            <a:endParaRPr lang="ru-RU" sz="2000" dirty="0"/>
          </a:p>
        </p:txBody>
      </p:sp>
    </p:spTree>
  </p:cSld>
  <p:clrMapOvr>
    <a:masterClrMapping/>
  </p:clrMapOvr>
  <p:transition spd="slow" advTm="10000">
    <p:blinds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1033</TotalTime>
  <Words>577</Words>
  <Application>Microsoft Office PowerPoint</Application>
  <PresentationFormat>Экран (4:3)</PresentationFormat>
  <Paragraphs>144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Городская</vt:lpstr>
      <vt:lpstr>Презентация к уроку  по учебному предмету «Геометрия» в 8-ом классе  на тему «Виды симметрии»</vt:lpstr>
      <vt:lpstr>Области проявления симметрии</vt:lpstr>
      <vt:lpstr> Симметрия (от греческого – συμμετρία – означает соразмерность) – это пропорциональность или гармония в расположении одинаковых предметов какой-либо группы или частей в одном предмете, причем гармоничное расположение  определяется одной или несколькими воображаемыми зеркальными плоскостями.    </vt:lpstr>
      <vt:lpstr>Симметрия в математике</vt:lpstr>
      <vt:lpstr>Симметрия в математике</vt:lpstr>
      <vt:lpstr>Презентация PowerPoint</vt:lpstr>
      <vt:lpstr> Симметрия в биологии</vt:lpstr>
      <vt:lpstr>Симметрия и асимметрия человека</vt:lpstr>
      <vt:lpstr>Симметрия в русском языке</vt:lpstr>
      <vt:lpstr>Симметрия в литературе</vt:lpstr>
      <vt:lpstr>Симметрия в архитектуре</vt:lpstr>
      <vt:lpstr>Симметрия в живописи</vt:lpstr>
      <vt:lpstr>Симметрия в шахматах</vt:lpstr>
      <vt:lpstr>Проявления симметрии в архитектуре г. Жигулёвска</vt:lpstr>
      <vt:lpstr>Проявления симметрии в природе    г. Жигулёвска</vt:lpstr>
      <vt:lpstr>Презентация PowerPoint</vt:lpstr>
      <vt:lpstr>Источники информации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ОКРУЖНАЯ НАУЧНАЯ КОНФЕРЕНЦИЯ УЧАЩИХСЯ    СЕКЦИЯ «МАТЕМАТИКА, ФИЗИКА И АСТРОНОМИЯ» Многоликая   симметрия</dc:title>
  <dc:creator>Елена</dc:creator>
  <cp:lastModifiedBy>Елена</cp:lastModifiedBy>
  <cp:revision>71</cp:revision>
  <dcterms:modified xsi:type="dcterms:W3CDTF">2015-03-20T17:06:25Z</dcterms:modified>
</cp:coreProperties>
</file>