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2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Override PartName="/ppt/diagrams/quickStyle1.xml" ContentType="application/vnd.openxmlformats-officedocument.drawingml.diagramStyl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8" r:id="rId14"/>
    <p:sldId id="267" r:id="rId15"/>
    <p:sldId id="269" r:id="rId16"/>
    <p:sldId id="270" r:id="rId17"/>
    <p:sldId id="271" r:id="rId18"/>
    <p:sldId id="272" r:id="rId19"/>
    <p:sldId id="273" r:id="rId20"/>
    <p:sldId id="281" r:id="rId21"/>
    <p:sldId id="276" r:id="rId22"/>
    <p:sldId id="277" r:id="rId23"/>
    <p:sldId id="278" r:id="rId24"/>
    <p:sldId id="279" r:id="rId25"/>
    <p:sldId id="280" r:id="rId2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54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E183803-60BF-4FD6-9A92-4A1A665EA898}" type="doc">
      <dgm:prSet loTypeId="urn:microsoft.com/office/officeart/2005/8/layout/pyramid1" loCatId="pyramid" qsTypeId="urn:microsoft.com/office/officeart/2005/8/quickstyle/simple1" qsCatId="simple" csTypeId="urn:microsoft.com/office/officeart/2005/8/colors/accent1_2" csCatId="accent1" phldr="1"/>
      <dgm:spPr/>
    </dgm:pt>
    <dgm:pt modelId="{35E62A7C-F0FA-4E26-9959-20137BE79506}">
      <dgm:prSet phldrT="[Text]" custT="1"/>
      <dgm:spPr/>
      <dgm:t>
        <a:bodyPr/>
        <a:lstStyle/>
        <a:p>
          <a:r>
            <a:rPr lang="en-NZ" sz="2400" dirty="0" err="1" smtClean="0"/>
            <a:t>Tự</a:t>
          </a:r>
          <a:r>
            <a:rPr lang="en-NZ" sz="2400" dirty="0" smtClean="0"/>
            <a:t> </a:t>
          </a:r>
        </a:p>
        <a:p>
          <a:r>
            <a:rPr lang="en-NZ" sz="2400" dirty="0" err="1" smtClean="0"/>
            <a:t>hoàn</a:t>
          </a:r>
          <a:r>
            <a:rPr lang="en-NZ" sz="2400" dirty="0" smtClean="0"/>
            <a:t> </a:t>
          </a:r>
          <a:r>
            <a:rPr lang="en-NZ" sz="2400" dirty="0" err="1" smtClean="0"/>
            <a:t>thiện</a:t>
          </a:r>
          <a:endParaRPr lang="en-NZ" sz="2400" dirty="0"/>
        </a:p>
      </dgm:t>
    </dgm:pt>
    <dgm:pt modelId="{793245DB-F188-4931-BF58-8D7F0DCDCC88}" type="parTrans" cxnId="{B4ED38B8-597F-4A7E-8E0E-9DA093E328A2}">
      <dgm:prSet/>
      <dgm:spPr/>
      <dgm:t>
        <a:bodyPr/>
        <a:lstStyle/>
        <a:p>
          <a:endParaRPr lang="en-NZ"/>
        </a:p>
      </dgm:t>
    </dgm:pt>
    <dgm:pt modelId="{67F04FB1-D715-4B5E-9466-F4CB1812E2E5}" type="sibTrans" cxnId="{B4ED38B8-597F-4A7E-8E0E-9DA093E328A2}">
      <dgm:prSet/>
      <dgm:spPr/>
      <dgm:t>
        <a:bodyPr/>
        <a:lstStyle/>
        <a:p>
          <a:endParaRPr lang="en-NZ"/>
        </a:p>
      </dgm:t>
    </dgm:pt>
    <dgm:pt modelId="{3600B8FB-5960-4F0A-A2D6-85B9BD43900D}">
      <dgm:prSet phldrT="[Text]" custT="1"/>
      <dgm:spPr/>
      <dgm:t>
        <a:bodyPr/>
        <a:lstStyle/>
        <a:p>
          <a:r>
            <a:rPr lang="en-NZ" sz="2400" dirty="0" err="1" smtClean="0"/>
            <a:t>Sự</a:t>
          </a:r>
          <a:r>
            <a:rPr lang="en-NZ" sz="2400" dirty="0" smtClean="0"/>
            <a:t> </a:t>
          </a:r>
          <a:r>
            <a:rPr lang="en-NZ" sz="2400" dirty="0" err="1" smtClean="0"/>
            <a:t>kính</a:t>
          </a:r>
          <a:r>
            <a:rPr lang="en-NZ" sz="2400" dirty="0" smtClean="0"/>
            <a:t> </a:t>
          </a:r>
          <a:r>
            <a:rPr lang="en-NZ" sz="2400" dirty="0" err="1" smtClean="0"/>
            <a:t>mến</a:t>
          </a:r>
          <a:r>
            <a:rPr lang="en-NZ" sz="2400" dirty="0" smtClean="0"/>
            <a:t> </a:t>
          </a:r>
          <a:r>
            <a:rPr lang="en-NZ" sz="2400" dirty="0" err="1" smtClean="0"/>
            <a:t>và</a:t>
          </a:r>
          <a:r>
            <a:rPr lang="en-NZ" sz="2400" dirty="0" smtClean="0"/>
            <a:t> </a:t>
          </a:r>
          <a:r>
            <a:rPr lang="en-NZ" sz="2400" dirty="0" err="1" smtClean="0"/>
            <a:t>lòng</a:t>
          </a:r>
          <a:r>
            <a:rPr lang="en-NZ" sz="2400" dirty="0" smtClean="0"/>
            <a:t> </a:t>
          </a:r>
          <a:r>
            <a:rPr lang="en-NZ" sz="2400" dirty="0" err="1" smtClean="0"/>
            <a:t>tự</a:t>
          </a:r>
          <a:r>
            <a:rPr lang="en-NZ" sz="2400" dirty="0" smtClean="0"/>
            <a:t> </a:t>
          </a:r>
          <a:r>
            <a:rPr lang="en-NZ" sz="2400" dirty="0" err="1" smtClean="0"/>
            <a:t>trọng</a:t>
          </a:r>
          <a:endParaRPr lang="en-NZ" sz="2400" dirty="0"/>
        </a:p>
      </dgm:t>
    </dgm:pt>
    <dgm:pt modelId="{D1473766-36B0-4846-BE6E-27AD45312DE5}" type="parTrans" cxnId="{99654AF7-CE0D-40BD-96CE-63FE95290473}">
      <dgm:prSet/>
      <dgm:spPr/>
      <dgm:t>
        <a:bodyPr/>
        <a:lstStyle/>
        <a:p>
          <a:endParaRPr lang="en-NZ"/>
        </a:p>
      </dgm:t>
    </dgm:pt>
    <dgm:pt modelId="{642F2CCA-AB26-4880-8727-F424D0B61D5C}" type="sibTrans" cxnId="{99654AF7-CE0D-40BD-96CE-63FE95290473}">
      <dgm:prSet/>
      <dgm:spPr/>
      <dgm:t>
        <a:bodyPr/>
        <a:lstStyle/>
        <a:p>
          <a:endParaRPr lang="en-NZ"/>
        </a:p>
      </dgm:t>
    </dgm:pt>
    <dgm:pt modelId="{7423E430-08CD-4686-BE94-870A0DD29A59}">
      <dgm:prSet phldrT="[Text]" custT="1"/>
      <dgm:spPr/>
      <dgm:t>
        <a:bodyPr/>
        <a:lstStyle/>
        <a:p>
          <a:r>
            <a:rPr lang="en-NZ" sz="2400" dirty="0" err="1" smtClean="0"/>
            <a:t>Quyền</a:t>
          </a:r>
          <a:r>
            <a:rPr lang="en-NZ" sz="2400" dirty="0" smtClean="0"/>
            <a:t> </a:t>
          </a:r>
          <a:r>
            <a:rPr lang="en-NZ" sz="2400" dirty="0" err="1" smtClean="0"/>
            <a:t>sở</a:t>
          </a:r>
          <a:r>
            <a:rPr lang="en-NZ" sz="2400" dirty="0" smtClean="0"/>
            <a:t> </a:t>
          </a:r>
          <a:r>
            <a:rPr lang="en-NZ" sz="2400" dirty="0" err="1" smtClean="0"/>
            <a:t>hữu</a:t>
          </a:r>
          <a:r>
            <a:rPr lang="en-NZ" sz="2400" dirty="0" smtClean="0"/>
            <a:t> </a:t>
          </a:r>
        </a:p>
        <a:p>
          <a:r>
            <a:rPr lang="en-NZ" sz="2400" dirty="0" err="1" smtClean="0"/>
            <a:t>và</a:t>
          </a:r>
          <a:r>
            <a:rPr lang="en-NZ" sz="2400" dirty="0" smtClean="0"/>
            <a:t> </a:t>
          </a:r>
          <a:r>
            <a:rPr lang="en-NZ" sz="2400" dirty="0" err="1" smtClean="0"/>
            <a:t>tình</a:t>
          </a:r>
          <a:r>
            <a:rPr lang="en-NZ" sz="2400" dirty="0" smtClean="0"/>
            <a:t> </a:t>
          </a:r>
          <a:r>
            <a:rPr lang="en-NZ" sz="2400" dirty="0" err="1" smtClean="0"/>
            <a:t>cảm</a:t>
          </a:r>
          <a:endParaRPr lang="en-NZ" sz="3100" dirty="0"/>
        </a:p>
      </dgm:t>
    </dgm:pt>
    <dgm:pt modelId="{42B62AD7-E845-4D02-AC5C-210B3A036B90}" type="parTrans" cxnId="{B3D6F6EC-39C2-41C3-A4F3-13A4BC4A71DE}">
      <dgm:prSet/>
      <dgm:spPr/>
      <dgm:t>
        <a:bodyPr/>
        <a:lstStyle/>
        <a:p>
          <a:endParaRPr lang="en-NZ"/>
        </a:p>
      </dgm:t>
    </dgm:pt>
    <dgm:pt modelId="{32B0EA59-36A0-4057-85D5-5E9EAAF502BA}" type="sibTrans" cxnId="{B3D6F6EC-39C2-41C3-A4F3-13A4BC4A71DE}">
      <dgm:prSet/>
      <dgm:spPr/>
      <dgm:t>
        <a:bodyPr/>
        <a:lstStyle/>
        <a:p>
          <a:endParaRPr lang="en-NZ"/>
        </a:p>
      </dgm:t>
    </dgm:pt>
    <dgm:pt modelId="{3BBCDCE6-F91F-4EF3-8C29-4D972A4AA3B1}">
      <dgm:prSet phldrT="[Text]" custT="1"/>
      <dgm:spPr/>
      <dgm:t>
        <a:bodyPr/>
        <a:lstStyle/>
        <a:p>
          <a:r>
            <a:rPr lang="en-NZ" sz="2400" dirty="0" smtClean="0"/>
            <a:t>An </a:t>
          </a:r>
          <a:r>
            <a:rPr lang="en-NZ" sz="2400" dirty="0" err="1" smtClean="0"/>
            <a:t>toàn</a:t>
          </a:r>
          <a:r>
            <a:rPr lang="en-NZ" sz="2400" dirty="0" smtClean="0"/>
            <a:t> </a:t>
          </a:r>
          <a:r>
            <a:rPr lang="en-NZ" sz="2400" dirty="0" err="1" smtClean="0"/>
            <a:t>và</a:t>
          </a:r>
          <a:r>
            <a:rPr lang="en-NZ" sz="2400" dirty="0" smtClean="0"/>
            <a:t> an </a:t>
          </a:r>
          <a:r>
            <a:rPr lang="en-NZ" sz="2400" dirty="0" err="1" smtClean="0"/>
            <a:t>ninh</a:t>
          </a:r>
          <a:endParaRPr lang="en-NZ" sz="2400" dirty="0"/>
        </a:p>
      </dgm:t>
    </dgm:pt>
    <dgm:pt modelId="{70BE2166-C2DF-409C-87BB-70A543BC5A9E}" type="parTrans" cxnId="{303146CD-1FBB-4455-9B76-0F948078BB03}">
      <dgm:prSet/>
      <dgm:spPr/>
      <dgm:t>
        <a:bodyPr/>
        <a:lstStyle/>
        <a:p>
          <a:endParaRPr lang="en-NZ"/>
        </a:p>
      </dgm:t>
    </dgm:pt>
    <dgm:pt modelId="{4C47EF07-A179-40EB-AEE7-6A315A79E1D1}" type="sibTrans" cxnId="{303146CD-1FBB-4455-9B76-0F948078BB03}">
      <dgm:prSet/>
      <dgm:spPr/>
      <dgm:t>
        <a:bodyPr/>
        <a:lstStyle/>
        <a:p>
          <a:endParaRPr lang="en-NZ"/>
        </a:p>
      </dgm:t>
    </dgm:pt>
    <dgm:pt modelId="{C131D155-AAF1-4BA0-B251-FF6C28B9080E}">
      <dgm:prSet phldrT="[Text]" custT="1"/>
      <dgm:spPr/>
      <dgm:t>
        <a:bodyPr/>
        <a:lstStyle/>
        <a:p>
          <a:r>
            <a:rPr lang="en-NZ" sz="2400" dirty="0" err="1" smtClean="0"/>
            <a:t>Thể</a:t>
          </a:r>
          <a:r>
            <a:rPr lang="en-NZ" sz="2400" dirty="0" smtClean="0"/>
            <a:t> </a:t>
          </a:r>
          <a:r>
            <a:rPr lang="en-NZ" sz="2400" dirty="0" err="1" smtClean="0"/>
            <a:t>chất</a:t>
          </a:r>
          <a:r>
            <a:rPr lang="en-NZ" sz="2400" dirty="0" smtClean="0"/>
            <a:t> </a:t>
          </a:r>
          <a:r>
            <a:rPr lang="en-NZ" sz="2400" dirty="0" err="1" smtClean="0"/>
            <a:t>và</a:t>
          </a:r>
          <a:r>
            <a:rPr lang="en-NZ" sz="2400" dirty="0" smtClean="0"/>
            <a:t> </a:t>
          </a:r>
          <a:r>
            <a:rPr lang="en-NZ" sz="2400" dirty="0" err="1" smtClean="0"/>
            <a:t>sinh</a:t>
          </a:r>
          <a:r>
            <a:rPr lang="en-NZ" sz="2400" dirty="0" smtClean="0"/>
            <a:t> </a:t>
          </a:r>
          <a:r>
            <a:rPr lang="en-NZ" sz="2400" dirty="0" err="1" smtClean="0"/>
            <a:t>lý</a:t>
          </a:r>
          <a:endParaRPr lang="en-NZ" sz="2400" dirty="0"/>
        </a:p>
      </dgm:t>
    </dgm:pt>
    <dgm:pt modelId="{E79C7EAF-8279-4A85-9479-6E758C2EF006}" type="parTrans" cxnId="{CFC70480-3F16-4CC4-A8DB-1340FB5D71A2}">
      <dgm:prSet/>
      <dgm:spPr/>
      <dgm:t>
        <a:bodyPr/>
        <a:lstStyle/>
        <a:p>
          <a:endParaRPr lang="en-NZ"/>
        </a:p>
      </dgm:t>
    </dgm:pt>
    <dgm:pt modelId="{92827A5C-2F65-4B9B-99CE-BE135E1727E6}" type="sibTrans" cxnId="{CFC70480-3F16-4CC4-A8DB-1340FB5D71A2}">
      <dgm:prSet/>
      <dgm:spPr/>
      <dgm:t>
        <a:bodyPr/>
        <a:lstStyle/>
        <a:p>
          <a:endParaRPr lang="en-NZ"/>
        </a:p>
      </dgm:t>
    </dgm:pt>
    <dgm:pt modelId="{0DA70CA3-BDD4-4874-9000-3A067657EC3A}" type="pres">
      <dgm:prSet presAssocID="{9E183803-60BF-4FD6-9A92-4A1A665EA898}" presName="Name0" presStyleCnt="0">
        <dgm:presLayoutVars>
          <dgm:dir/>
          <dgm:animLvl val="lvl"/>
          <dgm:resizeHandles val="exact"/>
        </dgm:presLayoutVars>
      </dgm:prSet>
      <dgm:spPr/>
    </dgm:pt>
    <dgm:pt modelId="{7EB91E7E-ED1C-4726-9B6D-D962C4B14B8C}" type="pres">
      <dgm:prSet presAssocID="{35E62A7C-F0FA-4E26-9959-20137BE79506}" presName="Name8" presStyleCnt="0"/>
      <dgm:spPr/>
    </dgm:pt>
    <dgm:pt modelId="{803F3C00-B430-48F5-871E-5888829FB12B}" type="pres">
      <dgm:prSet presAssocID="{35E62A7C-F0FA-4E26-9959-20137BE79506}" presName="level" presStyleLbl="node1" presStyleIdx="0" presStyleCnt="5" custScaleY="132618">
        <dgm:presLayoutVars>
          <dgm:chMax val="1"/>
          <dgm:bulletEnabled val="1"/>
        </dgm:presLayoutVars>
      </dgm:prSet>
      <dgm:spPr/>
      <dgm:t>
        <a:bodyPr/>
        <a:lstStyle/>
        <a:p>
          <a:endParaRPr lang="en-NZ"/>
        </a:p>
      </dgm:t>
    </dgm:pt>
    <dgm:pt modelId="{4D9C7A9F-5F99-4AC0-989F-50CA53E02CD2}" type="pres">
      <dgm:prSet presAssocID="{35E62A7C-F0FA-4E26-9959-20137BE79506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en-NZ"/>
        </a:p>
      </dgm:t>
    </dgm:pt>
    <dgm:pt modelId="{B6550DF7-AD74-443E-ABD8-AFE76CCA96BD}" type="pres">
      <dgm:prSet presAssocID="{3600B8FB-5960-4F0A-A2D6-85B9BD43900D}" presName="Name8" presStyleCnt="0"/>
      <dgm:spPr/>
    </dgm:pt>
    <dgm:pt modelId="{1E171621-CE72-4ED6-8316-022293F77D64}" type="pres">
      <dgm:prSet presAssocID="{3600B8FB-5960-4F0A-A2D6-85B9BD43900D}" presName="level" presStyleLbl="node1" presStyleIdx="1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en-NZ"/>
        </a:p>
      </dgm:t>
    </dgm:pt>
    <dgm:pt modelId="{A7171160-DF86-45A8-ACCD-232E6CFA8577}" type="pres">
      <dgm:prSet presAssocID="{3600B8FB-5960-4F0A-A2D6-85B9BD43900D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en-NZ"/>
        </a:p>
      </dgm:t>
    </dgm:pt>
    <dgm:pt modelId="{B4FAEE2F-9C67-47C7-9829-478D475EF799}" type="pres">
      <dgm:prSet presAssocID="{7423E430-08CD-4686-BE94-870A0DD29A59}" presName="Name8" presStyleCnt="0"/>
      <dgm:spPr/>
    </dgm:pt>
    <dgm:pt modelId="{82606299-94D0-4A0B-9D6E-15473B6FB86C}" type="pres">
      <dgm:prSet presAssocID="{7423E430-08CD-4686-BE94-870A0DD29A59}" presName="level" presStyleLbl="node1" presStyleIdx="2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en-NZ"/>
        </a:p>
      </dgm:t>
    </dgm:pt>
    <dgm:pt modelId="{AD172F54-DB42-4C21-A7E1-7F61564E0B06}" type="pres">
      <dgm:prSet presAssocID="{7423E430-08CD-4686-BE94-870A0DD29A59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en-NZ"/>
        </a:p>
      </dgm:t>
    </dgm:pt>
    <dgm:pt modelId="{AC9D74FA-0B6A-4053-9D52-ED11FBD17B06}" type="pres">
      <dgm:prSet presAssocID="{3BBCDCE6-F91F-4EF3-8C29-4D972A4AA3B1}" presName="Name8" presStyleCnt="0"/>
      <dgm:spPr/>
    </dgm:pt>
    <dgm:pt modelId="{7CAE125E-48A5-49FB-AB55-B9F4308F0B11}" type="pres">
      <dgm:prSet presAssocID="{3BBCDCE6-F91F-4EF3-8C29-4D972A4AA3B1}" presName="level" presStyleLbl="node1" presStyleIdx="3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en-NZ"/>
        </a:p>
      </dgm:t>
    </dgm:pt>
    <dgm:pt modelId="{BD69B765-4A66-405A-A86E-18FD1FC890FE}" type="pres">
      <dgm:prSet presAssocID="{3BBCDCE6-F91F-4EF3-8C29-4D972A4AA3B1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en-NZ"/>
        </a:p>
      </dgm:t>
    </dgm:pt>
    <dgm:pt modelId="{20D5E408-7B4B-45C0-9636-446754125253}" type="pres">
      <dgm:prSet presAssocID="{C131D155-AAF1-4BA0-B251-FF6C28B9080E}" presName="Name8" presStyleCnt="0"/>
      <dgm:spPr/>
    </dgm:pt>
    <dgm:pt modelId="{79F475BF-000E-466B-8AAB-C02F9100734D}" type="pres">
      <dgm:prSet presAssocID="{C131D155-AAF1-4BA0-B251-FF6C28B9080E}" presName="level" presStyleLbl="node1" presStyleIdx="4" presStyleCnt="5" custScaleY="47205" custLinFactNeighborX="-749" custLinFactNeighborY="31028">
        <dgm:presLayoutVars>
          <dgm:chMax val="1"/>
          <dgm:bulletEnabled val="1"/>
        </dgm:presLayoutVars>
      </dgm:prSet>
      <dgm:spPr/>
      <dgm:t>
        <a:bodyPr/>
        <a:lstStyle/>
        <a:p>
          <a:endParaRPr lang="en-NZ"/>
        </a:p>
      </dgm:t>
    </dgm:pt>
    <dgm:pt modelId="{47961540-12DE-4F23-A49B-74336A487CE5}" type="pres">
      <dgm:prSet presAssocID="{C131D155-AAF1-4BA0-B251-FF6C28B9080E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en-NZ"/>
        </a:p>
      </dgm:t>
    </dgm:pt>
  </dgm:ptLst>
  <dgm:cxnLst>
    <dgm:cxn modelId="{99654AF7-CE0D-40BD-96CE-63FE95290473}" srcId="{9E183803-60BF-4FD6-9A92-4A1A665EA898}" destId="{3600B8FB-5960-4F0A-A2D6-85B9BD43900D}" srcOrd="1" destOrd="0" parTransId="{D1473766-36B0-4846-BE6E-27AD45312DE5}" sibTransId="{642F2CCA-AB26-4880-8727-F424D0B61D5C}"/>
    <dgm:cxn modelId="{C6A304DD-88D0-4CCF-967F-E30CA2647C72}" type="presOf" srcId="{3BBCDCE6-F91F-4EF3-8C29-4D972A4AA3B1}" destId="{BD69B765-4A66-405A-A86E-18FD1FC890FE}" srcOrd="1" destOrd="0" presId="urn:microsoft.com/office/officeart/2005/8/layout/pyramid1"/>
    <dgm:cxn modelId="{F87B1869-26EF-4738-AF10-F75B5CA6B233}" type="presOf" srcId="{7423E430-08CD-4686-BE94-870A0DD29A59}" destId="{AD172F54-DB42-4C21-A7E1-7F61564E0B06}" srcOrd="1" destOrd="0" presId="urn:microsoft.com/office/officeart/2005/8/layout/pyramid1"/>
    <dgm:cxn modelId="{6EE52CCD-CC1E-4FB3-A5BB-D9198656E69E}" type="presOf" srcId="{3600B8FB-5960-4F0A-A2D6-85B9BD43900D}" destId="{1E171621-CE72-4ED6-8316-022293F77D64}" srcOrd="0" destOrd="0" presId="urn:microsoft.com/office/officeart/2005/8/layout/pyramid1"/>
    <dgm:cxn modelId="{CFC70480-3F16-4CC4-A8DB-1340FB5D71A2}" srcId="{9E183803-60BF-4FD6-9A92-4A1A665EA898}" destId="{C131D155-AAF1-4BA0-B251-FF6C28B9080E}" srcOrd="4" destOrd="0" parTransId="{E79C7EAF-8279-4A85-9479-6E758C2EF006}" sibTransId="{92827A5C-2F65-4B9B-99CE-BE135E1727E6}"/>
    <dgm:cxn modelId="{303146CD-1FBB-4455-9B76-0F948078BB03}" srcId="{9E183803-60BF-4FD6-9A92-4A1A665EA898}" destId="{3BBCDCE6-F91F-4EF3-8C29-4D972A4AA3B1}" srcOrd="3" destOrd="0" parTransId="{70BE2166-C2DF-409C-87BB-70A543BC5A9E}" sibTransId="{4C47EF07-A179-40EB-AEE7-6A315A79E1D1}"/>
    <dgm:cxn modelId="{19EAA237-1BBE-4FE0-A368-DD425DC5124F}" type="presOf" srcId="{35E62A7C-F0FA-4E26-9959-20137BE79506}" destId="{4D9C7A9F-5F99-4AC0-989F-50CA53E02CD2}" srcOrd="1" destOrd="0" presId="urn:microsoft.com/office/officeart/2005/8/layout/pyramid1"/>
    <dgm:cxn modelId="{B039CA38-995F-45CF-B504-C2A7B4946998}" type="presOf" srcId="{7423E430-08CD-4686-BE94-870A0DD29A59}" destId="{82606299-94D0-4A0B-9D6E-15473B6FB86C}" srcOrd="0" destOrd="0" presId="urn:microsoft.com/office/officeart/2005/8/layout/pyramid1"/>
    <dgm:cxn modelId="{B4ED38B8-597F-4A7E-8E0E-9DA093E328A2}" srcId="{9E183803-60BF-4FD6-9A92-4A1A665EA898}" destId="{35E62A7C-F0FA-4E26-9959-20137BE79506}" srcOrd="0" destOrd="0" parTransId="{793245DB-F188-4931-BF58-8D7F0DCDCC88}" sibTransId="{67F04FB1-D715-4B5E-9466-F4CB1812E2E5}"/>
    <dgm:cxn modelId="{FF76959E-6ED9-43C2-AAC5-4CB39CCE5851}" type="presOf" srcId="{3600B8FB-5960-4F0A-A2D6-85B9BD43900D}" destId="{A7171160-DF86-45A8-ACCD-232E6CFA8577}" srcOrd="1" destOrd="0" presId="urn:microsoft.com/office/officeart/2005/8/layout/pyramid1"/>
    <dgm:cxn modelId="{85F5D439-8B02-45A9-B42F-DB16EB6BFDF1}" type="presOf" srcId="{C131D155-AAF1-4BA0-B251-FF6C28B9080E}" destId="{79F475BF-000E-466B-8AAB-C02F9100734D}" srcOrd="0" destOrd="0" presId="urn:microsoft.com/office/officeart/2005/8/layout/pyramid1"/>
    <dgm:cxn modelId="{907DBEFC-D378-4B17-B9B8-492C37B6A5B7}" type="presOf" srcId="{35E62A7C-F0FA-4E26-9959-20137BE79506}" destId="{803F3C00-B430-48F5-871E-5888829FB12B}" srcOrd="0" destOrd="0" presId="urn:microsoft.com/office/officeart/2005/8/layout/pyramid1"/>
    <dgm:cxn modelId="{B3D6F6EC-39C2-41C3-A4F3-13A4BC4A71DE}" srcId="{9E183803-60BF-4FD6-9A92-4A1A665EA898}" destId="{7423E430-08CD-4686-BE94-870A0DD29A59}" srcOrd="2" destOrd="0" parTransId="{42B62AD7-E845-4D02-AC5C-210B3A036B90}" sibTransId="{32B0EA59-36A0-4057-85D5-5E9EAAF502BA}"/>
    <dgm:cxn modelId="{41F3B25F-4068-467F-BFFA-E11F01E4FF51}" type="presOf" srcId="{3BBCDCE6-F91F-4EF3-8C29-4D972A4AA3B1}" destId="{7CAE125E-48A5-49FB-AB55-B9F4308F0B11}" srcOrd="0" destOrd="0" presId="urn:microsoft.com/office/officeart/2005/8/layout/pyramid1"/>
    <dgm:cxn modelId="{83D1AB32-CE45-4295-A133-5C2277D67C23}" type="presOf" srcId="{C131D155-AAF1-4BA0-B251-FF6C28B9080E}" destId="{47961540-12DE-4F23-A49B-74336A487CE5}" srcOrd="1" destOrd="0" presId="urn:microsoft.com/office/officeart/2005/8/layout/pyramid1"/>
    <dgm:cxn modelId="{F5F1A6CF-9C84-4820-914E-93915F790F19}" type="presOf" srcId="{9E183803-60BF-4FD6-9A92-4A1A665EA898}" destId="{0DA70CA3-BDD4-4874-9000-3A067657EC3A}" srcOrd="0" destOrd="0" presId="urn:microsoft.com/office/officeart/2005/8/layout/pyramid1"/>
    <dgm:cxn modelId="{91439524-0071-4A89-BB38-50406BE8C533}" type="presParOf" srcId="{0DA70CA3-BDD4-4874-9000-3A067657EC3A}" destId="{7EB91E7E-ED1C-4726-9B6D-D962C4B14B8C}" srcOrd="0" destOrd="0" presId="urn:microsoft.com/office/officeart/2005/8/layout/pyramid1"/>
    <dgm:cxn modelId="{5E334A6C-43F2-49C9-974A-FE4192A29502}" type="presParOf" srcId="{7EB91E7E-ED1C-4726-9B6D-D962C4B14B8C}" destId="{803F3C00-B430-48F5-871E-5888829FB12B}" srcOrd="0" destOrd="0" presId="urn:microsoft.com/office/officeart/2005/8/layout/pyramid1"/>
    <dgm:cxn modelId="{7D5F1F1E-E336-4E16-B18A-C3F8755302C3}" type="presParOf" srcId="{7EB91E7E-ED1C-4726-9B6D-D962C4B14B8C}" destId="{4D9C7A9F-5F99-4AC0-989F-50CA53E02CD2}" srcOrd="1" destOrd="0" presId="urn:microsoft.com/office/officeart/2005/8/layout/pyramid1"/>
    <dgm:cxn modelId="{BC680BF9-AEA0-42A9-A767-1608C6AF3014}" type="presParOf" srcId="{0DA70CA3-BDD4-4874-9000-3A067657EC3A}" destId="{B6550DF7-AD74-443E-ABD8-AFE76CCA96BD}" srcOrd="1" destOrd="0" presId="urn:microsoft.com/office/officeart/2005/8/layout/pyramid1"/>
    <dgm:cxn modelId="{DC40C7BD-F107-49D3-8F35-1D11D8EA88F7}" type="presParOf" srcId="{B6550DF7-AD74-443E-ABD8-AFE76CCA96BD}" destId="{1E171621-CE72-4ED6-8316-022293F77D64}" srcOrd="0" destOrd="0" presId="urn:microsoft.com/office/officeart/2005/8/layout/pyramid1"/>
    <dgm:cxn modelId="{218FD56E-BF0C-4AB2-9B8B-339AB1AC6601}" type="presParOf" srcId="{B6550DF7-AD74-443E-ABD8-AFE76CCA96BD}" destId="{A7171160-DF86-45A8-ACCD-232E6CFA8577}" srcOrd="1" destOrd="0" presId="urn:microsoft.com/office/officeart/2005/8/layout/pyramid1"/>
    <dgm:cxn modelId="{09BC6A55-DDE2-4916-9A21-6DA30780BED5}" type="presParOf" srcId="{0DA70CA3-BDD4-4874-9000-3A067657EC3A}" destId="{B4FAEE2F-9C67-47C7-9829-478D475EF799}" srcOrd="2" destOrd="0" presId="urn:microsoft.com/office/officeart/2005/8/layout/pyramid1"/>
    <dgm:cxn modelId="{CFF754EA-E4B9-47D4-B55F-04F0C4BF6715}" type="presParOf" srcId="{B4FAEE2F-9C67-47C7-9829-478D475EF799}" destId="{82606299-94D0-4A0B-9D6E-15473B6FB86C}" srcOrd="0" destOrd="0" presId="urn:microsoft.com/office/officeart/2005/8/layout/pyramid1"/>
    <dgm:cxn modelId="{508CAEE3-7FE4-4225-94E8-B1CBDE148554}" type="presParOf" srcId="{B4FAEE2F-9C67-47C7-9829-478D475EF799}" destId="{AD172F54-DB42-4C21-A7E1-7F61564E0B06}" srcOrd="1" destOrd="0" presId="urn:microsoft.com/office/officeart/2005/8/layout/pyramid1"/>
    <dgm:cxn modelId="{31B50103-B379-4D83-9283-AC741949BAC5}" type="presParOf" srcId="{0DA70CA3-BDD4-4874-9000-3A067657EC3A}" destId="{AC9D74FA-0B6A-4053-9D52-ED11FBD17B06}" srcOrd="3" destOrd="0" presId="urn:microsoft.com/office/officeart/2005/8/layout/pyramid1"/>
    <dgm:cxn modelId="{8FA569CA-5E56-40E7-BD01-CAE43E875262}" type="presParOf" srcId="{AC9D74FA-0B6A-4053-9D52-ED11FBD17B06}" destId="{7CAE125E-48A5-49FB-AB55-B9F4308F0B11}" srcOrd="0" destOrd="0" presId="urn:microsoft.com/office/officeart/2005/8/layout/pyramid1"/>
    <dgm:cxn modelId="{60A2584E-72CC-4B4B-B00D-E3299549C4D2}" type="presParOf" srcId="{AC9D74FA-0B6A-4053-9D52-ED11FBD17B06}" destId="{BD69B765-4A66-405A-A86E-18FD1FC890FE}" srcOrd="1" destOrd="0" presId="urn:microsoft.com/office/officeart/2005/8/layout/pyramid1"/>
    <dgm:cxn modelId="{F5794884-2DA5-42BB-A3C4-07136FDE8597}" type="presParOf" srcId="{0DA70CA3-BDD4-4874-9000-3A067657EC3A}" destId="{20D5E408-7B4B-45C0-9636-446754125253}" srcOrd="4" destOrd="0" presId="urn:microsoft.com/office/officeart/2005/8/layout/pyramid1"/>
    <dgm:cxn modelId="{DC67CA26-3276-46C1-9845-BA16CF60FAAB}" type="presParOf" srcId="{20D5E408-7B4B-45C0-9636-446754125253}" destId="{79F475BF-000E-466B-8AAB-C02F9100734D}" srcOrd="0" destOrd="0" presId="urn:microsoft.com/office/officeart/2005/8/layout/pyramid1"/>
    <dgm:cxn modelId="{1BABC313-89B3-4B82-9FCE-1A48689CFC10}" type="presParOf" srcId="{20D5E408-7B4B-45C0-9636-446754125253}" destId="{47961540-12DE-4F23-A49B-74336A487CE5}" srcOrd="1" destOrd="0" presId="urn:microsoft.com/office/officeart/2005/8/layout/pyramid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803F3C00-B430-48F5-871E-5888829FB12B}">
      <dsp:nvSpPr>
        <dsp:cNvPr id="0" name=""/>
        <dsp:cNvSpPr/>
      </dsp:nvSpPr>
      <dsp:spPr>
        <a:xfrm>
          <a:off x="3152397" y="0"/>
          <a:ext cx="2408172" cy="1432961"/>
        </a:xfrm>
        <a:prstGeom prst="trapezoid">
          <a:avLst>
            <a:gd name="adj" fmla="val 84028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NZ" sz="2400" kern="1200" dirty="0" err="1" smtClean="0"/>
            <a:t>Tự</a:t>
          </a:r>
          <a:r>
            <a:rPr lang="en-NZ" sz="2400" kern="1200" dirty="0" smtClean="0"/>
            <a:t> </a:t>
          </a: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NZ" sz="2400" kern="1200" dirty="0" err="1" smtClean="0"/>
            <a:t>hoàn</a:t>
          </a:r>
          <a:r>
            <a:rPr lang="en-NZ" sz="2400" kern="1200" dirty="0" smtClean="0"/>
            <a:t> </a:t>
          </a:r>
          <a:r>
            <a:rPr lang="en-NZ" sz="2400" kern="1200" dirty="0" err="1" smtClean="0"/>
            <a:t>thiện</a:t>
          </a:r>
          <a:endParaRPr lang="en-NZ" sz="2400" kern="1200" dirty="0"/>
        </a:p>
      </dsp:txBody>
      <dsp:txXfrm>
        <a:off x="3152397" y="0"/>
        <a:ext cx="2408172" cy="1432961"/>
      </dsp:txXfrm>
    </dsp:sp>
    <dsp:sp modelId="{1E171621-CE72-4ED6-8316-022293F77D64}">
      <dsp:nvSpPr>
        <dsp:cNvPr id="0" name=""/>
        <dsp:cNvSpPr/>
      </dsp:nvSpPr>
      <dsp:spPr>
        <a:xfrm>
          <a:off x="2244462" y="1432961"/>
          <a:ext cx="4224043" cy="1080518"/>
        </a:xfrm>
        <a:prstGeom prst="trapezoid">
          <a:avLst>
            <a:gd name="adj" fmla="val 84028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NZ" sz="2400" kern="1200" dirty="0" err="1" smtClean="0"/>
            <a:t>Sự</a:t>
          </a:r>
          <a:r>
            <a:rPr lang="en-NZ" sz="2400" kern="1200" dirty="0" smtClean="0"/>
            <a:t> </a:t>
          </a:r>
          <a:r>
            <a:rPr lang="en-NZ" sz="2400" kern="1200" dirty="0" err="1" smtClean="0"/>
            <a:t>kính</a:t>
          </a:r>
          <a:r>
            <a:rPr lang="en-NZ" sz="2400" kern="1200" dirty="0" smtClean="0"/>
            <a:t> </a:t>
          </a:r>
          <a:r>
            <a:rPr lang="en-NZ" sz="2400" kern="1200" dirty="0" err="1" smtClean="0"/>
            <a:t>mến</a:t>
          </a:r>
          <a:r>
            <a:rPr lang="en-NZ" sz="2400" kern="1200" dirty="0" smtClean="0"/>
            <a:t> </a:t>
          </a:r>
          <a:r>
            <a:rPr lang="en-NZ" sz="2400" kern="1200" dirty="0" err="1" smtClean="0"/>
            <a:t>và</a:t>
          </a:r>
          <a:r>
            <a:rPr lang="en-NZ" sz="2400" kern="1200" dirty="0" smtClean="0"/>
            <a:t> </a:t>
          </a:r>
          <a:r>
            <a:rPr lang="en-NZ" sz="2400" kern="1200" dirty="0" err="1" smtClean="0"/>
            <a:t>lòng</a:t>
          </a:r>
          <a:r>
            <a:rPr lang="en-NZ" sz="2400" kern="1200" dirty="0" smtClean="0"/>
            <a:t> </a:t>
          </a:r>
          <a:r>
            <a:rPr lang="en-NZ" sz="2400" kern="1200" dirty="0" err="1" smtClean="0"/>
            <a:t>tự</a:t>
          </a:r>
          <a:r>
            <a:rPr lang="en-NZ" sz="2400" kern="1200" dirty="0" smtClean="0"/>
            <a:t> </a:t>
          </a:r>
          <a:r>
            <a:rPr lang="en-NZ" sz="2400" kern="1200" dirty="0" err="1" smtClean="0"/>
            <a:t>trọng</a:t>
          </a:r>
          <a:endParaRPr lang="en-NZ" sz="2400" kern="1200" dirty="0"/>
        </a:p>
      </dsp:txBody>
      <dsp:txXfrm>
        <a:off x="2983669" y="1432961"/>
        <a:ext cx="2745628" cy="1080518"/>
      </dsp:txXfrm>
    </dsp:sp>
    <dsp:sp modelId="{82606299-94D0-4A0B-9D6E-15473B6FB86C}">
      <dsp:nvSpPr>
        <dsp:cNvPr id="0" name=""/>
        <dsp:cNvSpPr/>
      </dsp:nvSpPr>
      <dsp:spPr>
        <a:xfrm>
          <a:off x="1336526" y="2513480"/>
          <a:ext cx="6039914" cy="1080518"/>
        </a:xfrm>
        <a:prstGeom prst="trapezoid">
          <a:avLst>
            <a:gd name="adj" fmla="val 84028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NZ" sz="2400" kern="1200" dirty="0" err="1" smtClean="0"/>
            <a:t>Quyền</a:t>
          </a:r>
          <a:r>
            <a:rPr lang="en-NZ" sz="2400" kern="1200" dirty="0" smtClean="0"/>
            <a:t> </a:t>
          </a:r>
          <a:r>
            <a:rPr lang="en-NZ" sz="2400" kern="1200" dirty="0" err="1" smtClean="0"/>
            <a:t>sở</a:t>
          </a:r>
          <a:r>
            <a:rPr lang="en-NZ" sz="2400" kern="1200" dirty="0" smtClean="0"/>
            <a:t> </a:t>
          </a:r>
          <a:r>
            <a:rPr lang="en-NZ" sz="2400" kern="1200" dirty="0" err="1" smtClean="0"/>
            <a:t>hữu</a:t>
          </a:r>
          <a:r>
            <a:rPr lang="en-NZ" sz="2400" kern="1200" dirty="0" smtClean="0"/>
            <a:t> </a:t>
          </a: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NZ" sz="2400" kern="1200" dirty="0" err="1" smtClean="0"/>
            <a:t>và</a:t>
          </a:r>
          <a:r>
            <a:rPr lang="en-NZ" sz="2400" kern="1200" dirty="0" smtClean="0"/>
            <a:t> </a:t>
          </a:r>
          <a:r>
            <a:rPr lang="en-NZ" sz="2400" kern="1200" dirty="0" err="1" smtClean="0"/>
            <a:t>tình</a:t>
          </a:r>
          <a:r>
            <a:rPr lang="en-NZ" sz="2400" kern="1200" dirty="0" smtClean="0"/>
            <a:t> </a:t>
          </a:r>
          <a:r>
            <a:rPr lang="en-NZ" sz="2400" kern="1200" dirty="0" err="1" smtClean="0"/>
            <a:t>cảm</a:t>
          </a:r>
          <a:endParaRPr lang="en-NZ" sz="3100" kern="1200" dirty="0"/>
        </a:p>
      </dsp:txBody>
      <dsp:txXfrm>
        <a:off x="2393511" y="2513480"/>
        <a:ext cx="3925944" cy="1080518"/>
      </dsp:txXfrm>
    </dsp:sp>
    <dsp:sp modelId="{7CAE125E-48A5-49FB-AB55-B9F4308F0B11}">
      <dsp:nvSpPr>
        <dsp:cNvPr id="0" name=""/>
        <dsp:cNvSpPr/>
      </dsp:nvSpPr>
      <dsp:spPr>
        <a:xfrm>
          <a:off x="428591" y="3593998"/>
          <a:ext cx="7855785" cy="1080518"/>
        </a:xfrm>
        <a:prstGeom prst="trapezoid">
          <a:avLst>
            <a:gd name="adj" fmla="val 84028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NZ" sz="2400" kern="1200" dirty="0" smtClean="0"/>
            <a:t>An </a:t>
          </a:r>
          <a:r>
            <a:rPr lang="en-NZ" sz="2400" kern="1200" dirty="0" err="1" smtClean="0"/>
            <a:t>toàn</a:t>
          </a:r>
          <a:r>
            <a:rPr lang="en-NZ" sz="2400" kern="1200" dirty="0" smtClean="0"/>
            <a:t> </a:t>
          </a:r>
          <a:r>
            <a:rPr lang="en-NZ" sz="2400" kern="1200" dirty="0" err="1" smtClean="0"/>
            <a:t>và</a:t>
          </a:r>
          <a:r>
            <a:rPr lang="en-NZ" sz="2400" kern="1200" dirty="0" smtClean="0"/>
            <a:t> an </a:t>
          </a:r>
          <a:r>
            <a:rPr lang="en-NZ" sz="2400" kern="1200" dirty="0" err="1" smtClean="0"/>
            <a:t>ninh</a:t>
          </a:r>
          <a:endParaRPr lang="en-NZ" sz="2400" kern="1200" dirty="0"/>
        </a:p>
      </dsp:txBody>
      <dsp:txXfrm>
        <a:off x="1803353" y="3593998"/>
        <a:ext cx="5106260" cy="1080518"/>
      </dsp:txXfrm>
    </dsp:sp>
    <dsp:sp modelId="{79F475BF-000E-466B-8AAB-C02F9100734D}">
      <dsp:nvSpPr>
        <dsp:cNvPr id="0" name=""/>
        <dsp:cNvSpPr/>
      </dsp:nvSpPr>
      <dsp:spPr>
        <a:xfrm>
          <a:off x="0" y="4674517"/>
          <a:ext cx="8712967" cy="510058"/>
        </a:xfrm>
        <a:prstGeom prst="trapezoid">
          <a:avLst>
            <a:gd name="adj" fmla="val 84028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NZ" sz="2400" kern="1200" dirty="0" err="1" smtClean="0"/>
            <a:t>Thể</a:t>
          </a:r>
          <a:r>
            <a:rPr lang="en-NZ" sz="2400" kern="1200" dirty="0" smtClean="0"/>
            <a:t> </a:t>
          </a:r>
          <a:r>
            <a:rPr lang="en-NZ" sz="2400" kern="1200" dirty="0" err="1" smtClean="0"/>
            <a:t>chất</a:t>
          </a:r>
          <a:r>
            <a:rPr lang="en-NZ" sz="2400" kern="1200" dirty="0" smtClean="0"/>
            <a:t> </a:t>
          </a:r>
          <a:r>
            <a:rPr lang="en-NZ" sz="2400" kern="1200" dirty="0" err="1" smtClean="0"/>
            <a:t>và</a:t>
          </a:r>
          <a:r>
            <a:rPr lang="en-NZ" sz="2400" kern="1200" dirty="0" smtClean="0"/>
            <a:t> </a:t>
          </a:r>
          <a:r>
            <a:rPr lang="en-NZ" sz="2400" kern="1200" dirty="0" err="1" smtClean="0"/>
            <a:t>sinh</a:t>
          </a:r>
          <a:r>
            <a:rPr lang="en-NZ" sz="2400" kern="1200" dirty="0" smtClean="0"/>
            <a:t> </a:t>
          </a:r>
          <a:r>
            <a:rPr lang="en-NZ" sz="2400" kern="1200" dirty="0" err="1" smtClean="0"/>
            <a:t>lý</a:t>
          </a:r>
          <a:endParaRPr lang="en-NZ" sz="2400" kern="1200" dirty="0"/>
        </a:p>
      </dsp:txBody>
      <dsp:txXfrm>
        <a:off x="1524769" y="4674517"/>
        <a:ext cx="5663429" cy="51005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yramid1">
  <dgm:title val=""/>
  <dgm:desc val=""/>
  <dgm:catLst>
    <dgm:cat type="pyramid" pri="1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pyra">
          <dgm:param type="linDir" val="fromB"/>
          <dgm:param type="txDir" val="fromT"/>
          <dgm:param type="pyraAcctPos" val="aft"/>
          <dgm:param type="pyraAcctTxMar" val="step"/>
          <dgm:param type="pyraAcctBkgdNode" val="acctBkgd"/>
          <dgm:param type="pyraAcctTxNode" val="acctTx"/>
          <dgm:param type="pyraLvlNode" val="level"/>
        </dgm:alg>
      </dgm:if>
      <dgm:else name="Name3">
        <dgm:alg type="pyra">
          <dgm:param type="linDir" val="fromB"/>
          <dgm:param type="txDir" val="fromT"/>
          <dgm:param type="pyraAcctPos" val="bef"/>
          <dgm:param type="pyraAcctTxMar" val="step"/>
          <dgm:param type="pyraAcctBkgdNode" val="acctBkgd"/>
          <dgm:param type="pyraAcctTxNode" val="acctTx"/>
          <dgm:param type="pyraLvlNode" val="level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ptType="all node" func="maxDepth" op="gte" val="2">
        <dgm:constrLst>
          <dgm:constr type="primFontSz" for="des" forName="levelTx" op="equ"/>
          <dgm:constr type="secFontSz" for="des" forName="acctTx" op="equ"/>
          <dgm:constr type="pyraAcctRatio" val="0.32"/>
        </dgm:constrLst>
      </dgm:if>
      <dgm:else name="Name6">
        <dgm:constrLst>
          <dgm:constr type="primFontSz" for="des" forName="levelTx" op="equ"/>
          <dgm:constr type="secFontSz" for="des" forName="acctTx" op="equ"/>
          <dgm:constr type="pyraAcctRatio"/>
        </dgm:constrLst>
      </dgm:else>
    </dgm:choose>
    <dgm:ruleLst/>
    <dgm:forEach name="Name7" axis="ch" ptType="node">
      <dgm:layoutNode name="Name8">
        <dgm:alg type="composite">
          <dgm:param type="horzAlign" val="none"/>
        </dgm:alg>
        <dgm:shape xmlns:r="http://schemas.openxmlformats.org/officeDocument/2006/relationships" r:blip="">
          <dgm:adjLst/>
        </dgm:shape>
        <dgm:presOf/>
        <dgm:choose name="Name9">
          <dgm:if name="Name10" axis="self" ptType="node" func="pos" op="equ" val="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/>
              <dgm:constr type="h" for="ch" forName="levelTx" refType="h" refFor="ch" refForName="level"/>
            </dgm:constrLst>
          </dgm:if>
          <dgm:else name="Name1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 fact="0.65"/>
              <dgm:constr type="h" for="ch" forName="levelTx" refType="h" refFor="ch" refForName="level"/>
            </dgm:constrLst>
          </dgm:else>
        </dgm:choose>
        <dgm:ruleLst/>
        <dgm:choose name="Name12">
          <dgm:if name="Name13" axis="ch" ptType="node" func="cnt" op="gte" val="1">
            <dgm:layoutNode name="acctBkgd" styleLbl="alignAcc1">
              <dgm:alg type="sp"/>
              <dgm:shape xmlns:r="http://schemas.openxmlformats.org/officeDocument/2006/relationships" type="nonIsoscelesTrapezoid" r:blip="">
                <dgm:adjLst/>
              </dgm:shape>
              <dgm:presOf axis="des" ptType="node"/>
              <dgm:constrLst/>
              <dgm:ruleLst/>
            </dgm:layoutNode>
            <dgm:layoutNode name="acctTx" styleLbl="alignAcc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nonIsoscelesTrapezoid" r:blip="" hideGeom="1">
                <dgm:adjLst/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3"/>
                <dgm:constr type="bMarg" refType="secFontSz" fact="0.3"/>
                <dgm:constr type="lMarg" refType="secFontSz" fact="0.3"/>
                <dgm:constr type="rMarg" refType="secFontSz" fact="0.3"/>
              </dgm:constrLst>
              <dgm:ruleLst>
                <dgm:rule type="secFontSz" val="5" fact="NaN" max="NaN"/>
              </dgm:ruleLst>
            </dgm:layoutNode>
          </dgm:if>
          <dgm:else name="Name14"/>
        </dgm:choose>
        <dgm:layoutNode name="level">
          <dgm:varLst>
            <dgm:chMax val="1"/>
            <dgm:bulletEnabled val="1"/>
          </dgm:varLst>
          <dgm:alg type="sp"/>
          <dgm:shape xmlns:r="http://schemas.openxmlformats.org/officeDocument/2006/relationships" type="trapezoid" r:blip="">
            <dgm:adjLst/>
          </dgm:shape>
          <dgm:presOf axis="self"/>
          <dgm:constrLst>
            <dgm:constr type="h" val="500"/>
            <dgm:constr type="w" val="1"/>
          </dgm:constrLst>
          <dgm:ruleLst/>
        </dgm:layoutNode>
        <dgm:layoutNode name="levelTx" styleLbl="revTx">
          <dgm:varLst>
            <dgm:chMax val="1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dirty="0" smtClean="0"/>
              <a:t>Click to edit Master title style</a:t>
            </a:r>
            <a:endParaRPr kumimoji="0" lang="en-US" dirty="0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dirty="0" smtClean="0"/>
              <a:t>Click to edit Master subtitle style</a:t>
            </a:r>
            <a:endParaRPr kumimoji="0" lang="en-US" dirty="0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04756E-C099-4945-80CB-50DC0373748D}" type="datetimeFigureOut">
              <a:rPr lang="en-NZ" smtClean="0"/>
              <a:pPr/>
              <a:t>4/05/2012</a:t>
            </a:fld>
            <a:endParaRPr lang="en-NZ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FA20AA-4A1D-4750-87CF-F5FB84EC0DA1}" type="slidenum">
              <a:rPr lang="en-NZ" smtClean="0"/>
              <a:pPr/>
              <a:t>‹#›</a:t>
            </a:fld>
            <a:endParaRPr lang="en-N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04756E-C099-4945-80CB-50DC0373748D}" type="datetimeFigureOut">
              <a:rPr lang="en-NZ" smtClean="0"/>
              <a:pPr/>
              <a:t>4/05/2012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FA20AA-4A1D-4750-87CF-F5FB84EC0DA1}" type="slidenum">
              <a:rPr lang="en-NZ" smtClean="0"/>
              <a:pPr/>
              <a:t>‹#›</a:t>
            </a:fld>
            <a:endParaRPr lang="en-N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04756E-C099-4945-80CB-50DC0373748D}" type="datetimeFigureOut">
              <a:rPr lang="en-NZ" smtClean="0"/>
              <a:pPr/>
              <a:t>4/05/2012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FA20AA-4A1D-4750-87CF-F5FB84EC0DA1}" type="slidenum">
              <a:rPr lang="en-NZ" smtClean="0"/>
              <a:pPr/>
              <a:t>‹#›</a:t>
            </a:fld>
            <a:endParaRPr lang="en-NZ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NZ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NZ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37D454-1933-4F44-A6AE-47D074C0C1BD}" type="datetimeFigureOut">
              <a:rPr lang="en-NZ" smtClean="0"/>
              <a:pPr/>
              <a:t>4/05/2012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86EA4E-5C61-4CEC-9002-9CCCC0D3FADD}" type="slidenum">
              <a:rPr lang="en-NZ" smtClean="0"/>
              <a:pPr/>
              <a:t>‹#›</a:t>
            </a:fld>
            <a:endParaRPr lang="en-NZ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NZ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NZ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37D454-1933-4F44-A6AE-47D074C0C1BD}" type="datetimeFigureOut">
              <a:rPr lang="en-NZ" smtClean="0"/>
              <a:pPr/>
              <a:t>4/05/2012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86EA4E-5C61-4CEC-9002-9CCCC0D3FADD}" type="slidenum">
              <a:rPr lang="en-NZ" smtClean="0"/>
              <a:pPr/>
              <a:t>‹#›</a:t>
            </a:fld>
            <a:endParaRPr lang="en-NZ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NZ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37D454-1933-4F44-A6AE-47D074C0C1BD}" type="datetimeFigureOut">
              <a:rPr lang="en-NZ" smtClean="0"/>
              <a:pPr/>
              <a:t>4/05/2012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86EA4E-5C61-4CEC-9002-9CCCC0D3FADD}" type="slidenum">
              <a:rPr lang="en-NZ" smtClean="0"/>
              <a:pPr/>
              <a:t>‹#›</a:t>
            </a:fld>
            <a:endParaRPr lang="en-NZ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NZ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NZ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NZ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37D454-1933-4F44-A6AE-47D074C0C1BD}" type="datetimeFigureOut">
              <a:rPr lang="en-NZ" smtClean="0"/>
              <a:pPr/>
              <a:t>4/05/2012</a:t>
            </a:fld>
            <a:endParaRPr lang="en-N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86EA4E-5C61-4CEC-9002-9CCCC0D3FADD}" type="slidenum">
              <a:rPr lang="en-NZ" smtClean="0"/>
              <a:pPr/>
              <a:t>‹#›</a:t>
            </a:fld>
            <a:endParaRPr lang="en-NZ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NZ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NZ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NZ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37D454-1933-4F44-A6AE-47D074C0C1BD}" type="datetimeFigureOut">
              <a:rPr lang="en-NZ" smtClean="0"/>
              <a:pPr/>
              <a:t>4/05/2012</a:t>
            </a:fld>
            <a:endParaRPr lang="en-N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86EA4E-5C61-4CEC-9002-9CCCC0D3FADD}" type="slidenum">
              <a:rPr lang="en-NZ" smtClean="0"/>
              <a:pPr/>
              <a:t>‹#›</a:t>
            </a:fld>
            <a:endParaRPr lang="en-NZ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NZ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37D454-1933-4F44-A6AE-47D074C0C1BD}" type="datetimeFigureOut">
              <a:rPr lang="en-NZ" smtClean="0"/>
              <a:pPr/>
              <a:t>4/05/2012</a:t>
            </a:fld>
            <a:endParaRPr lang="en-N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86EA4E-5C61-4CEC-9002-9CCCC0D3FADD}" type="slidenum">
              <a:rPr lang="en-NZ" smtClean="0"/>
              <a:pPr/>
              <a:t>‹#›</a:t>
            </a:fld>
            <a:endParaRPr lang="en-NZ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37D454-1933-4F44-A6AE-47D074C0C1BD}" type="datetimeFigureOut">
              <a:rPr lang="en-NZ" smtClean="0"/>
              <a:pPr/>
              <a:t>4/05/2012</a:t>
            </a:fld>
            <a:endParaRPr lang="en-N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86EA4E-5C61-4CEC-9002-9CCCC0D3FADD}" type="slidenum">
              <a:rPr lang="en-NZ" smtClean="0"/>
              <a:pPr/>
              <a:t>‹#›</a:t>
            </a:fld>
            <a:endParaRPr lang="en-NZ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NZ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NZ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37D454-1933-4F44-A6AE-47D074C0C1BD}" type="datetimeFigureOut">
              <a:rPr lang="en-NZ" smtClean="0"/>
              <a:pPr/>
              <a:t>4/05/2012</a:t>
            </a:fld>
            <a:endParaRPr lang="en-N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86EA4E-5C61-4CEC-9002-9CCCC0D3FADD}" type="slidenum">
              <a:rPr lang="en-NZ" smtClean="0"/>
              <a:pPr/>
              <a:t>‹#›</a:t>
            </a:fld>
            <a:endParaRPr lang="en-N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04756E-C099-4945-80CB-50DC0373748D}" type="datetimeFigureOut">
              <a:rPr lang="en-NZ" smtClean="0"/>
              <a:pPr/>
              <a:t>4/05/2012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FA20AA-4A1D-4750-87CF-F5FB84EC0DA1}" type="slidenum">
              <a:rPr lang="en-NZ" smtClean="0"/>
              <a:pPr/>
              <a:t>‹#›</a:t>
            </a:fld>
            <a:endParaRPr lang="en-NZ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NZ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NZ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37D454-1933-4F44-A6AE-47D074C0C1BD}" type="datetimeFigureOut">
              <a:rPr lang="en-NZ" smtClean="0"/>
              <a:pPr/>
              <a:t>4/05/2012</a:t>
            </a:fld>
            <a:endParaRPr lang="en-N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86EA4E-5C61-4CEC-9002-9CCCC0D3FADD}" type="slidenum">
              <a:rPr lang="en-NZ" smtClean="0"/>
              <a:pPr/>
              <a:t>‹#›</a:t>
            </a:fld>
            <a:endParaRPr lang="en-NZ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NZ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NZ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37D454-1933-4F44-A6AE-47D074C0C1BD}" type="datetimeFigureOut">
              <a:rPr lang="en-NZ" smtClean="0"/>
              <a:pPr/>
              <a:t>4/05/2012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86EA4E-5C61-4CEC-9002-9CCCC0D3FADD}" type="slidenum">
              <a:rPr lang="en-NZ" smtClean="0"/>
              <a:pPr/>
              <a:t>‹#›</a:t>
            </a:fld>
            <a:endParaRPr lang="en-NZ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NZ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NZ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37D454-1933-4F44-A6AE-47D074C0C1BD}" type="datetimeFigureOut">
              <a:rPr lang="en-NZ" smtClean="0"/>
              <a:pPr/>
              <a:t>4/05/2012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86EA4E-5C61-4CEC-9002-9CCCC0D3FADD}" type="slidenum">
              <a:rPr lang="en-NZ" smtClean="0"/>
              <a:pPr/>
              <a:t>‹#›</a:t>
            </a:fld>
            <a:endParaRPr lang="en-N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04756E-C099-4945-80CB-50DC0373748D}" type="datetimeFigureOut">
              <a:rPr lang="en-NZ" smtClean="0"/>
              <a:pPr/>
              <a:t>4/05/2012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FA20AA-4A1D-4750-87CF-F5FB84EC0DA1}" type="slidenum">
              <a:rPr lang="en-NZ" smtClean="0"/>
              <a:pPr/>
              <a:t>‹#›</a:t>
            </a:fld>
            <a:endParaRPr lang="en-N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04756E-C099-4945-80CB-50DC0373748D}" type="datetimeFigureOut">
              <a:rPr lang="en-NZ" smtClean="0"/>
              <a:pPr/>
              <a:t>4/05/2012</a:t>
            </a:fld>
            <a:endParaRPr lang="en-N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FA20AA-4A1D-4750-87CF-F5FB84EC0DA1}" type="slidenum">
              <a:rPr lang="en-NZ" smtClean="0"/>
              <a:pPr/>
              <a:t>‹#›</a:t>
            </a:fld>
            <a:endParaRPr lang="en-N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04756E-C099-4945-80CB-50DC0373748D}" type="datetimeFigureOut">
              <a:rPr lang="en-NZ" smtClean="0"/>
              <a:pPr/>
              <a:t>4/05/2012</a:t>
            </a:fld>
            <a:endParaRPr lang="en-N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FA20AA-4A1D-4750-87CF-F5FB84EC0DA1}" type="slidenum">
              <a:rPr lang="en-NZ" smtClean="0"/>
              <a:pPr/>
              <a:t>‹#›</a:t>
            </a:fld>
            <a:endParaRPr lang="en-N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04756E-C099-4945-80CB-50DC0373748D}" type="datetimeFigureOut">
              <a:rPr lang="en-NZ" smtClean="0"/>
              <a:pPr/>
              <a:t>4/05/2012</a:t>
            </a:fld>
            <a:endParaRPr lang="en-N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FA20AA-4A1D-4750-87CF-F5FB84EC0DA1}" type="slidenum">
              <a:rPr lang="en-NZ" smtClean="0"/>
              <a:pPr/>
              <a:t>‹#›</a:t>
            </a:fld>
            <a:endParaRPr lang="en-N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04756E-C099-4945-80CB-50DC0373748D}" type="datetimeFigureOut">
              <a:rPr lang="en-NZ" smtClean="0"/>
              <a:pPr/>
              <a:t>4/05/2012</a:t>
            </a:fld>
            <a:endParaRPr lang="en-N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FA20AA-4A1D-4750-87CF-F5FB84EC0DA1}" type="slidenum">
              <a:rPr lang="en-NZ" smtClean="0"/>
              <a:pPr/>
              <a:t>‹#›</a:t>
            </a:fld>
            <a:endParaRPr lang="en-N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04756E-C099-4945-80CB-50DC0373748D}" type="datetimeFigureOut">
              <a:rPr lang="en-NZ" smtClean="0"/>
              <a:pPr/>
              <a:t>4/05/2012</a:t>
            </a:fld>
            <a:endParaRPr lang="en-N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FA20AA-4A1D-4750-87CF-F5FB84EC0DA1}" type="slidenum">
              <a:rPr lang="en-NZ" smtClean="0"/>
              <a:pPr/>
              <a:t>‹#›</a:t>
            </a:fld>
            <a:endParaRPr lang="en-N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04756E-C099-4945-80CB-50DC0373748D}" type="datetimeFigureOut">
              <a:rPr lang="en-NZ" smtClean="0"/>
              <a:pPr/>
              <a:t>4/05/2012</a:t>
            </a:fld>
            <a:endParaRPr lang="en-N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8DFA20AA-4A1D-4750-87CF-F5FB84EC0DA1}" type="slidenum">
              <a:rPr lang="en-NZ" smtClean="0"/>
              <a:pPr/>
              <a:t>‹#›</a:t>
            </a:fld>
            <a:endParaRPr lang="en-NZ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1C04756E-C099-4945-80CB-50DC0373748D}" type="datetimeFigureOut">
              <a:rPr lang="en-NZ" smtClean="0"/>
              <a:pPr/>
              <a:t>4/05/2012</a:t>
            </a:fld>
            <a:endParaRPr lang="en-NZ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NZ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8DFA20AA-4A1D-4750-87CF-F5FB84EC0DA1}" type="slidenum">
              <a:rPr lang="en-NZ" smtClean="0"/>
              <a:pPr/>
              <a:t>‹#›</a:t>
            </a:fld>
            <a:endParaRPr lang="en-NZ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NZ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NZ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37D454-1933-4F44-A6AE-47D074C0C1BD}" type="datetimeFigureOut">
              <a:rPr lang="en-NZ" smtClean="0"/>
              <a:pPr/>
              <a:t>4/05/2012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86EA4E-5C61-4CEC-9002-9CCCC0D3FADD}" type="slidenum">
              <a:rPr lang="en-NZ" smtClean="0"/>
              <a:pPr/>
              <a:t>‹#›</a:t>
            </a:fld>
            <a:endParaRPr lang="en-N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NZ" dirty="0" smtClean="0"/>
              <a:t>BỘ MÁY QUẢN LÝ NNL TRONG TỔ CHỨC</a:t>
            </a:r>
            <a:endParaRPr lang="en-NZ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N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 dirty="0" err="1" smtClean="0"/>
              <a:t>Bài</a:t>
            </a:r>
            <a:r>
              <a:rPr lang="en-NZ" dirty="0" smtClean="0"/>
              <a:t> </a:t>
            </a:r>
            <a:r>
              <a:rPr lang="en-NZ" dirty="0" err="1" smtClean="0"/>
              <a:t>tập</a:t>
            </a:r>
            <a:endParaRPr lang="en-NZ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NZ" dirty="0" err="1" smtClean="0"/>
              <a:t>Với</a:t>
            </a:r>
            <a:r>
              <a:rPr lang="en-NZ" dirty="0" smtClean="0"/>
              <a:t> </a:t>
            </a:r>
            <a:r>
              <a:rPr lang="en-NZ" dirty="0" err="1" smtClean="0"/>
              <a:t>tư</a:t>
            </a:r>
            <a:r>
              <a:rPr lang="en-NZ" dirty="0" smtClean="0"/>
              <a:t> </a:t>
            </a:r>
            <a:r>
              <a:rPr lang="en-NZ" dirty="0" err="1" smtClean="0"/>
              <a:t>cách</a:t>
            </a:r>
            <a:r>
              <a:rPr lang="en-NZ" dirty="0" smtClean="0"/>
              <a:t> </a:t>
            </a:r>
            <a:r>
              <a:rPr lang="en-NZ" dirty="0" err="1" smtClean="0"/>
              <a:t>là</a:t>
            </a:r>
            <a:r>
              <a:rPr lang="en-NZ" dirty="0" smtClean="0"/>
              <a:t> </a:t>
            </a:r>
            <a:r>
              <a:rPr lang="en-NZ" dirty="0" err="1" smtClean="0"/>
              <a:t>một</a:t>
            </a:r>
            <a:r>
              <a:rPr lang="en-NZ" dirty="0" smtClean="0"/>
              <a:t> </a:t>
            </a:r>
            <a:r>
              <a:rPr lang="en-NZ" dirty="0" err="1" smtClean="0"/>
              <a:t>nhà</a:t>
            </a:r>
            <a:r>
              <a:rPr lang="en-NZ" dirty="0" smtClean="0"/>
              <a:t> </a:t>
            </a:r>
            <a:r>
              <a:rPr lang="en-NZ" dirty="0" err="1" smtClean="0"/>
              <a:t>quản</a:t>
            </a:r>
            <a:r>
              <a:rPr lang="en-NZ" dirty="0" smtClean="0"/>
              <a:t> </a:t>
            </a:r>
            <a:r>
              <a:rPr lang="en-NZ" dirty="0" err="1" smtClean="0"/>
              <a:t>lý</a:t>
            </a:r>
            <a:r>
              <a:rPr lang="en-NZ" dirty="0" smtClean="0"/>
              <a:t> </a:t>
            </a:r>
            <a:r>
              <a:rPr lang="en-NZ" dirty="0" err="1" smtClean="0"/>
              <a:t>nhân</a:t>
            </a:r>
            <a:r>
              <a:rPr lang="en-NZ" dirty="0" smtClean="0"/>
              <a:t> </a:t>
            </a:r>
            <a:r>
              <a:rPr lang="en-NZ" dirty="0" err="1" smtClean="0"/>
              <a:t>sự,anh</a:t>
            </a:r>
            <a:r>
              <a:rPr lang="en-NZ" dirty="0" smtClean="0"/>
              <a:t>/</a:t>
            </a:r>
            <a:r>
              <a:rPr lang="en-NZ" dirty="0" err="1" smtClean="0"/>
              <a:t>chị</a:t>
            </a:r>
            <a:r>
              <a:rPr lang="en-NZ" dirty="0" smtClean="0"/>
              <a:t> </a:t>
            </a:r>
            <a:r>
              <a:rPr lang="en-NZ" dirty="0" err="1" smtClean="0"/>
              <a:t>hãy</a:t>
            </a:r>
            <a:r>
              <a:rPr lang="en-NZ" dirty="0" smtClean="0"/>
              <a:t> </a:t>
            </a:r>
            <a:r>
              <a:rPr lang="en-NZ" dirty="0" err="1" smtClean="0"/>
              <a:t>chia</a:t>
            </a:r>
            <a:r>
              <a:rPr lang="en-NZ" dirty="0" smtClean="0"/>
              <a:t> </a:t>
            </a:r>
            <a:r>
              <a:rPr lang="en-NZ" dirty="0" err="1" smtClean="0"/>
              <a:t>sẻ</a:t>
            </a:r>
            <a:r>
              <a:rPr lang="en-NZ" dirty="0" smtClean="0"/>
              <a:t> </a:t>
            </a:r>
            <a:r>
              <a:rPr lang="en-NZ" dirty="0" err="1" smtClean="0"/>
              <a:t>quan</a:t>
            </a:r>
            <a:r>
              <a:rPr lang="en-NZ" dirty="0" smtClean="0"/>
              <a:t> </a:t>
            </a:r>
            <a:r>
              <a:rPr lang="en-NZ" dirty="0" err="1" smtClean="0"/>
              <a:t>niệm</a:t>
            </a:r>
            <a:r>
              <a:rPr lang="en-NZ" dirty="0" smtClean="0"/>
              <a:t> </a:t>
            </a:r>
            <a:r>
              <a:rPr lang="en-NZ" dirty="0" err="1" smtClean="0"/>
              <a:t>của</a:t>
            </a:r>
            <a:r>
              <a:rPr lang="en-NZ" dirty="0" smtClean="0"/>
              <a:t> </a:t>
            </a:r>
            <a:r>
              <a:rPr lang="en-NZ" dirty="0" err="1" smtClean="0"/>
              <a:t>mình</a:t>
            </a:r>
            <a:r>
              <a:rPr lang="en-NZ" dirty="0" smtClean="0"/>
              <a:t> </a:t>
            </a:r>
            <a:r>
              <a:rPr lang="en-NZ" dirty="0" err="1" smtClean="0"/>
              <a:t>về</a:t>
            </a:r>
            <a:r>
              <a:rPr lang="en-NZ" dirty="0" smtClean="0"/>
              <a:t> </a:t>
            </a:r>
            <a:r>
              <a:rPr lang="en-NZ" dirty="0" err="1" smtClean="0"/>
              <a:t>sự</a:t>
            </a:r>
            <a:r>
              <a:rPr lang="en-NZ" dirty="0" smtClean="0"/>
              <a:t> </a:t>
            </a:r>
            <a:r>
              <a:rPr lang="en-NZ" dirty="0" err="1" smtClean="0"/>
              <a:t>công</a:t>
            </a:r>
            <a:r>
              <a:rPr lang="en-NZ" dirty="0" smtClean="0"/>
              <a:t> </a:t>
            </a:r>
            <a:r>
              <a:rPr lang="en-NZ" dirty="0" err="1" smtClean="0"/>
              <a:t>bằng</a:t>
            </a:r>
            <a:r>
              <a:rPr lang="en-NZ" dirty="0" smtClean="0"/>
              <a:t> </a:t>
            </a:r>
            <a:r>
              <a:rPr lang="en-NZ" dirty="0" err="1" smtClean="0"/>
              <a:t>khi</a:t>
            </a:r>
            <a:r>
              <a:rPr lang="en-NZ" dirty="0" smtClean="0"/>
              <a:t> </a:t>
            </a:r>
            <a:r>
              <a:rPr lang="en-NZ" dirty="0" err="1" smtClean="0"/>
              <a:t>tuyển</a:t>
            </a:r>
            <a:r>
              <a:rPr lang="en-NZ" dirty="0" smtClean="0"/>
              <a:t> </a:t>
            </a:r>
            <a:r>
              <a:rPr lang="en-NZ" dirty="0" err="1" smtClean="0"/>
              <a:t>dụng</a:t>
            </a:r>
            <a:r>
              <a:rPr lang="en-NZ" dirty="0" smtClean="0"/>
              <a:t> </a:t>
            </a:r>
            <a:r>
              <a:rPr lang="en-NZ" dirty="0" err="1" smtClean="0"/>
              <a:t>người</a:t>
            </a:r>
            <a:r>
              <a:rPr lang="en-NZ" dirty="0" smtClean="0"/>
              <a:t> </a:t>
            </a:r>
            <a:r>
              <a:rPr lang="en-NZ" dirty="0" err="1" smtClean="0"/>
              <a:t>lao</a:t>
            </a:r>
            <a:r>
              <a:rPr lang="en-NZ" dirty="0" smtClean="0"/>
              <a:t> </a:t>
            </a:r>
            <a:r>
              <a:rPr lang="en-NZ" dirty="0" err="1" smtClean="0"/>
              <a:t>động</a:t>
            </a:r>
            <a:r>
              <a:rPr lang="en-NZ" dirty="0" smtClean="0"/>
              <a:t>.</a:t>
            </a:r>
            <a:endParaRPr lang="en-N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NZ" dirty="0" smtClean="0"/>
              <a:t>KỲ VỌNG </a:t>
            </a:r>
            <a:br>
              <a:rPr lang="en-NZ" dirty="0" smtClean="0"/>
            </a:br>
            <a:r>
              <a:rPr lang="en-NZ" dirty="0" smtClean="0"/>
              <a:t>CỦA NGƯỜI LAO ĐỘNG</a:t>
            </a:r>
            <a:endParaRPr lang="en-NZ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N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 dirty="0" smtClean="0"/>
              <a:t>NỘI DUNG</a:t>
            </a:r>
            <a:endParaRPr lang="en-NZ" dirty="0"/>
          </a:p>
        </p:txBody>
      </p:sp>
      <p:pic>
        <p:nvPicPr>
          <p:cNvPr id="5" name="Content Placeholder 4" descr="DSCF2477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611560" y="2564904"/>
            <a:ext cx="2699809" cy="2029792"/>
          </a:xfrm>
        </p:spPr>
      </p:pic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51920" y="1920085"/>
            <a:ext cx="4834880" cy="4434840"/>
          </a:xfrm>
        </p:spPr>
        <p:txBody>
          <a:bodyPr/>
          <a:lstStyle/>
          <a:p>
            <a:r>
              <a:rPr lang="en-NZ" dirty="0" err="1" smtClean="0"/>
              <a:t>Việc</a:t>
            </a:r>
            <a:r>
              <a:rPr lang="en-NZ" dirty="0" smtClean="0"/>
              <a:t> </a:t>
            </a:r>
            <a:r>
              <a:rPr lang="en-NZ" dirty="0" err="1" smtClean="0"/>
              <a:t>làm</a:t>
            </a:r>
            <a:r>
              <a:rPr lang="en-NZ" dirty="0" smtClean="0"/>
              <a:t> </a:t>
            </a:r>
            <a:r>
              <a:rPr lang="en-NZ" dirty="0" err="1" smtClean="0"/>
              <a:t>và</a:t>
            </a:r>
            <a:r>
              <a:rPr lang="en-NZ" dirty="0" smtClean="0"/>
              <a:t> </a:t>
            </a:r>
            <a:r>
              <a:rPr lang="en-NZ" dirty="0" err="1" smtClean="0"/>
              <a:t>các</a:t>
            </a:r>
            <a:r>
              <a:rPr lang="en-NZ" dirty="0" smtClean="0"/>
              <a:t> </a:t>
            </a:r>
            <a:r>
              <a:rPr lang="en-NZ" dirty="0" err="1" smtClean="0"/>
              <a:t>điều</a:t>
            </a:r>
            <a:r>
              <a:rPr lang="en-NZ" dirty="0" smtClean="0"/>
              <a:t> </a:t>
            </a:r>
            <a:r>
              <a:rPr lang="en-NZ" dirty="0" err="1" smtClean="0"/>
              <a:t>kiện</a:t>
            </a:r>
            <a:r>
              <a:rPr lang="en-NZ" dirty="0" smtClean="0"/>
              <a:t> </a:t>
            </a:r>
            <a:r>
              <a:rPr lang="en-NZ" dirty="0" err="1" smtClean="0"/>
              <a:t>làm</a:t>
            </a:r>
            <a:r>
              <a:rPr lang="en-NZ" dirty="0" smtClean="0"/>
              <a:t> </a:t>
            </a:r>
            <a:r>
              <a:rPr lang="en-NZ" dirty="0" err="1" smtClean="0"/>
              <a:t>việc</a:t>
            </a:r>
            <a:endParaRPr lang="en-NZ" dirty="0" smtClean="0"/>
          </a:p>
          <a:p>
            <a:r>
              <a:rPr lang="en-NZ" dirty="0" err="1" smtClean="0"/>
              <a:t>Quyền</a:t>
            </a:r>
            <a:r>
              <a:rPr lang="en-NZ" dirty="0" smtClean="0"/>
              <a:t> </a:t>
            </a:r>
            <a:r>
              <a:rPr lang="en-NZ" dirty="0" err="1" smtClean="0"/>
              <a:t>lợi</a:t>
            </a:r>
            <a:r>
              <a:rPr lang="en-NZ" dirty="0" smtClean="0"/>
              <a:t> </a:t>
            </a:r>
            <a:r>
              <a:rPr lang="en-NZ" dirty="0" err="1" smtClean="0"/>
              <a:t>cá</a:t>
            </a:r>
            <a:r>
              <a:rPr lang="en-NZ" dirty="0" smtClean="0"/>
              <a:t> </a:t>
            </a:r>
            <a:r>
              <a:rPr lang="en-NZ" dirty="0" err="1" smtClean="0"/>
              <a:t>nhân</a:t>
            </a:r>
            <a:r>
              <a:rPr lang="en-NZ" dirty="0" smtClean="0"/>
              <a:t> </a:t>
            </a:r>
            <a:r>
              <a:rPr lang="en-NZ" dirty="0" err="1" smtClean="0"/>
              <a:t>và</a:t>
            </a:r>
            <a:r>
              <a:rPr lang="en-NZ" dirty="0" smtClean="0"/>
              <a:t> </a:t>
            </a:r>
            <a:r>
              <a:rPr lang="en-NZ" dirty="0" err="1" smtClean="0"/>
              <a:t>lương</a:t>
            </a:r>
            <a:r>
              <a:rPr lang="en-NZ" dirty="0" smtClean="0"/>
              <a:t> </a:t>
            </a:r>
            <a:r>
              <a:rPr lang="en-NZ" dirty="0" err="1" smtClean="0"/>
              <a:t>bổng</a:t>
            </a:r>
            <a:endParaRPr lang="en-NZ" dirty="0" smtClean="0"/>
          </a:p>
          <a:p>
            <a:r>
              <a:rPr lang="en-NZ" dirty="0" err="1" smtClean="0"/>
              <a:t>Cơ</a:t>
            </a:r>
            <a:r>
              <a:rPr lang="en-NZ" dirty="0" smtClean="0"/>
              <a:t> </a:t>
            </a:r>
            <a:r>
              <a:rPr lang="en-NZ" dirty="0" err="1" smtClean="0"/>
              <a:t>hội</a:t>
            </a:r>
            <a:r>
              <a:rPr lang="en-NZ" dirty="0" smtClean="0"/>
              <a:t> </a:t>
            </a:r>
            <a:r>
              <a:rPr lang="en-NZ" dirty="0" err="1" smtClean="0"/>
              <a:t>thăng</a:t>
            </a:r>
            <a:r>
              <a:rPr lang="en-NZ" dirty="0" smtClean="0"/>
              <a:t> </a:t>
            </a:r>
            <a:r>
              <a:rPr lang="en-NZ" dirty="0" err="1" smtClean="0"/>
              <a:t>tiến</a:t>
            </a:r>
            <a:endParaRPr lang="en-N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276640"/>
          </a:xfrm>
        </p:spPr>
        <p:txBody>
          <a:bodyPr>
            <a:normAutofit fontScale="90000"/>
          </a:bodyPr>
          <a:lstStyle/>
          <a:p>
            <a:r>
              <a:rPr lang="en-NZ" dirty="0" err="1" smtClean="0"/>
              <a:t>Nhu</a:t>
            </a:r>
            <a:r>
              <a:rPr lang="en-NZ" dirty="0" smtClean="0"/>
              <a:t> </a:t>
            </a:r>
            <a:r>
              <a:rPr lang="en-NZ" dirty="0" err="1" smtClean="0"/>
              <a:t>cầu</a:t>
            </a:r>
            <a:r>
              <a:rPr lang="en-NZ" dirty="0" smtClean="0"/>
              <a:t> </a:t>
            </a:r>
            <a:r>
              <a:rPr lang="en-NZ" dirty="0" err="1" smtClean="0"/>
              <a:t>cơ</a:t>
            </a:r>
            <a:r>
              <a:rPr lang="en-NZ" dirty="0" smtClean="0"/>
              <a:t> </a:t>
            </a:r>
            <a:r>
              <a:rPr lang="en-NZ" dirty="0" err="1" smtClean="0"/>
              <a:t>bản</a:t>
            </a:r>
            <a:r>
              <a:rPr lang="en-NZ" dirty="0" smtClean="0"/>
              <a:t> </a:t>
            </a:r>
            <a:r>
              <a:rPr lang="en-NZ" dirty="0" err="1" smtClean="0"/>
              <a:t>của</a:t>
            </a:r>
            <a:r>
              <a:rPr lang="en-NZ" dirty="0" smtClean="0"/>
              <a:t> con </a:t>
            </a:r>
            <a:r>
              <a:rPr lang="en-NZ" dirty="0" err="1" smtClean="0"/>
              <a:t>người</a:t>
            </a:r>
            <a:endParaRPr lang="en-NZ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</p:nvPr>
        </p:nvGraphicFramePr>
        <p:xfrm>
          <a:off x="251520" y="1196752"/>
          <a:ext cx="8712968" cy="51845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708688"/>
          </a:xfrm>
        </p:spPr>
        <p:txBody>
          <a:bodyPr>
            <a:normAutofit fontScale="90000"/>
          </a:bodyPr>
          <a:lstStyle/>
          <a:p>
            <a:r>
              <a:rPr lang="en-NZ" dirty="0" smtClean="0"/>
              <a:t>1. VIỆC LÀM VÀ ĐIỀU KIỆN LÀM VIỆC</a:t>
            </a:r>
            <a:endParaRPr lang="en-NZ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56792"/>
            <a:ext cx="8229600" cy="4767808"/>
          </a:xfrm>
        </p:spPr>
        <p:txBody>
          <a:bodyPr/>
          <a:lstStyle/>
          <a:p>
            <a:r>
              <a:rPr lang="en-NZ" dirty="0" smtClean="0"/>
              <a:t>An </a:t>
            </a:r>
            <a:r>
              <a:rPr lang="en-NZ" dirty="0" err="1" smtClean="0"/>
              <a:t>toàn</a:t>
            </a:r>
            <a:endParaRPr lang="en-NZ" dirty="0" smtClean="0"/>
          </a:p>
          <a:p>
            <a:r>
              <a:rPr lang="en-NZ" dirty="0" err="1" smtClean="0"/>
              <a:t>Hứng</a:t>
            </a:r>
            <a:r>
              <a:rPr lang="en-NZ" dirty="0" smtClean="0"/>
              <a:t> </a:t>
            </a:r>
            <a:r>
              <a:rPr lang="en-NZ" dirty="0" err="1" smtClean="0"/>
              <a:t>thú</a:t>
            </a:r>
            <a:endParaRPr lang="en-NZ" dirty="0" smtClean="0"/>
          </a:p>
          <a:p>
            <a:r>
              <a:rPr lang="en-NZ" dirty="0" err="1" smtClean="0"/>
              <a:t>Sử</a:t>
            </a:r>
            <a:r>
              <a:rPr lang="en-NZ" dirty="0" smtClean="0"/>
              <a:t> </a:t>
            </a:r>
            <a:r>
              <a:rPr lang="en-NZ" dirty="0" err="1" smtClean="0"/>
              <a:t>dụng</a:t>
            </a:r>
            <a:r>
              <a:rPr lang="en-NZ" dirty="0" smtClean="0"/>
              <a:t> </a:t>
            </a:r>
            <a:r>
              <a:rPr lang="en-NZ" dirty="0" err="1" smtClean="0"/>
              <a:t>chuyên</a:t>
            </a:r>
            <a:r>
              <a:rPr lang="en-NZ" dirty="0" smtClean="0"/>
              <a:t> </a:t>
            </a:r>
            <a:r>
              <a:rPr lang="en-NZ" dirty="0" err="1" smtClean="0"/>
              <a:t>môn</a:t>
            </a:r>
            <a:r>
              <a:rPr lang="en-NZ" dirty="0" smtClean="0"/>
              <a:t> </a:t>
            </a:r>
            <a:r>
              <a:rPr lang="en-NZ" dirty="0" err="1" smtClean="0"/>
              <a:t>nghiệp</a:t>
            </a:r>
            <a:r>
              <a:rPr lang="en-NZ" dirty="0" smtClean="0"/>
              <a:t> </a:t>
            </a:r>
            <a:r>
              <a:rPr lang="en-NZ" dirty="0" err="1" smtClean="0"/>
              <a:t>vụ</a:t>
            </a:r>
            <a:endParaRPr lang="en-NZ" dirty="0" smtClean="0"/>
          </a:p>
          <a:p>
            <a:r>
              <a:rPr lang="en-NZ" dirty="0" err="1" smtClean="0"/>
              <a:t>Khung</a:t>
            </a:r>
            <a:r>
              <a:rPr lang="en-NZ" dirty="0" smtClean="0"/>
              <a:t> </a:t>
            </a:r>
            <a:r>
              <a:rPr lang="en-NZ" dirty="0" err="1" smtClean="0"/>
              <a:t>cảnh</a:t>
            </a:r>
            <a:r>
              <a:rPr lang="en-NZ" dirty="0" smtClean="0"/>
              <a:t> </a:t>
            </a:r>
            <a:r>
              <a:rPr lang="en-NZ" dirty="0" err="1" smtClean="0"/>
              <a:t>làm</a:t>
            </a:r>
            <a:r>
              <a:rPr lang="en-NZ" dirty="0" smtClean="0"/>
              <a:t> </a:t>
            </a:r>
            <a:r>
              <a:rPr lang="en-NZ" dirty="0" err="1" smtClean="0"/>
              <a:t>việc</a:t>
            </a:r>
            <a:r>
              <a:rPr lang="en-NZ" dirty="0" smtClean="0"/>
              <a:t> </a:t>
            </a:r>
            <a:r>
              <a:rPr lang="en-NZ" dirty="0" err="1" smtClean="0"/>
              <a:t>phù</a:t>
            </a:r>
            <a:r>
              <a:rPr lang="en-NZ" dirty="0" smtClean="0"/>
              <a:t> </a:t>
            </a:r>
            <a:r>
              <a:rPr lang="en-NZ" dirty="0" err="1" smtClean="0"/>
              <a:t>hợp</a:t>
            </a:r>
            <a:endParaRPr lang="en-NZ" dirty="0" smtClean="0"/>
          </a:p>
          <a:p>
            <a:r>
              <a:rPr lang="en-NZ" dirty="0" err="1" smtClean="0"/>
              <a:t>Cơ</a:t>
            </a:r>
            <a:r>
              <a:rPr lang="en-NZ" dirty="0" smtClean="0"/>
              <a:t> </a:t>
            </a:r>
            <a:r>
              <a:rPr lang="en-NZ" dirty="0" err="1" smtClean="0"/>
              <a:t>sở</a:t>
            </a:r>
            <a:r>
              <a:rPr lang="en-NZ" dirty="0" smtClean="0"/>
              <a:t> </a:t>
            </a:r>
            <a:r>
              <a:rPr lang="en-NZ" dirty="0" err="1" smtClean="0"/>
              <a:t>vật</a:t>
            </a:r>
            <a:r>
              <a:rPr lang="en-NZ" dirty="0" smtClean="0"/>
              <a:t> </a:t>
            </a:r>
            <a:r>
              <a:rPr lang="en-NZ" dirty="0" err="1" smtClean="0"/>
              <a:t>chất</a:t>
            </a:r>
            <a:r>
              <a:rPr lang="en-NZ" dirty="0" smtClean="0"/>
              <a:t> </a:t>
            </a:r>
            <a:r>
              <a:rPr lang="en-NZ" dirty="0" err="1" smtClean="0"/>
              <a:t>phù</a:t>
            </a:r>
            <a:r>
              <a:rPr lang="en-NZ" dirty="0" smtClean="0"/>
              <a:t> </a:t>
            </a:r>
            <a:r>
              <a:rPr lang="en-NZ" dirty="0" err="1" smtClean="0"/>
              <a:t>hợp</a:t>
            </a:r>
            <a:endParaRPr lang="en-NZ" dirty="0" smtClean="0"/>
          </a:p>
          <a:p>
            <a:r>
              <a:rPr lang="en-NZ" dirty="0" err="1" smtClean="0"/>
              <a:t>Giờ</a:t>
            </a:r>
            <a:r>
              <a:rPr lang="en-NZ" dirty="0" smtClean="0"/>
              <a:t> </a:t>
            </a:r>
            <a:r>
              <a:rPr lang="en-NZ" dirty="0" err="1" smtClean="0"/>
              <a:t>giấc</a:t>
            </a:r>
            <a:r>
              <a:rPr lang="en-NZ" dirty="0" smtClean="0"/>
              <a:t> </a:t>
            </a:r>
            <a:r>
              <a:rPr lang="en-NZ" dirty="0" err="1" smtClean="0"/>
              <a:t>hợp</a:t>
            </a:r>
            <a:r>
              <a:rPr lang="en-NZ" dirty="0" smtClean="0"/>
              <a:t> </a:t>
            </a:r>
            <a:r>
              <a:rPr lang="en-NZ" dirty="0" err="1" smtClean="0"/>
              <a:t>lý</a:t>
            </a:r>
            <a:endParaRPr lang="en-NZ" dirty="0" smtClean="0"/>
          </a:p>
          <a:p>
            <a:r>
              <a:rPr lang="en-NZ" dirty="0" err="1" smtClean="0"/>
              <a:t>Ổn</a:t>
            </a:r>
            <a:r>
              <a:rPr lang="en-NZ" dirty="0" smtClean="0"/>
              <a:t> </a:t>
            </a:r>
            <a:r>
              <a:rPr lang="en-NZ" dirty="0" err="1" smtClean="0"/>
              <a:t>định</a:t>
            </a:r>
            <a:endParaRPr lang="en-N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708688"/>
          </a:xfrm>
        </p:spPr>
        <p:txBody>
          <a:bodyPr>
            <a:normAutofit fontScale="90000"/>
          </a:bodyPr>
          <a:lstStyle/>
          <a:p>
            <a:r>
              <a:rPr lang="en-NZ" dirty="0" smtClean="0"/>
              <a:t>2. QUYỀN LỢI CÁ NHÂN VÀ LƯƠNG BỔNG</a:t>
            </a:r>
            <a:endParaRPr lang="en-NZ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72816"/>
            <a:ext cx="8229600" cy="4551784"/>
          </a:xfrm>
        </p:spPr>
        <p:txBody>
          <a:bodyPr/>
          <a:lstStyle/>
          <a:p>
            <a:r>
              <a:rPr lang="en-NZ" dirty="0" err="1" smtClean="0"/>
              <a:t>Phẩm</a:t>
            </a:r>
            <a:r>
              <a:rPr lang="en-NZ" dirty="0" smtClean="0"/>
              <a:t> </a:t>
            </a:r>
            <a:r>
              <a:rPr lang="en-NZ" dirty="0" err="1" smtClean="0"/>
              <a:t>giá</a:t>
            </a:r>
            <a:r>
              <a:rPr lang="en-NZ" dirty="0" smtClean="0"/>
              <a:t> con </a:t>
            </a:r>
            <a:r>
              <a:rPr lang="en-NZ" dirty="0" err="1" smtClean="0"/>
              <a:t>người</a:t>
            </a:r>
            <a:endParaRPr lang="en-NZ" dirty="0" smtClean="0"/>
          </a:p>
          <a:p>
            <a:r>
              <a:rPr lang="en-NZ" dirty="0" err="1" smtClean="0"/>
              <a:t>Được</a:t>
            </a:r>
            <a:r>
              <a:rPr lang="en-NZ" dirty="0" smtClean="0"/>
              <a:t> </a:t>
            </a:r>
            <a:r>
              <a:rPr lang="en-NZ" dirty="0" err="1" smtClean="0"/>
              <a:t>thấy</a:t>
            </a:r>
            <a:r>
              <a:rPr lang="en-NZ" dirty="0" smtClean="0"/>
              <a:t> </a:t>
            </a:r>
            <a:r>
              <a:rPr lang="en-NZ" dirty="0" err="1" smtClean="0"/>
              <a:t>mình</a:t>
            </a:r>
            <a:r>
              <a:rPr lang="en-NZ" dirty="0" smtClean="0"/>
              <a:t> </a:t>
            </a:r>
            <a:r>
              <a:rPr lang="en-NZ" dirty="0" err="1" smtClean="0"/>
              <a:t>quan</a:t>
            </a:r>
            <a:r>
              <a:rPr lang="en-NZ" dirty="0" smtClean="0"/>
              <a:t> </a:t>
            </a:r>
            <a:r>
              <a:rPr lang="en-NZ" dirty="0" err="1" smtClean="0"/>
              <a:t>trọng</a:t>
            </a:r>
            <a:r>
              <a:rPr lang="en-NZ" dirty="0" smtClean="0"/>
              <a:t> </a:t>
            </a:r>
            <a:r>
              <a:rPr lang="en-NZ" dirty="0" err="1" smtClean="0"/>
              <a:t>và</a:t>
            </a:r>
            <a:r>
              <a:rPr lang="en-NZ" dirty="0" smtClean="0"/>
              <a:t> </a:t>
            </a:r>
            <a:r>
              <a:rPr lang="en-NZ" dirty="0" err="1" smtClean="0"/>
              <a:t>cần</a:t>
            </a:r>
            <a:r>
              <a:rPr lang="en-NZ" dirty="0" smtClean="0"/>
              <a:t> </a:t>
            </a:r>
            <a:r>
              <a:rPr lang="en-NZ" dirty="0" err="1" smtClean="0"/>
              <a:t>thiết</a:t>
            </a:r>
            <a:endParaRPr lang="en-NZ" dirty="0" smtClean="0"/>
          </a:p>
          <a:p>
            <a:r>
              <a:rPr lang="en-NZ" dirty="0" err="1" smtClean="0"/>
              <a:t>Quan</a:t>
            </a:r>
            <a:r>
              <a:rPr lang="en-NZ" dirty="0" smtClean="0"/>
              <a:t> </a:t>
            </a:r>
            <a:r>
              <a:rPr lang="en-NZ" dirty="0" err="1" smtClean="0"/>
              <a:t>hệ</a:t>
            </a:r>
            <a:r>
              <a:rPr lang="en-NZ" dirty="0" smtClean="0"/>
              <a:t> con </a:t>
            </a:r>
            <a:r>
              <a:rPr lang="en-NZ" dirty="0" err="1" smtClean="0"/>
              <a:t>người</a:t>
            </a:r>
            <a:r>
              <a:rPr lang="en-NZ" dirty="0" smtClean="0"/>
              <a:t> (human relation)</a:t>
            </a:r>
          </a:p>
          <a:p>
            <a:r>
              <a:rPr lang="en-NZ" dirty="0" err="1" smtClean="0"/>
              <a:t>Được</a:t>
            </a:r>
            <a:r>
              <a:rPr lang="en-NZ" dirty="0" smtClean="0"/>
              <a:t> </a:t>
            </a:r>
            <a:r>
              <a:rPr lang="en-NZ" dirty="0" err="1" smtClean="0"/>
              <a:t>lắng</a:t>
            </a:r>
            <a:r>
              <a:rPr lang="en-NZ" dirty="0" smtClean="0"/>
              <a:t> </a:t>
            </a:r>
            <a:r>
              <a:rPr lang="en-NZ" dirty="0" err="1" smtClean="0"/>
              <a:t>nghe</a:t>
            </a:r>
            <a:endParaRPr lang="en-NZ" dirty="0" smtClean="0"/>
          </a:p>
          <a:p>
            <a:r>
              <a:rPr lang="en-NZ" dirty="0" err="1" smtClean="0"/>
              <a:t>Được</a:t>
            </a:r>
            <a:r>
              <a:rPr lang="en-NZ" dirty="0" smtClean="0"/>
              <a:t> </a:t>
            </a:r>
            <a:r>
              <a:rPr lang="en-NZ" dirty="0" err="1" smtClean="0"/>
              <a:t>tham</a:t>
            </a:r>
            <a:r>
              <a:rPr lang="en-NZ" dirty="0" smtClean="0"/>
              <a:t> </a:t>
            </a:r>
            <a:r>
              <a:rPr lang="en-NZ" dirty="0" err="1" smtClean="0"/>
              <a:t>gia</a:t>
            </a:r>
            <a:endParaRPr lang="en-NZ" dirty="0" smtClean="0"/>
          </a:p>
          <a:p>
            <a:r>
              <a:rPr lang="en-NZ" dirty="0" err="1" smtClean="0"/>
              <a:t>Được</a:t>
            </a:r>
            <a:r>
              <a:rPr lang="en-NZ" dirty="0" smtClean="0"/>
              <a:t> </a:t>
            </a:r>
            <a:r>
              <a:rPr lang="en-NZ" dirty="0" err="1" smtClean="0"/>
              <a:t>đánh</a:t>
            </a:r>
            <a:r>
              <a:rPr lang="en-NZ" dirty="0" smtClean="0"/>
              <a:t> </a:t>
            </a:r>
            <a:r>
              <a:rPr lang="en-NZ" dirty="0" err="1" smtClean="0"/>
              <a:t>giá</a:t>
            </a:r>
            <a:r>
              <a:rPr lang="en-NZ" dirty="0" smtClean="0"/>
              <a:t> </a:t>
            </a:r>
            <a:r>
              <a:rPr lang="en-NZ" dirty="0" err="1" smtClean="0"/>
              <a:t>khách</a:t>
            </a:r>
            <a:r>
              <a:rPr lang="en-NZ" dirty="0" smtClean="0"/>
              <a:t> </a:t>
            </a:r>
            <a:r>
              <a:rPr lang="en-NZ" dirty="0" err="1" smtClean="0"/>
              <a:t>quan</a:t>
            </a:r>
            <a:r>
              <a:rPr lang="en-NZ" dirty="0" smtClean="0"/>
              <a:t> </a:t>
            </a:r>
            <a:r>
              <a:rPr lang="en-NZ" dirty="0" err="1" smtClean="0"/>
              <a:t>và</a:t>
            </a:r>
            <a:r>
              <a:rPr lang="en-NZ" dirty="0" smtClean="0"/>
              <a:t> </a:t>
            </a:r>
            <a:r>
              <a:rPr lang="en-NZ" dirty="0" err="1" smtClean="0"/>
              <a:t>công</a:t>
            </a:r>
            <a:r>
              <a:rPr lang="en-NZ" dirty="0" smtClean="0"/>
              <a:t> </a:t>
            </a:r>
            <a:r>
              <a:rPr lang="en-NZ" dirty="0" err="1" smtClean="0"/>
              <a:t>bằng</a:t>
            </a:r>
            <a:endParaRPr lang="en-NZ" dirty="0" smtClean="0"/>
          </a:p>
          <a:p>
            <a:r>
              <a:rPr lang="en-NZ" dirty="0" err="1" smtClean="0"/>
              <a:t>Lương</a:t>
            </a:r>
            <a:r>
              <a:rPr lang="en-NZ" dirty="0" smtClean="0"/>
              <a:t> </a:t>
            </a:r>
            <a:r>
              <a:rPr lang="en-NZ" dirty="0" err="1" smtClean="0"/>
              <a:t>bổng</a:t>
            </a:r>
            <a:r>
              <a:rPr lang="en-NZ" dirty="0" smtClean="0"/>
              <a:t> </a:t>
            </a:r>
            <a:r>
              <a:rPr lang="en-NZ" dirty="0" err="1" smtClean="0"/>
              <a:t>hợp</a:t>
            </a:r>
            <a:r>
              <a:rPr lang="en-NZ" dirty="0" smtClean="0"/>
              <a:t> </a:t>
            </a:r>
            <a:r>
              <a:rPr lang="en-NZ" dirty="0" err="1" smtClean="0"/>
              <a:t>lý</a:t>
            </a:r>
            <a:endParaRPr lang="en-NZ" dirty="0" smtClean="0"/>
          </a:p>
          <a:p>
            <a:r>
              <a:rPr lang="en-NZ" dirty="0" err="1" smtClean="0"/>
              <a:t>Phúc</a:t>
            </a:r>
            <a:r>
              <a:rPr lang="en-NZ" dirty="0" smtClean="0"/>
              <a:t> </a:t>
            </a:r>
            <a:r>
              <a:rPr lang="en-NZ" dirty="0" err="1" smtClean="0"/>
              <a:t>lợi</a:t>
            </a:r>
            <a:r>
              <a:rPr lang="en-NZ" dirty="0" smtClean="0"/>
              <a:t> </a:t>
            </a:r>
            <a:r>
              <a:rPr lang="en-NZ" dirty="0" err="1" smtClean="0"/>
              <a:t>hợp</a:t>
            </a:r>
            <a:r>
              <a:rPr lang="en-NZ" dirty="0" smtClean="0"/>
              <a:t> </a:t>
            </a:r>
            <a:r>
              <a:rPr lang="en-NZ" dirty="0" err="1" smtClean="0"/>
              <a:t>lý</a:t>
            </a:r>
            <a:endParaRPr lang="en-NZ" dirty="0" smtClean="0"/>
          </a:p>
          <a:p>
            <a:endParaRPr lang="en-N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 dirty="0" smtClean="0"/>
              <a:t>3.CƠ HỘI</a:t>
            </a:r>
            <a:endParaRPr lang="en-NZ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vi-VN" dirty="0" smtClean="0"/>
              <a:t>Cơ</a:t>
            </a:r>
            <a:r>
              <a:rPr lang="en-NZ" dirty="0" smtClean="0"/>
              <a:t> </a:t>
            </a:r>
            <a:r>
              <a:rPr lang="en-NZ" dirty="0" err="1" smtClean="0"/>
              <a:t>hội</a:t>
            </a:r>
            <a:r>
              <a:rPr lang="en-NZ" dirty="0" smtClean="0"/>
              <a:t> </a:t>
            </a:r>
            <a:r>
              <a:rPr lang="en-NZ" dirty="0" err="1" smtClean="0"/>
              <a:t>học</a:t>
            </a:r>
            <a:r>
              <a:rPr lang="en-NZ" dirty="0" smtClean="0"/>
              <a:t> </a:t>
            </a:r>
            <a:r>
              <a:rPr lang="en-NZ" dirty="0" err="1" smtClean="0"/>
              <a:t>tập</a:t>
            </a:r>
            <a:endParaRPr lang="en-NZ" dirty="0" smtClean="0"/>
          </a:p>
          <a:p>
            <a:r>
              <a:rPr lang="en-NZ" dirty="0" err="1" smtClean="0"/>
              <a:t>Cơ</a:t>
            </a:r>
            <a:r>
              <a:rPr lang="en-NZ" dirty="0" smtClean="0"/>
              <a:t> </a:t>
            </a:r>
            <a:r>
              <a:rPr lang="en-NZ" dirty="0" err="1" smtClean="0"/>
              <a:t>hội</a:t>
            </a:r>
            <a:r>
              <a:rPr lang="en-NZ" dirty="0" smtClean="0"/>
              <a:t> </a:t>
            </a:r>
            <a:r>
              <a:rPr lang="en-NZ" dirty="0" err="1" smtClean="0"/>
              <a:t>thăng</a:t>
            </a:r>
            <a:r>
              <a:rPr lang="en-NZ" dirty="0" smtClean="0"/>
              <a:t> </a:t>
            </a:r>
            <a:r>
              <a:rPr lang="en-NZ" dirty="0" err="1" smtClean="0"/>
              <a:t>thưởng</a:t>
            </a:r>
            <a:endParaRPr lang="en-NZ" dirty="0" smtClean="0"/>
          </a:p>
          <a:p>
            <a:r>
              <a:rPr lang="en-NZ" dirty="0" err="1" smtClean="0"/>
              <a:t>Cơ</a:t>
            </a:r>
            <a:r>
              <a:rPr lang="en-NZ" dirty="0" smtClean="0"/>
              <a:t> </a:t>
            </a:r>
            <a:r>
              <a:rPr lang="en-NZ" dirty="0" err="1" smtClean="0"/>
              <a:t>hội</a:t>
            </a:r>
            <a:r>
              <a:rPr lang="en-NZ" dirty="0" smtClean="0"/>
              <a:t> </a:t>
            </a:r>
            <a:r>
              <a:rPr lang="en-NZ" dirty="0" err="1" smtClean="0"/>
              <a:t>phát</a:t>
            </a:r>
            <a:r>
              <a:rPr lang="en-NZ" dirty="0" smtClean="0"/>
              <a:t> </a:t>
            </a:r>
            <a:r>
              <a:rPr lang="en-NZ" dirty="0" err="1" smtClean="0"/>
              <a:t>triển</a:t>
            </a:r>
            <a:endParaRPr lang="en-NZ" dirty="0" smtClean="0"/>
          </a:p>
          <a:p>
            <a:r>
              <a:rPr lang="en-NZ" dirty="0" err="1" smtClean="0"/>
              <a:t>Cơ</a:t>
            </a:r>
            <a:r>
              <a:rPr lang="en-NZ" dirty="0" smtClean="0"/>
              <a:t> </a:t>
            </a:r>
            <a:r>
              <a:rPr lang="en-NZ" dirty="0" err="1" smtClean="0"/>
              <a:t>hội</a:t>
            </a:r>
            <a:r>
              <a:rPr lang="en-NZ" dirty="0" smtClean="0"/>
              <a:t> </a:t>
            </a:r>
            <a:r>
              <a:rPr lang="en-NZ" dirty="0" err="1" smtClean="0"/>
              <a:t>được</a:t>
            </a:r>
            <a:r>
              <a:rPr lang="en-NZ" dirty="0" smtClean="0"/>
              <a:t> </a:t>
            </a:r>
            <a:r>
              <a:rPr lang="en-NZ" dirty="0" err="1" smtClean="0"/>
              <a:t>ghi</a:t>
            </a:r>
            <a:r>
              <a:rPr lang="en-NZ" dirty="0" smtClean="0"/>
              <a:t> </a:t>
            </a:r>
            <a:r>
              <a:rPr lang="en-NZ" dirty="0" err="1" smtClean="0"/>
              <a:t>nhận</a:t>
            </a:r>
            <a:r>
              <a:rPr lang="en-NZ" dirty="0" smtClean="0"/>
              <a:t> </a:t>
            </a:r>
            <a:r>
              <a:rPr lang="en-NZ" dirty="0" err="1" smtClean="0"/>
              <a:t>thành</a:t>
            </a:r>
            <a:r>
              <a:rPr lang="en-NZ" dirty="0" smtClean="0"/>
              <a:t> </a:t>
            </a:r>
            <a:r>
              <a:rPr lang="en-NZ" dirty="0" err="1" smtClean="0"/>
              <a:t>tích</a:t>
            </a:r>
            <a:r>
              <a:rPr lang="en-NZ" dirty="0" smtClean="0"/>
              <a:t> </a:t>
            </a:r>
            <a:r>
              <a:rPr lang="en-NZ" dirty="0" err="1" smtClean="0"/>
              <a:t>quá</a:t>
            </a:r>
            <a:r>
              <a:rPr lang="en-NZ" dirty="0" smtClean="0"/>
              <a:t> </a:t>
            </a:r>
            <a:r>
              <a:rPr lang="en-NZ" dirty="0" err="1" smtClean="0"/>
              <a:t>khứ</a:t>
            </a:r>
            <a:endParaRPr lang="en-NZ" dirty="0" smtClean="0"/>
          </a:p>
          <a:p>
            <a:r>
              <a:rPr lang="en-NZ" dirty="0" err="1" smtClean="0"/>
              <a:t>Cơ</a:t>
            </a:r>
            <a:r>
              <a:rPr lang="en-NZ" dirty="0" smtClean="0"/>
              <a:t> </a:t>
            </a:r>
            <a:r>
              <a:rPr lang="en-NZ" dirty="0" err="1" smtClean="0"/>
              <a:t>hội</a:t>
            </a:r>
            <a:r>
              <a:rPr lang="en-NZ" dirty="0" smtClean="0"/>
              <a:t> </a:t>
            </a:r>
            <a:r>
              <a:rPr lang="en-NZ" dirty="0" err="1" smtClean="0"/>
              <a:t>tương</a:t>
            </a:r>
            <a:r>
              <a:rPr lang="en-NZ" dirty="0" smtClean="0"/>
              <a:t> </a:t>
            </a:r>
            <a:r>
              <a:rPr lang="en-NZ" dirty="0" err="1" smtClean="0"/>
              <a:t>lai</a:t>
            </a:r>
            <a:endParaRPr lang="en-N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NZ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8359080" cy="1828800"/>
          </a:xfrm>
        </p:spPr>
        <p:txBody>
          <a:bodyPr>
            <a:noAutofit/>
          </a:bodyPr>
          <a:lstStyle/>
          <a:p>
            <a:pPr algn="l"/>
            <a:r>
              <a:rPr lang="en-NZ" sz="4400" dirty="0" smtClean="0"/>
              <a:t>XU HƯỚNG VÀ THÁCH THỨC VỚI NGHỀ QUẢN LÝ NHÂN SỰ</a:t>
            </a:r>
            <a:endParaRPr lang="en-NZ" sz="44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N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 dirty="0" smtClean="0"/>
              <a:t>NỘI DUNG</a:t>
            </a:r>
            <a:endParaRPr lang="en-NZ" dirty="0"/>
          </a:p>
        </p:txBody>
      </p:sp>
      <p:pic>
        <p:nvPicPr>
          <p:cNvPr id="5" name="Content Placeholder 4" descr="DSCF1991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827583" y="2968562"/>
            <a:ext cx="2592289" cy="1444306"/>
          </a:xfrm>
        </p:spPr>
      </p:pic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83968" y="1920085"/>
            <a:ext cx="4402832" cy="4434840"/>
          </a:xfrm>
        </p:spPr>
        <p:txBody>
          <a:bodyPr/>
          <a:lstStyle/>
          <a:p>
            <a:pPr marL="552126" indent="-552126">
              <a:buFont typeface="Arial" charset="0"/>
              <a:buAutoNum type="romanLcPeriod"/>
            </a:pPr>
            <a:r>
              <a:rPr lang="en-NZ" dirty="0" err="1" smtClean="0"/>
              <a:t>Cơ</a:t>
            </a:r>
            <a:r>
              <a:rPr lang="en-NZ" dirty="0" smtClean="0"/>
              <a:t> </a:t>
            </a:r>
            <a:r>
              <a:rPr lang="en-NZ" dirty="0" err="1" smtClean="0"/>
              <a:t>cấu</a:t>
            </a:r>
            <a:r>
              <a:rPr lang="en-NZ" dirty="0" smtClean="0"/>
              <a:t> </a:t>
            </a:r>
            <a:r>
              <a:rPr lang="en-NZ" dirty="0" err="1" smtClean="0"/>
              <a:t>và</a:t>
            </a:r>
            <a:r>
              <a:rPr lang="en-NZ" dirty="0" smtClean="0"/>
              <a:t> </a:t>
            </a:r>
            <a:r>
              <a:rPr lang="en-NZ" dirty="0" err="1" smtClean="0"/>
              <a:t>tổ</a:t>
            </a:r>
            <a:r>
              <a:rPr lang="en-NZ" dirty="0" smtClean="0"/>
              <a:t> </a:t>
            </a:r>
            <a:r>
              <a:rPr lang="en-NZ" dirty="0" err="1" smtClean="0"/>
              <a:t>chức</a:t>
            </a:r>
            <a:r>
              <a:rPr lang="en-NZ" dirty="0" smtClean="0"/>
              <a:t> </a:t>
            </a:r>
            <a:r>
              <a:rPr lang="en-NZ" dirty="0" err="1" smtClean="0"/>
              <a:t>lao</a:t>
            </a:r>
            <a:r>
              <a:rPr lang="en-NZ" dirty="0" smtClean="0"/>
              <a:t> </a:t>
            </a:r>
            <a:r>
              <a:rPr lang="en-NZ" dirty="0" err="1" smtClean="0"/>
              <a:t>động</a:t>
            </a:r>
            <a:endParaRPr lang="en-NZ" dirty="0" smtClean="0"/>
          </a:p>
          <a:p>
            <a:pPr marL="552126" indent="-552126">
              <a:buFont typeface="Arial" charset="0"/>
              <a:buAutoNum type="romanLcPeriod"/>
            </a:pPr>
            <a:r>
              <a:rPr lang="en-NZ" dirty="0" err="1" smtClean="0"/>
              <a:t>Giá</a:t>
            </a:r>
            <a:r>
              <a:rPr lang="en-NZ" dirty="0" smtClean="0"/>
              <a:t> </a:t>
            </a:r>
            <a:r>
              <a:rPr lang="en-NZ" dirty="0" err="1" smtClean="0"/>
              <a:t>trị</a:t>
            </a:r>
            <a:r>
              <a:rPr lang="en-NZ" dirty="0" smtClean="0"/>
              <a:t> </a:t>
            </a:r>
            <a:r>
              <a:rPr lang="en-NZ" dirty="0" err="1" smtClean="0"/>
              <a:t>và</a:t>
            </a:r>
            <a:r>
              <a:rPr lang="en-NZ" dirty="0" smtClean="0"/>
              <a:t> </a:t>
            </a:r>
            <a:r>
              <a:rPr lang="en-NZ" dirty="0" err="1" smtClean="0"/>
              <a:t>đạo</a:t>
            </a:r>
            <a:r>
              <a:rPr lang="en-NZ" dirty="0" smtClean="0"/>
              <a:t> </a:t>
            </a:r>
            <a:r>
              <a:rPr lang="en-NZ" dirty="0" err="1" smtClean="0"/>
              <a:t>đức</a:t>
            </a:r>
            <a:endParaRPr lang="en-NZ" dirty="0" smtClean="0"/>
          </a:p>
          <a:p>
            <a:pPr marL="552126" indent="-552126">
              <a:buFont typeface="Arial" charset="0"/>
              <a:buAutoNum type="romanLcPeriod"/>
            </a:pPr>
            <a:r>
              <a:rPr lang="en-NZ" dirty="0" err="1" smtClean="0"/>
              <a:t>Trao</a:t>
            </a:r>
            <a:r>
              <a:rPr lang="en-NZ" dirty="0" smtClean="0"/>
              <a:t> </a:t>
            </a:r>
            <a:r>
              <a:rPr lang="en-NZ" dirty="0" err="1" smtClean="0"/>
              <a:t>trách</a:t>
            </a:r>
            <a:r>
              <a:rPr lang="en-NZ" dirty="0" smtClean="0"/>
              <a:t> </a:t>
            </a:r>
            <a:r>
              <a:rPr lang="en-NZ" dirty="0" err="1" smtClean="0"/>
              <a:t>nhiệm</a:t>
            </a:r>
            <a:r>
              <a:rPr lang="en-NZ" dirty="0" smtClean="0"/>
              <a:t>, </a:t>
            </a:r>
            <a:r>
              <a:rPr lang="en-NZ" dirty="0" err="1" smtClean="0"/>
              <a:t>chất</a:t>
            </a:r>
            <a:r>
              <a:rPr lang="en-NZ" dirty="0" smtClean="0"/>
              <a:t> </a:t>
            </a:r>
            <a:r>
              <a:rPr lang="en-NZ" dirty="0" err="1" smtClean="0"/>
              <a:t>lượng</a:t>
            </a:r>
            <a:r>
              <a:rPr lang="en-NZ" dirty="0" smtClean="0"/>
              <a:t> </a:t>
            </a:r>
            <a:r>
              <a:rPr lang="en-NZ" dirty="0" err="1" smtClean="0"/>
              <a:t>công</a:t>
            </a:r>
            <a:r>
              <a:rPr lang="en-NZ" dirty="0" smtClean="0"/>
              <a:t> </a:t>
            </a:r>
            <a:r>
              <a:rPr lang="en-NZ" dirty="0" err="1" smtClean="0"/>
              <a:t>việc</a:t>
            </a:r>
            <a:r>
              <a:rPr lang="en-NZ" dirty="0" smtClean="0"/>
              <a:t> </a:t>
            </a:r>
            <a:r>
              <a:rPr lang="en-NZ" dirty="0" err="1" smtClean="0"/>
              <a:t>và</a:t>
            </a:r>
            <a:r>
              <a:rPr lang="en-NZ" dirty="0" smtClean="0"/>
              <a:t> </a:t>
            </a:r>
            <a:r>
              <a:rPr lang="en-NZ" dirty="0" err="1" smtClean="0"/>
              <a:t>đánh</a:t>
            </a:r>
            <a:r>
              <a:rPr lang="en-NZ" dirty="0" smtClean="0"/>
              <a:t> </a:t>
            </a:r>
            <a:r>
              <a:rPr lang="en-NZ" dirty="0" err="1" smtClean="0"/>
              <a:t>giá</a:t>
            </a:r>
            <a:endParaRPr lang="en-NZ" dirty="0" smtClean="0"/>
          </a:p>
          <a:p>
            <a:pPr marL="552126" indent="-552126">
              <a:buFont typeface="Arial" charset="0"/>
              <a:buAutoNum type="romanLcPeriod"/>
            </a:pPr>
            <a:r>
              <a:rPr lang="en-NZ" dirty="0" err="1" smtClean="0"/>
              <a:t>Học</a:t>
            </a:r>
            <a:r>
              <a:rPr lang="en-NZ" dirty="0" smtClean="0"/>
              <a:t> </a:t>
            </a:r>
            <a:r>
              <a:rPr lang="en-NZ" dirty="0" err="1" smtClean="0"/>
              <a:t>tập</a:t>
            </a:r>
            <a:r>
              <a:rPr lang="en-NZ" dirty="0" smtClean="0"/>
              <a:t> </a:t>
            </a:r>
            <a:r>
              <a:rPr lang="en-NZ" dirty="0" err="1" smtClean="0"/>
              <a:t>thường</a:t>
            </a:r>
            <a:r>
              <a:rPr lang="en-NZ" dirty="0" smtClean="0"/>
              <a:t> </a:t>
            </a:r>
            <a:r>
              <a:rPr lang="en-NZ" dirty="0" err="1" smtClean="0"/>
              <a:t>xuyên</a:t>
            </a:r>
            <a:r>
              <a:rPr lang="en-NZ" dirty="0" smtClean="0"/>
              <a:t> </a:t>
            </a:r>
            <a:r>
              <a:rPr lang="en-NZ" dirty="0" err="1" smtClean="0"/>
              <a:t>và</a:t>
            </a:r>
            <a:r>
              <a:rPr lang="en-NZ" dirty="0" smtClean="0"/>
              <a:t> </a:t>
            </a:r>
            <a:r>
              <a:rPr lang="en-NZ" dirty="0" err="1" smtClean="0"/>
              <a:t>đào</a:t>
            </a:r>
            <a:r>
              <a:rPr lang="en-NZ" dirty="0" smtClean="0"/>
              <a:t> </a:t>
            </a:r>
            <a:r>
              <a:rPr lang="en-NZ" dirty="0" err="1" smtClean="0"/>
              <a:t>tạo</a:t>
            </a:r>
            <a:r>
              <a:rPr lang="en-NZ" dirty="0" smtClean="0"/>
              <a:t> </a:t>
            </a:r>
            <a:r>
              <a:rPr lang="en-NZ" dirty="0" err="1" smtClean="0"/>
              <a:t>bồi</a:t>
            </a:r>
            <a:r>
              <a:rPr lang="en-NZ" dirty="0" smtClean="0"/>
              <a:t> </a:t>
            </a:r>
            <a:r>
              <a:rPr lang="en-NZ" dirty="0" err="1" smtClean="0"/>
              <a:t>dưỡng</a:t>
            </a:r>
            <a:endParaRPr lang="en-NZ" dirty="0" smtClean="0"/>
          </a:p>
          <a:p>
            <a:pPr marL="552126" indent="-552126">
              <a:buFont typeface="Arial" charset="0"/>
              <a:buAutoNum type="romanLcPeriod"/>
            </a:pPr>
            <a:r>
              <a:rPr lang="en-NZ" dirty="0" err="1" smtClean="0"/>
              <a:t>Cơ</a:t>
            </a:r>
            <a:r>
              <a:rPr lang="en-NZ" dirty="0" smtClean="0"/>
              <a:t> </a:t>
            </a:r>
            <a:r>
              <a:rPr lang="en-NZ" dirty="0" err="1" smtClean="0"/>
              <a:t>hội</a:t>
            </a:r>
            <a:r>
              <a:rPr lang="en-NZ" dirty="0" smtClean="0"/>
              <a:t> </a:t>
            </a:r>
            <a:r>
              <a:rPr lang="en-NZ" dirty="0" err="1" smtClean="0"/>
              <a:t>và</a:t>
            </a:r>
            <a:r>
              <a:rPr lang="en-NZ" dirty="0" smtClean="0"/>
              <a:t> </a:t>
            </a:r>
            <a:r>
              <a:rPr lang="en-NZ" dirty="0" err="1" smtClean="0"/>
              <a:t>thách</a:t>
            </a:r>
            <a:r>
              <a:rPr lang="en-NZ" dirty="0" smtClean="0"/>
              <a:t> </a:t>
            </a:r>
            <a:r>
              <a:rPr lang="en-NZ" dirty="0" err="1" smtClean="0"/>
              <a:t>thức</a:t>
            </a:r>
            <a:r>
              <a:rPr lang="en-NZ" dirty="0" smtClean="0"/>
              <a:t> </a:t>
            </a:r>
            <a:r>
              <a:rPr lang="en-NZ" dirty="0" err="1" smtClean="0"/>
              <a:t>đối</a:t>
            </a:r>
            <a:r>
              <a:rPr lang="en-NZ" dirty="0" smtClean="0"/>
              <a:t> </a:t>
            </a:r>
            <a:r>
              <a:rPr lang="en-NZ" dirty="0" err="1" smtClean="0"/>
              <a:t>với</a:t>
            </a:r>
            <a:r>
              <a:rPr lang="en-NZ" dirty="0" smtClean="0"/>
              <a:t> QLNNL</a:t>
            </a:r>
          </a:p>
          <a:p>
            <a:endParaRPr lang="en-NZ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692696"/>
            <a:ext cx="8229600" cy="636680"/>
          </a:xfrm>
        </p:spPr>
        <p:txBody>
          <a:bodyPr>
            <a:normAutofit fontScale="90000"/>
          </a:bodyPr>
          <a:lstStyle/>
          <a:p>
            <a:r>
              <a:rPr lang="en-NZ" dirty="0" smtClean="0"/>
              <a:t>NỘI DUNG</a:t>
            </a:r>
            <a:endParaRPr lang="en-NZ" dirty="0"/>
          </a:p>
        </p:txBody>
      </p:sp>
      <p:pic>
        <p:nvPicPr>
          <p:cNvPr id="6" name="Content Placeholder 5" descr="DSCF1985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457200" y="2623344"/>
            <a:ext cx="3106688" cy="2101800"/>
          </a:xfrm>
        </p:spPr>
      </p:pic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>
          <a:xfrm>
            <a:off x="3995936" y="1628800"/>
            <a:ext cx="4690864" cy="4726125"/>
          </a:xfrm>
        </p:spPr>
        <p:txBody>
          <a:bodyPr/>
          <a:lstStyle/>
          <a:p>
            <a:r>
              <a:rPr lang="en-NZ" dirty="0" err="1" smtClean="0"/>
              <a:t>Vai</a:t>
            </a:r>
            <a:r>
              <a:rPr lang="en-NZ" dirty="0" smtClean="0"/>
              <a:t> </a:t>
            </a:r>
            <a:r>
              <a:rPr lang="en-NZ" dirty="0" err="1" smtClean="0"/>
              <a:t>trò</a:t>
            </a:r>
            <a:r>
              <a:rPr lang="en-NZ" dirty="0" smtClean="0"/>
              <a:t> </a:t>
            </a:r>
            <a:r>
              <a:rPr lang="en-NZ" dirty="0" err="1" smtClean="0"/>
              <a:t>của</a:t>
            </a:r>
            <a:r>
              <a:rPr lang="en-NZ" dirty="0" smtClean="0"/>
              <a:t> </a:t>
            </a:r>
            <a:r>
              <a:rPr lang="en-NZ" dirty="0" err="1" smtClean="0"/>
              <a:t>Bộ</a:t>
            </a:r>
            <a:r>
              <a:rPr lang="en-NZ" dirty="0" smtClean="0"/>
              <a:t> </a:t>
            </a:r>
            <a:r>
              <a:rPr lang="en-NZ" dirty="0" err="1" smtClean="0"/>
              <a:t>phận</a:t>
            </a:r>
            <a:r>
              <a:rPr lang="en-NZ" dirty="0" smtClean="0"/>
              <a:t> </a:t>
            </a:r>
            <a:r>
              <a:rPr lang="en-NZ" dirty="0" err="1" smtClean="0"/>
              <a:t>quản</a:t>
            </a:r>
            <a:r>
              <a:rPr lang="en-NZ" dirty="0" smtClean="0"/>
              <a:t> </a:t>
            </a:r>
            <a:r>
              <a:rPr lang="en-NZ" dirty="0" err="1" smtClean="0"/>
              <a:t>lý</a:t>
            </a:r>
            <a:r>
              <a:rPr lang="en-NZ" dirty="0" smtClean="0"/>
              <a:t> </a:t>
            </a:r>
            <a:r>
              <a:rPr lang="en-NZ" dirty="0" err="1" smtClean="0"/>
              <a:t>nhân</a:t>
            </a:r>
            <a:r>
              <a:rPr lang="en-NZ" dirty="0" smtClean="0"/>
              <a:t> </a:t>
            </a:r>
            <a:r>
              <a:rPr lang="en-NZ" dirty="0" err="1" smtClean="0"/>
              <a:t>sự</a:t>
            </a:r>
            <a:endParaRPr lang="en-NZ" dirty="0" smtClean="0"/>
          </a:p>
          <a:p>
            <a:r>
              <a:rPr lang="en-NZ" dirty="0" err="1" smtClean="0"/>
              <a:t>Chức</a:t>
            </a:r>
            <a:r>
              <a:rPr lang="en-NZ" dirty="0" smtClean="0"/>
              <a:t> </a:t>
            </a:r>
            <a:r>
              <a:rPr lang="en-NZ" dirty="0" err="1" smtClean="0"/>
              <a:t>năng</a:t>
            </a:r>
            <a:r>
              <a:rPr lang="en-NZ" dirty="0" smtClean="0"/>
              <a:t> </a:t>
            </a:r>
            <a:r>
              <a:rPr lang="en-NZ" dirty="0" err="1" smtClean="0"/>
              <a:t>và</a:t>
            </a:r>
            <a:r>
              <a:rPr lang="en-NZ" dirty="0" smtClean="0"/>
              <a:t> </a:t>
            </a:r>
            <a:r>
              <a:rPr lang="en-NZ" dirty="0" err="1" smtClean="0"/>
              <a:t>hoạt</a:t>
            </a:r>
            <a:r>
              <a:rPr lang="en-NZ" dirty="0" smtClean="0"/>
              <a:t> </a:t>
            </a:r>
            <a:r>
              <a:rPr lang="en-NZ" dirty="0" err="1" smtClean="0"/>
              <a:t>động</a:t>
            </a:r>
            <a:r>
              <a:rPr lang="en-NZ" dirty="0" smtClean="0"/>
              <a:t> </a:t>
            </a:r>
            <a:r>
              <a:rPr lang="en-NZ" dirty="0" err="1" smtClean="0"/>
              <a:t>chủ</a:t>
            </a:r>
            <a:r>
              <a:rPr lang="en-NZ" dirty="0" smtClean="0"/>
              <a:t> </a:t>
            </a:r>
            <a:r>
              <a:rPr lang="en-NZ" dirty="0" err="1" smtClean="0"/>
              <a:t>yếu</a:t>
            </a:r>
            <a:r>
              <a:rPr lang="en-NZ" dirty="0" smtClean="0"/>
              <a:t> </a:t>
            </a:r>
            <a:r>
              <a:rPr lang="en-NZ" dirty="0" err="1" smtClean="0"/>
              <a:t>của</a:t>
            </a:r>
            <a:r>
              <a:rPr lang="en-NZ" dirty="0" smtClean="0"/>
              <a:t> </a:t>
            </a:r>
            <a:r>
              <a:rPr lang="en-NZ" dirty="0" err="1" smtClean="0"/>
              <a:t>bộ</a:t>
            </a:r>
            <a:r>
              <a:rPr lang="en-NZ" dirty="0" smtClean="0"/>
              <a:t> </a:t>
            </a:r>
            <a:r>
              <a:rPr lang="en-NZ" dirty="0" err="1" smtClean="0"/>
              <a:t>phận</a:t>
            </a:r>
            <a:r>
              <a:rPr lang="en-NZ" dirty="0" smtClean="0"/>
              <a:t> </a:t>
            </a:r>
            <a:r>
              <a:rPr lang="en-NZ" dirty="0" err="1" smtClean="0"/>
              <a:t>quản</a:t>
            </a:r>
            <a:r>
              <a:rPr lang="en-NZ" dirty="0" smtClean="0"/>
              <a:t> </a:t>
            </a:r>
            <a:r>
              <a:rPr lang="en-NZ" dirty="0" err="1" smtClean="0"/>
              <a:t>lý</a:t>
            </a:r>
            <a:r>
              <a:rPr lang="en-NZ" dirty="0" smtClean="0"/>
              <a:t> </a:t>
            </a:r>
            <a:r>
              <a:rPr lang="en-NZ" dirty="0" err="1" smtClean="0"/>
              <a:t>nhân</a:t>
            </a:r>
            <a:r>
              <a:rPr lang="en-NZ" dirty="0" smtClean="0"/>
              <a:t> </a:t>
            </a:r>
            <a:r>
              <a:rPr lang="en-NZ" dirty="0" err="1" smtClean="0"/>
              <a:t>sự</a:t>
            </a:r>
            <a:endParaRPr lang="en-NZ" dirty="0" smtClean="0"/>
          </a:p>
          <a:p>
            <a:r>
              <a:rPr lang="en-NZ" dirty="0" err="1" smtClean="0"/>
              <a:t>Cơ</a:t>
            </a:r>
            <a:r>
              <a:rPr lang="en-NZ" dirty="0" smtClean="0"/>
              <a:t> </a:t>
            </a:r>
            <a:r>
              <a:rPr lang="en-NZ" dirty="0" err="1" smtClean="0"/>
              <a:t>cấu</a:t>
            </a:r>
            <a:r>
              <a:rPr lang="en-NZ" dirty="0" smtClean="0"/>
              <a:t> </a:t>
            </a:r>
            <a:r>
              <a:rPr lang="en-NZ" dirty="0" err="1" smtClean="0"/>
              <a:t>bộ</a:t>
            </a:r>
            <a:r>
              <a:rPr lang="en-NZ" dirty="0" smtClean="0"/>
              <a:t> </a:t>
            </a:r>
            <a:r>
              <a:rPr lang="en-NZ" dirty="0" err="1" smtClean="0"/>
              <a:t>máy</a:t>
            </a:r>
            <a:r>
              <a:rPr lang="en-NZ" dirty="0" smtClean="0"/>
              <a:t> </a:t>
            </a:r>
            <a:r>
              <a:rPr lang="en-NZ" dirty="0" err="1" smtClean="0"/>
              <a:t>quản</a:t>
            </a:r>
            <a:r>
              <a:rPr lang="en-NZ" dirty="0" smtClean="0"/>
              <a:t> </a:t>
            </a:r>
            <a:r>
              <a:rPr lang="en-NZ" dirty="0" err="1" smtClean="0"/>
              <a:t>lý</a:t>
            </a:r>
            <a:r>
              <a:rPr lang="en-NZ" dirty="0" smtClean="0"/>
              <a:t> </a:t>
            </a:r>
            <a:r>
              <a:rPr lang="en-NZ" dirty="0" err="1" smtClean="0"/>
              <a:t>nhân</a:t>
            </a:r>
            <a:r>
              <a:rPr lang="en-NZ" dirty="0" smtClean="0"/>
              <a:t> </a:t>
            </a:r>
            <a:r>
              <a:rPr lang="en-NZ" dirty="0" err="1" smtClean="0"/>
              <a:t>sự</a:t>
            </a:r>
            <a:endParaRPr lang="en-NZ" dirty="0" smtClean="0"/>
          </a:p>
          <a:p>
            <a:r>
              <a:rPr lang="en-NZ" dirty="0" err="1" smtClean="0"/>
              <a:t>Nhà</a:t>
            </a:r>
            <a:r>
              <a:rPr lang="en-NZ" dirty="0" smtClean="0"/>
              <a:t> </a:t>
            </a:r>
            <a:r>
              <a:rPr lang="en-NZ" dirty="0" err="1" smtClean="0"/>
              <a:t>quản</a:t>
            </a:r>
            <a:r>
              <a:rPr lang="en-NZ" dirty="0" smtClean="0"/>
              <a:t> </a:t>
            </a:r>
            <a:r>
              <a:rPr lang="en-NZ" dirty="0" err="1" smtClean="0"/>
              <a:t>lý</a:t>
            </a:r>
            <a:r>
              <a:rPr lang="en-NZ" dirty="0" smtClean="0"/>
              <a:t> </a:t>
            </a:r>
            <a:r>
              <a:rPr lang="en-NZ" dirty="0" err="1" smtClean="0"/>
              <a:t>nhân</a:t>
            </a:r>
            <a:r>
              <a:rPr lang="en-NZ" dirty="0" smtClean="0"/>
              <a:t> </a:t>
            </a:r>
            <a:r>
              <a:rPr lang="en-NZ" dirty="0" err="1" smtClean="0"/>
              <a:t>sự</a:t>
            </a:r>
            <a:endParaRPr lang="en-N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Title 1"/>
          <p:cNvSpPr>
            <a:spLocks noGrp="1"/>
          </p:cNvSpPr>
          <p:nvPr>
            <p:ph type="title"/>
          </p:nvPr>
        </p:nvSpPr>
        <p:spPr>
          <a:xfrm>
            <a:off x="457433" y="704548"/>
            <a:ext cx="8229134" cy="736298"/>
          </a:xfrm>
        </p:spPr>
        <p:txBody>
          <a:bodyPr tIns="44170">
            <a:normAutofit fontScale="90000"/>
          </a:bodyPr>
          <a:lstStyle/>
          <a:p>
            <a:r>
              <a:rPr lang="en-NZ" smtClean="0"/>
              <a:t>i. Cơ cấu &amp; tổ chức lao động</a:t>
            </a:r>
          </a:p>
        </p:txBody>
      </p:sp>
      <p:sp>
        <p:nvSpPr>
          <p:cNvPr id="56323" name="Content Placeholder 2"/>
          <p:cNvSpPr>
            <a:spLocks noGrp="1"/>
          </p:cNvSpPr>
          <p:nvPr>
            <p:ph idx="1"/>
          </p:nvPr>
        </p:nvSpPr>
        <p:spPr/>
        <p:txBody>
          <a:bodyPr lIns="88340" tIns="44170" rIns="88340" bIns="44170"/>
          <a:lstStyle/>
          <a:p>
            <a:r>
              <a:rPr lang="en-NZ" sz="2700" dirty="0" err="1" smtClean="0"/>
              <a:t>Phân</a:t>
            </a:r>
            <a:r>
              <a:rPr lang="en-NZ" sz="2700" dirty="0" smtClean="0"/>
              <a:t> </a:t>
            </a:r>
            <a:r>
              <a:rPr lang="en-NZ" sz="2700" dirty="0" err="1" smtClean="0"/>
              <a:t>cấp</a:t>
            </a:r>
            <a:r>
              <a:rPr lang="en-NZ" sz="2700" dirty="0" smtClean="0"/>
              <a:t> </a:t>
            </a:r>
            <a:r>
              <a:rPr lang="en-NZ" sz="2700" dirty="0" err="1" smtClean="0"/>
              <a:t>các</a:t>
            </a:r>
            <a:r>
              <a:rPr lang="en-NZ" sz="2700" dirty="0" smtClean="0"/>
              <a:t> </a:t>
            </a:r>
            <a:r>
              <a:rPr lang="en-NZ" sz="2700" dirty="0" err="1" smtClean="0"/>
              <a:t>chức</a:t>
            </a:r>
            <a:r>
              <a:rPr lang="en-NZ" sz="2700" dirty="0" smtClean="0"/>
              <a:t> </a:t>
            </a:r>
            <a:r>
              <a:rPr lang="en-NZ" sz="2700" dirty="0" err="1" smtClean="0"/>
              <a:t>năng</a:t>
            </a:r>
            <a:r>
              <a:rPr lang="en-NZ" sz="2700" dirty="0" smtClean="0"/>
              <a:t> QL NNL </a:t>
            </a:r>
            <a:r>
              <a:rPr lang="en-NZ" sz="2700" dirty="0" err="1" smtClean="0"/>
              <a:t>ngày</a:t>
            </a:r>
            <a:r>
              <a:rPr lang="en-NZ" sz="2700" dirty="0" smtClean="0"/>
              <a:t> </a:t>
            </a:r>
            <a:r>
              <a:rPr lang="en-NZ" sz="2700" dirty="0" err="1" smtClean="0"/>
              <a:t>càng</a:t>
            </a:r>
            <a:r>
              <a:rPr lang="en-NZ" sz="2700" dirty="0" smtClean="0"/>
              <a:t> </a:t>
            </a:r>
            <a:r>
              <a:rPr lang="en-NZ" sz="2700" dirty="0" err="1" smtClean="0"/>
              <a:t>sâu</a:t>
            </a:r>
            <a:r>
              <a:rPr lang="en-NZ" sz="2700" dirty="0" smtClean="0"/>
              <a:t> </a:t>
            </a:r>
            <a:r>
              <a:rPr lang="en-NZ" sz="2700" dirty="0" err="1" smtClean="0"/>
              <a:t>sắc</a:t>
            </a:r>
            <a:r>
              <a:rPr lang="en-NZ" sz="2700" dirty="0" smtClean="0"/>
              <a:t> </a:t>
            </a:r>
            <a:r>
              <a:rPr lang="en-NZ" sz="2700" dirty="0" err="1" smtClean="0"/>
              <a:t>hơn</a:t>
            </a:r>
            <a:endParaRPr lang="en-NZ" sz="2700" dirty="0" smtClean="0"/>
          </a:p>
          <a:p>
            <a:r>
              <a:rPr lang="en-NZ" sz="2700" dirty="0" err="1" smtClean="0"/>
              <a:t>Bản</a:t>
            </a:r>
            <a:r>
              <a:rPr lang="en-NZ" sz="2700" dirty="0" smtClean="0"/>
              <a:t> </a:t>
            </a:r>
            <a:r>
              <a:rPr lang="en-NZ" sz="2700" dirty="0" err="1" smtClean="0"/>
              <a:t>chất</a:t>
            </a:r>
            <a:r>
              <a:rPr lang="en-NZ" sz="2700" dirty="0" smtClean="0"/>
              <a:t> </a:t>
            </a:r>
            <a:r>
              <a:rPr lang="en-NZ" sz="2700" dirty="0" err="1" smtClean="0"/>
              <a:t>và</a:t>
            </a:r>
            <a:r>
              <a:rPr lang="en-NZ" sz="2700" dirty="0" smtClean="0"/>
              <a:t> </a:t>
            </a:r>
            <a:r>
              <a:rPr lang="en-NZ" sz="2700" dirty="0" err="1" smtClean="0"/>
              <a:t>tầm</a:t>
            </a:r>
            <a:r>
              <a:rPr lang="en-NZ" sz="2700" dirty="0" smtClean="0"/>
              <a:t> </a:t>
            </a:r>
            <a:r>
              <a:rPr lang="en-NZ" sz="2700" dirty="0" err="1" smtClean="0"/>
              <a:t>quan</a:t>
            </a:r>
            <a:r>
              <a:rPr lang="en-NZ" sz="2700" dirty="0" smtClean="0"/>
              <a:t> </a:t>
            </a:r>
            <a:r>
              <a:rPr lang="en-NZ" sz="2700" dirty="0" err="1" smtClean="0"/>
              <a:t>trọng</a:t>
            </a:r>
            <a:r>
              <a:rPr lang="en-NZ" sz="2700" dirty="0" smtClean="0"/>
              <a:t> </a:t>
            </a:r>
            <a:r>
              <a:rPr lang="en-NZ" sz="2700" dirty="0" err="1" smtClean="0"/>
              <a:t>mang</a:t>
            </a:r>
            <a:r>
              <a:rPr lang="en-NZ" sz="2700" dirty="0" smtClean="0"/>
              <a:t> </a:t>
            </a:r>
            <a:r>
              <a:rPr lang="en-NZ" sz="2700" dirty="0" err="1" smtClean="0"/>
              <a:t>tính</a:t>
            </a:r>
            <a:r>
              <a:rPr lang="en-NZ" sz="2700" dirty="0" smtClean="0"/>
              <a:t> </a:t>
            </a:r>
            <a:r>
              <a:rPr lang="en-NZ" sz="2700" dirty="0" err="1" smtClean="0"/>
              <a:t>tương</a:t>
            </a:r>
            <a:r>
              <a:rPr lang="en-NZ" sz="2700" dirty="0" smtClean="0"/>
              <a:t> </a:t>
            </a:r>
            <a:r>
              <a:rPr lang="en-NZ" sz="2700" dirty="0" err="1" smtClean="0"/>
              <a:t>đối</a:t>
            </a:r>
            <a:r>
              <a:rPr lang="en-NZ" sz="2700" dirty="0" smtClean="0"/>
              <a:t> </a:t>
            </a:r>
            <a:r>
              <a:rPr lang="en-NZ" sz="2700" dirty="0" err="1" smtClean="0"/>
              <a:t>của</a:t>
            </a:r>
            <a:r>
              <a:rPr lang="en-NZ" sz="2700" dirty="0" smtClean="0"/>
              <a:t> </a:t>
            </a:r>
            <a:r>
              <a:rPr lang="en-NZ" sz="2700" dirty="0" err="1" smtClean="0"/>
              <a:t>công</a:t>
            </a:r>
            <a:r>
              <a:rPr lang="en-NZ" sz="2700" dirty="0" smtClean="0"/>
              <a:t> </a:t>
            </a:r>
            <a:r>
              <a:rPr lang="en-NZ" sz="2700" dirty="0" err="1" smtClean="0"/>
              <a:t>việc</a:t>
            </a:r>
            <a:r>
              <a:rPr lang="en-NZ" sz="2700" dirty="0" smtClean="0"/>
              <a:t> </a:t>
            </a:r>
            <a:r>
              <a:rPr lang="en-NZ" sz="2700" dirty="0" err="1" smtClean="0"/>
              <a:t>không</a:t>
            </a:r>
            <a:r>
              <a:rPr lang="en-NZ" sz="2700" dirty="0" smtClean="0"/>
              <a:t> </a:t>
            </a:r>
            <a:r>
              <a:rPr lang="en-NZ" sz="2700" dirty="0" err="1" smtClean="0"/>
              <a:t>còn</a:t>
            </a:r>
            <a:r>
              <a:rPr lang="en-NZ" sz="2700" dirty="0" smtClean="0"/>
              <a:t> </a:t>
            </a:r>
            <a:r>
              <a:rPr lang="en-NZ" sz="2700" dirty="0" err="1" smtClean="0"/>
              <a:t>như</a:t>
            </a:r>
            <a:r>
              <a:rPr lang="en-NZ" sz="2700" dirty="0" smtClean="0"/>
              <a:t> </a:t>
            </a:r>
            <a:r>
              <a:rPr lang="en-NZ" sz="2700" dirty="0" err="1" smtClean="0"/>
              <a:t>xưa</a:t>
            </a:r>
            <a:r>
              <a:rPr lang="en-NZ" sz="2700" dirty="0" smtClean="0"/>
              <a:t> </a:t>
            </a:r>
            <a:r>
              <a:rPr lang="en-NZ" sz="2700" dirty="0" err="1" smtClean="0"/>
              <a:t>nữa</a:t>
            </a:r>
            <a:endParaRPr lang="en-NZ" sz="2700" dirty="0" smtClean="0"/>
          </a:p>
          <a:p>
            <a:r>
              <a:rPr lang="en-NZ" sz="2700" dirty="0" err="1" smtClean="0"/>
              <a:t>Các</a:t>
            </a:r>
            <a:r>
              <a:rPr lang="en-NZ" sz="2700" dirty="0" smtClean="0"/>
              <a:t> </a:t>
            </a:r>
            <a:r>
              <a:rPr lang="en-NZ" sz="2700" dirty="0" err="1" smtClean="0"/>
              <a:t>khái</a:t>
            </a:r>
            <a:r>
              <a:rPr lang="en-NZ" sz="2700" dirty="0" smtClean="0"/>
              <a:t> </a:t>
            </a:r>
            <a:r>
              <a:rPr lang="en-NZ" sz="2700" dirty="0" err="1" smtClean="0"/>
              <a:t>niệm</a:t>
            </a:r>
            <a:r>
              <a:rPr lang="en-NZ" sz="2700" dirty="0" smtClean="0"/>
              <a:t> </a:t>
            </a:r>
            <a:r>
              <a:rPr lang="en-NZ" sz="2700" dirty="0" err="1" smtClean="0"/>
              <a:t>về</a:t>
            </a:r>
            <a:r>
              <a:rPr lang="en-NZ" sz="2700" dirty="0" smtClean="0"/>
              <a:t> </a:t>
            </a:r>
            <a:r>
              <a:rPr lang="en-NZ" sz="2700" dirty="0" err="1" smtClean="0"/>
              <a:t>nhóm</a:t>
            </a:r>
            <a:r>
              <a:rPr lang="en-NZ" sz="2700" dirty="0" smtClean="0"/>
              <a:t> </a:t>
            </a:r>
            <a:r>
              <a:rPr lang="en-NZ" sz="2700" dirty="0" err="1" smtClean="0"/>
              <a:t>làm</a:t>
            </a:r>
            <a:r>
              <a:rPr lang="en-NZ" sz="2700" dirty="0" smtClean="0"/>
              <a:t> </a:t>
            </a:r>
            <a:r>
              <a:rPr lang="en-NZ" sz="2700" dirty="0" err="1" smtClean="0"/>
              <a:t>việc</a:t>
            </a:r>
            <a:r>
              <a:rPr lang="en-NZ" sz="2700" dirty="0" smtClean="0"/>
              <a:t> </a:t>
            </a:r>
            <a:r>
              <a:rPr lang="en-NZ" sz="2700" dirty="0" err="1" smtClean="0"/>
              <a:t>và</a:t>
            </a:r>
            <a:r>
              <a:rPr lang="en-NZ" sz="2700" dirty="0" smtClean="0"/>
              <a:t> </a:t>
            </a:r>
            <a:r>
              <a:rPr lang="en-NZ" sz="2700" dirty="0" err="1" smtClean="0"/>
              <a:t>quan</a:t>
            </a:r>
            <a:r>
              <a:rPr lang="en-NZ" sz="2700" dirty="0" smtClean="0"/>
              <a:t> </a:t>
            </a:r>
            <a:r>
              <a:rPr lang="en-NZ" sz="2700" dirty="0" err="1" smtClean="0"/>
              <a:t>hệ</a:t>
            </a:r>
            <a:r>
              <a:rPr lang="en-NZ" sz="2700" dirty="0" smtClean="0"/>
              <a:t> </a:t>
            </a:r>
            <a:r>
              <a:rPr lang="en-NZ" sz="2700" dirty="0" err="1" smtClean="0"/>
              <a:t>đối</a:t>
            </a:r>
            <a:r>
              <a:rPr lang="en-NZ" sz="2700" dirty="0" smtClean="0"/>
              <a:t> </a:t>
            </a:r>
            <a:r>
              <a:rPr lang="en-NZ" sz="2700" dirty="0" err="1" smtClean="0"/>
              <a:t>tác</a:t>
            </a:r>
            <a:r>
              <a:rPr lang="en-NZ" sz="2700" dirty="0" smtClean="0"/>
              <a:t> </a:t>
            </a:r>
            <a:r>
              <a:rPr lang="en-NZ" sz="2700" dirty="0" err="1" smtClean="0"/>
              <a:t>đóng</a:t>
            </a:r>
            <a:r>
              <a:rPr lang="en-NZ" sz="2700" dirty="0" smtClean="0"/>
              <a:t> </a:t>
            </a:r>
            <a:r>
              <a:rPr lang="en-NZ" sz="2700" dirty="0" err="1" smtClean="0"/>
              <a:t>vai</a:t>
            </a:r>
            <a:r>
              <a:rPr lang="en-NZ" sz="2700" dirty="0" smtClean="0"/>
              <a:t> </a:t>
            </a:r>
            <a:r>
              <a:rPr lang="en-NZ" sz="2700" dirty="0" err="1" smtClean="0"/>
              <a:t>trò</a:t>
            </a:r>
            <a:r>
              <a:rPr lang="en-NZ" sz="2700" dirty="0" smtClean="0"/>
              <a:t> </a:t>
            </a:r>
            <a:r>
              <a:rPr lang="en-NZ" sz="2700" dirty="0" err="1" smtClean="0"/>
              <a:t>quan</a:t>
            </a:r>
            <a:r>
              <a:rPr lang="en-NZ" sz="2700" dirty="0" smtClean="0"/>
              <a:t> </a:t>
            </a:r>
            <a:r>
              <a:rPr lang="en-NZ" sz="2700" dirty="0" err="1" smtClean="0"/>
              <a:t>trọng</a:t>
            </a:r>
            <a:endParaRPr lang="en-NZ" sz="2700" dirty="0" smtClean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le 1"/>
          <p:cNvSpPr>
            <a:spLocks noGrp="1"/>
          </p:cNvSpPr>
          <p:nvPr>
            <p:ph type="title"/>
          </p:nvPr>
        </p:nvSpPr>
        <p:spPr/>
        <p:txBody>
          <a:bodyPr tIns="44170"/>
          <a:lstStyle/>
          <a:p>
            <a:r>
              <a:rPr lang="en-NZ" smtClean="0"/>
              <a:t>ii. Giá trị và đạo đức</a:t>
            </a:r>
          </a:p>
        </p:txBody>
      </p:sp>
      <p:sp>
        <p:nvSpPr>
          <p:cNvPr id="57347" name="Content Placeholder 2"/>
          <p:cNvSpPr>
            <a:spLocks noGrp="1"/>
          </p:cNvSpPr>
          <p:nvPr>
            <p:ph idx="1"/>
          </p:nvPr>
        </p:nvSpPr>
        <p:spPr/>
        <p:txBody>
          <a:bodyPr lIns="88340" tIns="44170" rIns="88340" bIns="44170"/>
          <a:lstStyle/>
          <a:p>
            <a:r>
              <a:rPr lang="en-NZ" smtClean="0"/>
              <a:t>Các thông số về giá trị thay đổi: có thông số mới xuất hiện, có thông số nảy sinh, có thông số biến đổi</a:t>
            </a:r>
          </a:p>
          <a:p>
            <a:r>
              <a:rPr lang="en-NZ" smtClean="0"/>
              <a:t>Hành xử của các cá nhân phụ thuộc vào khả năng gây ảnh hướng đối với các giá trị</a:t>
            </a:r>
          </a:p>
          <a:p>
            <a:r>
              <a:rPr lang="en-NZ" smtClean="0"/>
              <a:t>Đạo đức chịu những thử thách nghiệt ngã.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Title 1"/>
          <p:cNvSpPr>
            <a:spLocks noGrp="1"/>
          </p:cNvSpPr>
          <p:nvPr>
            <p:ph type="title"/>
          </p:nvPr>
        </p:nvSpPr>
        <p:spPr/>
        <p:txBody>
          <a:bodyPr tIns="44170">
            <a:normAutofit fontScale="90000"/>
          </a:bodyPr>
          <a:lstStyle/>
          <a:p>
            <a:r>
              <a:rPr lang="en-NZ" smtClean="0"/>
              <a:t>iii. Trao trách nhiệm, chất lượng công việc, &amp; đánh giá</a:t>
            </a:r>
          </a:p>
        </p:txBody>
      </p:sp>
      <p:sp>
        <p:nvSpPr>
          <p:cNvPr id="58371" name="Content Placeholder 2"/>
          <p:cNvSpPr>
            <a:spLocks noGrp="1"/>
          </p:cNvSpPr>
          <p:nvPr>
            <p:ph idx="1"/>
          </p:nvPr>
        </p:nvSpPr>
        <p:spPr/>
        <p:txBody>
          <a:bodyPr lIns="88340" tIns="44170" rIns="88340" bIns="44170"/>
          <a:lstStyle/>
          <a:p>
            <a:r>
              <a:rPr lang="en-NZ" sz="3100" dirty="0" err="1" smtClean="0"/>
              <a:t>Cần</a:t>
            </a:r>
            <a:r>
              <a:rPr lang="en-NZ" sz="3100" dirty="0" smtClean="0"/>
              <a:t> </a:t>
            </a:r>
            <a:r>
              <a:rPr lang="en-NZ" sz="3100" dirty="0" err="1" smtClean="0"/>
              <a:t>trao</a:t>
            </a:r>
            <a:r>
              <a:rPr lang="en-NZ" sz="3100" dirty="0" smtClean="0"/>
              <a:t>  </a:t>
            </a:r>
            <a:r>
              <a:rPr lang="en-NZ" sz="3100" dirty="0" err="1" smtClean="0"/>
              <a:t>nhiều</a:t>
            </a:r>
            <a:r>
              <a:rPr lang="en-NZ" sz="3100" dirty="0" smtClean="0"/>
              <a:t> </a:t>
            </a:r>
            <a:r>
              <a:rPr lang="en-NZ" sz="3100" dirty="0" err="1" smtClean="0"/>
              <a:t>trách</a:t>
            </a:r>
            <a:r>
              <a:rPr lang="en-NZ" sz="3100" dirty="0" smtClean="0"/>
              <a:t> </a:t>
            </a:r>
            <a:r>
              <a:rPr lang="en-NZ" sz="3100" dirty="0" err="1" smtClean="0"/>
              <a:t>nhiệm</a:t>
            </a:r>
            <a:r>
              <a:rPr lang="en-NZ" sz="3100" dirty="0" smtClean="0"/>
              <a:t> </a:t>
            </a:r>
            <a:r>
              <a:rPr lang="en-NZ" sz="3100" dirty="0" err="1" smtClean="0"/>
              <a:t>hơn</a:t>
            </a:r>
            <a:r>
              <a:rPr lang="en-NZ" sz="3100" dirty="0" smtClean="0"/>
              <a:t> </a:t>
            </a:r>
            <a:r>
              <a:rPr lang="en-NZ" sz="3100" dirty="0" err="1" smtClean="0"/>
              <a:t>cho</a:t>
            </a:r>
            <a:r>
              <a:rPr lang="en-NZ" sz="3100" dirty="0" smtClean="0"/>
              <a:t> </a:t>
            </a:r>
            <a:r>
              <a:rPr lang="en-NZ" sz="3100" dirty="0" err="1" smtClean="0"/>
              <a:t>các</a:t>
            </a:r>
            <a:r>
              <a:rPr lang="en-NZ" sz="3100" dirty="0" smtClean="0"/>
              <a:t> </a:t>
            </a:r>
            <a:r>
              <a:rPr lang="en-NZ" sz="3100" dirty="0" err="1" smtClean="0"/>
              <a:t>cá</a:t>
            </a:r>
            <a:r>
              <a:rPr lang="en-NZ" sz="3100" dirty="0" smtClean="0"/>
              <a:t> </a:t>
            </a:r>
            <a:r>
              <a:rPr lang="en-NZ" sz="3100" dirty="0" err="1" smtClean="0"/>
              <a:t>nhân</a:t>
            </a:r>
            <a:endParaRPr lang="en-NZ" sz="3100" dirty="0" smtClean="0"/>
          </a:p>
          <a:p>
            <a:r>
              <a:rPr lang="en-NZ" sz="3100" dirty="0" err="1" smtClean="0"/>
              <a:t>Quản</a:t>
            </a:r>
            <a:r>
              <a:rPr lang="en-NZ" sz="3100" dirty="0" smtClean="0"/>
              <a:t> </a:t>
            </a:r>
            <a:r>
              <a:rPr lang="en-NZ" sz="3100" dirty="0" err="1" smtClean="0"/>
              <a:t>lý</a:t>
            </a:r>
            <a:r>
              <a:rPr lang="en-NZ" sz="3100" dirty="0" smtClean="0"/>
              <a:t> </a:t>
            </a:r>
            <a:r>
              <a:rPr lang="en-NZ" sz="3100" dirty="0" err="1" smtClean="0"/>
              <a:t>theo</a:t>
            </a:r>
            <a:r>
              <a:rPr lang="en-NZ" sz="3100" dirty="0" smtClean="0"/>
              <a:t> </a:t>
            </a:r>
            <a:r>
              <a:rPr lang="en-NZ" sz="3100" dirty="0" err="1" smtClean="0"/>
              <a:t>kết</a:t>
            </a:r>
            <a:r>
              <a:rPr lang="en-NZ" sz="3100" dirty="0" smtClean="0"/>
              <a:t> </a:t>
            </a:r>
            <a:r>
              <a:rPr lang="en-NZ" sz="3100" dirty="0" err="1" smtClean="0"/>
              <a:t>quả</a:t>
            </a:r>
            <a:r>
              <a:rPr lang="en-NZ" sz="3100" dirty="0" smtClean="0"/>
              <a:t> </a:t>
            </a:r>
            <a:r>
              <a:rPr lang="en-NZ" sz="3100" dirty="0" err="1" smtClean="0"/>
              <a:t>đầu</a:t>
            </a:r>
            <a:r>
              <a:rPr lang="en-NZ" sz="3100" dirty="0" smtClean="0"/>
              <a:t> </a:t>
            </a:r>
            <a:r>
              <a:rPr lang="en-NZ" sz="3100" dirty="0" err="1" smtClean="0"/>
              <a:t>ra</a:t>
            </a:r>
            <a:r>
              <a:rPr lang="en-NZ" sz="3100" dirty="0" smtClean="0"/>
              <a:t> </a:t>
            </a:r>
            <a:r>
              <a:rPr lang="en-NZ" sz="3100" dirty="0" err="1" smtClean="0"/>
              <a:t>ngày</a:t>
            </a:r>
            <a:r>
              <a:rPr lang="en-NZ" sz="3100" dirty="0" smtClean="0"/>
              <a:t> </a:t>
            </a:r>
            <a:r>
              <a:rPr lang="en-NZ" sz="3100" dirty="0" err="1" smtClean="0"/>
              <a:t>càng</a:t>
            </a:r>
            <a:r>
              <a:rPr lang="en-NZ" sz="3100" dirty="0" smtClean="0"/>
              <a:t> </a:t>
            </a:r>
            <a:r>
              <a:rPr lang="en-NZ" sz="3100" dirty="0" err="1" smtClean="0"/>
              <a:t>trở</a:t>
            </a:r>
            <a:r>
              <a:rPr lang="en-NZ" sz="3100" dirty="0" smtClean="0"/>
              <a:t> </a:t>
            </a:r>
            <a:r>
              <a:rPr lang="en-NZ" sz="3100" dirty="0" err="1" smtClean="0"/>
              <a:t>nên</a:t>
            </a:r>
            <a:r>
              <a:rPr lang="en-NZ" sz="3100" dirty="0" smtClean="0"/>
              <a:t> </a:t>
            </a:r>
            <a:r>
              <a:rPr lang="en-NZ" sz="3100" dirty="0" err="1" smtClean="0"/>
              <a:t>quan</a:t>
            </a:r>
            <a:r>
              <a:rPr lang="en-NZ" sz="3100" dirty="0" smtClean="0"/>
              <a:t> </a:t>
            </a:r>
            <a:r>
              <a:rPr lang="en-NZ" sz="3100" dirty="0" err="1" smtClean="0"/>
              <a:t>trọng</a:t>
            </a:r>
            <a:r>
              <a:rPr lang="en-NZ" sz="3100" dirty="0" smtClean="0"/>
              <a:t> </a:t>
            </a:r>
            <a:r>
              <a:rPr lang="en-NZ" sz="3100" dirty="0" err="1" smtClean="0"/>
              <a:t>trong</a:t>
            </a:r>
            <a:r>
              <a:rPr lang="en-NZ" sz="3100" dirty="0" smtClean="0"/>
              <a:t> QLNNL</a:t>
            </a:r>
          </a:p>
          <a:p>
            <a:r>
              <a:rPr lang="en-NZ" sz="3100" dirty="0" err="1" smtClean="0"/>
              <a:t>Người</a:t>
            </a:r>
            <a:r>
              <a:rPr lang="en-NZ" sz="3100" dirty="0" smtClean="0"/>
              <a:t> </a:t>
            </a:r>
            <a:r>
              <a:rPr lang="en-NZ" sz="3100" dirty="0" err="1" smtClean="0"/>
              <a:t>ta</a:t>
            </a:r>
            <a:r>
              <a:rPr lang="en-NZ" sz="3100" dirty="0" smtClean="0"/>
              <a:t> </a:t>
            </a:r>
            <a:r>
              <a:rPr lang="en-NZ" sz="3100" dirty="0" err="1" smtClean="0"/>
              <a:t>sẽ</a:t>
            </a:r>
            <a:r>
              <a:rPr lang="en-NZ" sz="3100" dirty="0" smtClean="0"/>
              <a:t> </a:t>
            </a:r>
            <a:r>
              <a:rPr lang="en-NZ" sz="3100" dirty="0" err="1" smtClean="0"/>
              <a:t>đánh</a:t>
            </a:r>
            <a:r>
              <a:rPr lang="en-NZ" sz="3100" dirty="0" smtClean="0"/>
              <a:t> </a:t>
            </a:r>
            <a:r>
              <a:rPr lang="en-NZ" sz="3100" dirty="0" err="1" smtClean="0"/>
              <a:t>giá</a:t>
            </a:r>
            <a:r>
              <a:rPr lang="en-NZ" sz="3100" dirty="0" smtClean="0"/>
              <a:t> </a:t>
            </a:r>
            <a:r>
              <a:rPr lang="en-NZ" sz="3100" dirty="0" err="1" smtClean="0"/>
              <a:t>ngày</a:t>
            </a:r>
            <a:r>
              <a:rPr lang="en-NZ" sz="3100" dirty="0" smtClean="0"/>
              <a:t> </a:t>
            </a:r>
            <a:r>
              <a:rPr lang="en-NZ" sz="3100" dirty="0" err="1" smtClean="0"/>
              <a:t>càng</a:t>
            </a:r>
            <a:r>
              <a:rPr lang="en-NZ" sz="3100" dirty="0" smtClean="0"/>
              <a:t> </a:t>
            </a:r>
            <a:r>
              <a:rPr lang="en-NZ" sz="3100" dirty="0" err="1" smtClean="0"/>
              <a:t>nhiều</a:t>
            </a:r>
            <a:r>
              <a:rPr lang="en-NZ" sz="3100" dirty="0" smtClean="0"/>
              <a:t> </a:t>
            </a:r>
            <a:r>
              <a:rPr lang="en-NZ" sz="3100" dirty="0" err="1" smtClean="0"/>
              <a:t>hơn</a:t>
            </a:r>
            <a:r>
              <a:rPr lang="en-NZ" sz="3100" dirty="0" smtClean="0"/>
              <a:t> </a:t>
            </a:r>
            <a:r>
              <a:rPr lang="en-NZ" sz="3100" dirty="0" err="1" smtClean="0"/>
              <a:t>hiệu</a:t>
            </a:r>
            <a:r>
              <a:rPr lang="en-NZ" sz="3100" dirty="0" smtClean="0"/>
              <a:t> </a:t>
            </a:r>
            <a:r>
              <a:rPr lang="en-NZ" sz="3100" dirty="0" err="1" smtClean="0"/>
              <a:t>quả</a:t>
            </a:r>
            <a:r>
              <a:rPr lang="en-NZ" sz="3100" dirty="0" smtClean="0"/>
              <a:t> </a:t>
            </a:r>
            <a:r>
              <a:rPr lang="en-NZ" sz="3100" dirty="0" err="1" smtClean="0"/>
              <a:t>và</a:t>
            </a:r>
            <a:r>
              <a:rPr lang="en-NZ" sz="3100" dirty="0" smtClean="0"/>
              <a:t> </a:t>
            </a:r>
            <a:r>
              <a:rPr lang="en-NZ" sz="3100" dirty="0" err="1" smtClean="0"/>
              <a:t>hiệu</a:t>
            </a:r>
            <a:r>
              <a:rPr lang="en-NZ" sz="3100" dirty="0" smtClean="0"/>
              <a:t> </a:t>
            </a:r>
            <a:r>
              <a:rPr lang="en-NZ" sz="3100" dirty="0" err="1" smtClean="0"/>
              <a:t>suất</a:t>
            </a:r>
            <a:r>
              <a:rPr lang="en-NZ" sz="3100" dirty="0" smtClean="0"/>
              <a:t> </a:t>
            </a:r>
            <a:r>
              <a:rPr lang="en-NZ" sz="3100" dirty="0" err="1" smtClean="0"/>
              <a:t>của</a:t>
            </a:r>
            <a:r>
              <a:rPr lang="en-NZ" sz="3100" dirty="0" smtClean="0"/>
              <a:t> </a:t>
            </a:r>
            <a:r>
              <a:rPr lang="en-NZ" sz="3100" dirty="0" err="1" smtClean="0"/>
              <a:t>chức</a:t>
            </a:r>
            <a:r>
              <a:rPr lang="en-NZ" sz="3100" dirty="0" smtClean="0"/>
              <a:t> </a:t>
            </a:r>
            <a:r>
              <a:rPr lang="en-NZ" sz="3100" dirty="0" err="1" smtClean="0"/>
              <a:t>năng</a:t>
            </a:r>
            <a:r>
              <a:rPr lang="en-NZ" sz="3100" dirty="0" smtClean="0"/>
              <a:t> </a:t>
            </a:r>
            <a:r>
              <a:rPr lang="en-NZ" sz="3100" dirty="0" err="1" smtClean="0"/>
              <a:t>quản</a:t>
            </a:r>
            <a:r>
              <a:rPr lang="en-NZ" sz="3100" dirty="0" smtClean="0"/>
              <a:t> </a:t>
            </a:r>
            <a:r>
              <a:rPr lang="en-NZ" sz="3100" dirty="0" err="1" smtClean="0"/>
              <a:t>lý</a:t>
            </a:r>
            <a:r>
              <a:rPr lang="en-NZ" sz="3100" dirty="0" smtClean="0"/>
              <a:t> NNL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Title 1"/>
          <p:cNvSpPr>
            <a:spLocks noGrp="1"/>
          </p:cNvSpPr>
          <p:nvPr>
            <p:ph type="title"/>
          </p:nvPr>
        </p:nvSpPr>
        <p:spPr/>
        <p:txBody>
          <a:bodyPr tIns="44170">
            <a:normAutofit fontScale="90000"/>
          </a:bodyPr>
          <a:lstStyle/>
          <a:p>
            <a:r>
              <a:rPr lang="en-NZ" smtClean="0"/>
              <a:t>iv. Học tập thường xuyên</a:t>
            </a:r>
            <a:br>
              <a:rPr lang="en-NZ" smtClean="0"/>
            </a:br>
            <a:r>
              <a:rPr lang="en-NZ" smtClean="0"/>
              <a:t> và ĐTBD</a:t>
            </a:r>
          </a:p>
        </p:txBody>
      </p:sp>
      <p:sp>
        <p:nvSpPr>
          <p:cNvPr id="59395" name="Content Placeholder 2"/>
          <p:cNvSpPr>
            <a:spLocks noGrp="1"/>
          </p:cNvSpPr>
          <p:nvPr>
            <p:ph idx="1"/>
          </p:nvPr>
        </p:nvSpPr>
        <p:spPr/>
        <p:txBody>
          <a:bodyPr lIns="88340" tIns="44170" rIns="88340" bIns="44170"/>
          <a:lstStyle/>
          <a:p>
            <a:r>
              <a:rPr lang="en-NZ" sz="3100" dirty="0" err="1" smtClean="0"/>
              <a:t>Phát</a:t>
            </a:r>
            <a:r>
              <a:rPr lang="en-NZ" sz="3100" dirty="0" smtClean="0"/>
              <a:t> </a:t>
            </a:r>
            <a:r>
              <a:rPr lang="en-NZ" sz="3100" dirty="0" err="1" smtClean="0"/>
              <a:t>triển</a:t>
            </a:r>
            <a:r>
              <a:rPr lang="en-NZ" sz="3100" dirty="0" smtClean="0"/>
              <a:t> </a:t>
            </a:r>
            <a:r>
              <a:rPr lang="en-NZ" sz="3100" dirty="0" err="1" smtClean="0"/>
              <a:t>năng</a:t>
            </a:r>
            <a:r>
              <a:rPr lang="en-NZ" sz="3100" dirty="0" smtClean="0"/>
              <a:t> </a:t>
            </a:r>
            <a:r>
              <a:rPr lang="en-NZ" sz="3100" dirty="0" err="1" smtClean="0"/>
              <a:t>lực</a:t>
            </a:r>
            <a:r>
              <a:rPr lang="en-NZ" sz="3100" dirty="0" smtClean="0"/>
              <a:t> </a:t>
            </a:r>
            <a:r>
              <a:rPr lang="en-NZ" sz="3100" dirty="0" err="1" smtClean="0"/>
              <a:t>sẽ</a:t>
            </a:r>
            <a:r>
              <a:rPr lang="en-NZ" sz="3100" dirty="0" smtClean="0"/>
              <a:t> </a:t>
            </a:r>
            <a:r>
              <a:rPr lang="en-NZ" sz="3100" dirty="0" err="1" smtClean="0"/>
              <a:t>là</a:t>
            </a:r>
            <a:r>
              <a:rPr lang="en-NZ" sz="3100" dirty="0" smtClean="0"/>
              <a:t> </a:t>
            </a:r>
            <a:r>
              <a:rPr lang="en-NZ" sz="3100" dirty="0" err="1" smtClean="0"/>
              <a:t>thử</a:t>
            </a:r>
            <a:r>
              <a:rPr lang="en-NZ" sz="3100" dirty="0" smtClean="0"/>
              <a:t> </a:t>
            </a:r>
            <a:r>
              <a:rPr lang="en-NZ" sz="3100" dirty="0" err="1" smtClean="0"/>
              <a:t>thách</a:t>
            </a:r>
            <a:r>
              <a:rPr lang="en-NZ" sz="3100" dirty="0" smtClean="0"/>
              <a:t> </a:t>
            </a:r>
            <a:r>
              <a:rPr lang="en-NZ" sz="3100" dirty="0" err="1" smtClean="0"/>
              <a:t>lớn</a:t>
            </a:r>
            <a:r>
              <a:rPr lang="en-NZ" sz="3100" dirty="0" smtClean="0"/>
              <a:t> </a:t>
            </a:r>
            <a:r>
              <a:rPr lang="en-NZ" sz="3100" dirty="0" err="1" smtClean="0"/>
              <a:t>của</a:t>
            </a:r>
            <a:r>
              <a:rPr lang="en-NZ" sz="3100" dirty="0" smtClean="0"/>
              <a:t> </a:t>
            </a:r>
            <a:r>
              <a:rPr lang="en-NZ" sz="3100" dirty="0" err="1" smtClean="0"/>
              <a:t>các</a:t>
            </a:r>
            <a:r>
              <a:rPr lang="en-NZ" sz="3100" dirty="0" smtClean="0"/>
              <a:t> </a:t>
            </a:r>
            <a:r>
              <a:rPr lang="en-NZ" sz="3100" dirty="0" err="1" smtClean="0"/>
              <a:t>tổ</a:t>
            </a:r>
            <a:r>
              <a:rPr lang="en-NZ" sz="3100" dirty="0" smtClean="0"/>
              <a:t> </a:t>
            </a:r>
            <a:r>
              <a:rPr lang="en-NZ" sz="3100" dirty="0" err="1" smtClean="0"/>
              <a:t>chức</a:t>
            </a:r>
            <a:endParaRPr lang="en-NZ" sz="3100" dirty="0" smtClean="0"/>
          </a:p>
          <a:p>
            <a:r>
              <a:rPr lang="en-NZ" sz="3100" dirty="0" err="1" smtClean="0"/>
              <a:t>Quản</a:t>
            </a:r>
            <a:r>
              <a:rPr lang="en-NZ" sz="3100" dirty="0" smtClean="0"/>
              <a:t> </a:t>
            </a:r>
            <a:r>
              <a:rPr lang="en-NZ" sz="3100" dirty="0" err="1" smtClean="0"/>
              <a:t>lý</a:t>
            </a:r>
            <a:r>
              <a:rPr lang="en-NZ" sz="3100" dirty="0" smtClean="0"/>
              <a:t> tri </a:t>
            </a:r>
            <a:r>
              <a:rPr lang="en-NZ" sz="3100" dirty="0" err="1" smtClean="0"/>
              <a:t>thức</a:t>
            </a:r>
            <a:r>
              <a:rPr lang="en-NZ" sz="3100" dirty="0" smtClean="0"/>
              <a:t> </a:t>
            </a:r>
            <a:r>
              <a:rPr lang="en-NZ" sz="3100" dirty="0" err="1" smtClean="0"/>
              <a:t>sẽ</a:t>
            </a:r>
            <a:r>
              <a:rPr lang="en-NZ" sz="3100" dirty="0" smtClean="0"/>
              <a:t> </a:t>
            </a:r>
            <a:r>
              <a:rPr lang="en-NZ" sz="3100" dirty="0" err="1" smtClean="0"/>
              <a:t>thành</a:t>
            </a:r>
            <a:r>
              <a:rPr lang="en-NZ" sz="3100" dirty="0" smtClean="0"/>
              <a:t> </a:t>
            </a:r>
            <a:r>
              <a:rPr lang="en-NZ" sz="3100" dirty="0" err="1" smtClean="0"/>
              <a:t>thử</a:t>
            </a:r>
            <a:r>
              <a:rPr lang="en-NZ" sz="3100" dirty="0" smtClean="0"/>
              <a:t> </a:t>
            </a:r>
            <a:r>
              <a:rPr lang="en-NZ" sz="3100" dirty="0" err="1" smtClean="0"/>
              <a:t>thách</a:t>
            </a:r>
            <a:r>
              <a:rPr lang="en-NZ" sz="3100" dirty="0" smtClean="0"/>
              <a:t> </a:t>
            </a:r>
            <a:r>
              <a:rPr lang="en-NZ" sz="3100" dirty="0" err="1" smtClean="0"/>
              <a:t>lớn</a:t>
            </a:r>
            <a:endParaRPr lang="en-NZ" sz="3100" dirty="0" smtClean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Title 1"/>
          <p:cNvSpPr>
            <a:spLocks noGrp="1"/>
          </p:cNvSpPr>
          <p:nvPr>
            <p:ph type="title"/>
          </p:nvPr>
        </p:nvSpPr>
        <p:spPr/>
        <p:txBody>
          <a:bodyPr tIns="44170">
            <a:normAutofit fontScale="90000"/>
          </a:bodyPr>
          <a:lstStyle/>
          <a:p>
            <a:r>
              <a:rPr lang="en-NZ" smtClean="0"/>
              <a:t>v. Cơ hội &amp; thách thức trong quản lý NNL</a:t>
            </a:r>
          </a:p>
        </p:txBody>
      </p:sp>
      <p:sp>
        <p:nvSpPr>
          <p:cNvPr id="60419" name="Content Placeholder 2"/>
          <p:cNvSpPr>
            <a:spLocks noGrp="1"/>
          </p:cNvSpPr>
          <p:nvPr>
            <p:ph idx="1"/>
          </p:nvPr>
        </p:nvSpPr>
        <p:spPr/>
        <p:txBody>
          <a:bodyPr lIns="88340" tIns="44170" rIns="88340" bIns="44170"/>
          <a:lstStyle/>
          <a:p>
            <a:r>
              <a:rPr lang="en-NZ" smtClean="0"/>
              <a:t>Quản lý NNL sẽ mang tính cá nhân hóa cao hơn</a:t>
            </a:r>
          </a:p>
          <a:p>
            <a:r>
              <a:rPr lang="en-NZ" smtClean="0"/>
              <a:t>Tuyển chọn và tuyển dụng người LĐ sẽ đặt ra những yêu cầu mới</a:t>
            </a:r>
          </a:p>
          <a:p>
            <a:r>
              <a:rPr lang="en-NZ" smtClean="0"/>
              <a:t>Hành động “quản lý” trong quản lý NNL không còn như trước nữa</a:t>
            </a:r>
          </a:p>
          <a:p>
            <a:r>
              <a:rPr lang="en-NZ" smtClean="0"/>
              <a:t>QL NNL ngày càng chiếm vị trí mang tính chiến lược cao hơn trong tổ chức , và do đó, nó phải được đổi mới</a:t>
            </a:r>
          </a:p>
          <a:p>
            <a:r>
              <a:rPr lang="en-NZ" smtClean="0"/>
              <a:t>Lập kế hoach/hoạch định NNL giữ vai trò sống còn.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780696"/>
          </a:xfrm>
        </p:spPr>
        <p:txBody>
          <a:bodyPr>
            <a:normAutofit fontScale="90000"/>
          </a:bodyPr>
          <a:lstStyle/>
          <a:p>
            <a:r>
              <a:rPr lang="en-NZ" dirty="0" smtClean="0"/>
              <a:t>1.VAI TRÒ CỦA BỘ PHẬN QUẢN LÝ NHÂN SỰ</a:t>
            </a:r>
            <a:endParaRPr lang="en-NZ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457200" y="1772816"/>
            <a:ext cx="8229600" cy="4824536"/>
          </a:xfrm>
        </p:spPr>
        <p:txBody>
          <a:bodyPr>
            <a:normAutofit fontScale="92500"/>
          </a:bodyPr>
          <a:lstStyle/>
          <a:p>
            <a:pPr marL="514350" indent="-514350">
              <a:buAutoNum type="arabicPeriod"/>
            </a:pPr>
            <a:r>
              <a:rPr lang="en-NZ" dirty="0" err="1" smtClean="0"/>
              <a:t>Chính</a:t>
            </a:r>
            <a:r>
              <a:rPr lang="en-NZ" dirty="0" smtClean="0"/>
              <a:t> </a:t>
            </a:r>
            <a:r>
              <a:rPr lang="en-NZ" dirty="0" err="1" smtClean="0"/>
              <a:t>sách</a:t>
            </a:r>
            <a:r>
              <a:rPr lang="en-NZ" dirty="0" smtClean="0"/>
              <a:t>, </a:t>
            </a:r>
            <a:r>
              <a:rPr lang="en-NZ" dirty="0" err="1" smtClean="0"/>
              <a:t>thể</a:t>
            </a:r>
            <a:r>
              <a:rPr lang="en-NZ" dirty="0" smtClean="0"/>
              <a:t> </a:t>
            </a:r>
            <a:r>
              <a:rPr lang="en-NZ" dirty="0" err="1" smtClean="0"/>
              <a:t>chế</a:t>
            </a:r>
            <a:r>
              <a:rPr lang="en-NZ" dirty="0" smtClean="0"/>
              <a:t>: </a:t>
            </a:r>
          </a:p>
          <a:p>
            <a:pPr marL="514350" indent="-514350">
              <a:buFontTx/>
              <a:buChar char="-"/>
            </a:pPr>
            <a:r>
              <a:rPr lang="en-NZ" dirty="0" err="1" smtClean="0"/>
              <a:t>nắm</a:t>
            </a:r>
            <a:r>
              <a:rPr lang="en-NZ" dirty="0" smtClean="0"/>
              <a:t> </a:t>
            </a:r>
            <a:r>
              <a:rPr lang="en-NZ" dirty="0" err="1" smtClean="0"/>
              <a:t>vững</a:t>
            </a:r>
            <a:r>
              <a:rPr lang="en-NZ" dirty="0" smtClean="0"/>
              <a:t> </a:t>
            </a:r>
            <a:r>
              <a:rPr lang="en-NZ" dirty="0" err="1" smtClean="0"/>
              <a:t>pháp</a:t>
            </a:r>
            <a:r>
              <a:rPr lang="en-NZ" dirty="0" smtClean="0"/>
              <a:t> </a:t>
            </a:r>
            <a:r>
              <a:rPr lang="en-NZ" dirty="0" err="1" smtClean="0"/>
              <a:t>luật</a:t>
            </a:r>
            <a:r>
              <a:rPr lang="en-NZ" dirty="0" smtClean="0"/>
              <a:t>, </a:t>
            </a:r>
            <a:r>
              <a:rPr lang="en-NZ" dirty="0" err="1" smtClean="0"/>
              <a:t>chính</a:t>
            </a:r>
            <a:r>
              <a:rPr lang="en-NZ" dirty="0" smtClean="0"/>
              <a:t> </a:t>
            </a:r>
            <a:r>
              <a:rPr lang="en-NZ" dirty="0" err="1" smtClean="0"/>
              <a:t>sách</a:t>
            </a:r>
            <a:r>
              <a:rPr lang="en-NZ" dirty="0" smtClean="0"/>
              <a:t> </a:t>
            </a:r>
            <a:r>
              <a:rPr lang="en-NZ" dirty="0" err="1" smtClean="0"/>
              <a:t>của</a:t>
            </a:r>
            <a:r>
              <a:rPr lang="en-NZ" dirty="0" smtClean="0"/>
              <a:t> </a:t>
            </a:r>
            <a:r>
              <a:rPr lang="en-NZ" dirty="0" err="1" smtClean="0"/>
              <a:t>nhà</a:t>
            </a:r>
            <a:r>
              <a:rPr lang="en-NZ" dirty="0" smtClean="0"/>
              <a:t> </a:t>
            </a:r>
            <a:r>
              <a:rPr lang="en-NZ" dirty="0" err="1" smtClean="0"/>
              <a:t>nước</a:t>
            </a:r>
            <a:r>
              <a:rPr lang="en-NZ" dirty="0" smtClean="0"/>
              <a:t> </a:t>
            </a:r>
            <a:r>
              <a:rPr lang="en-NZ" dirty="0" err="1" smtClean="0"/>
              <a:t>liên</a:t>
            </a:r>
            <a:r>
              <a:rPr lang="en-NZ" dirty="0" smtClean="0"/>
              <a:t> </a:t>
            </a:r>
            <a:r>
              <a:rPr lang="en-NZ" dirty="0" err="1" smtClean="0"/>
              <a:t>quan</a:t>
            </a:r>
            <a:r>
              <a:rPr lang="en-NZ" dirty="0" smtClean="0"/>
              <a:t> </a:t>
            </a:r>
            <a:r>
              <a:rPr lang="en-NZ" dirty="0" err="1" smtClean="0"/>
              <a:t>đến</a:t>
            </a:r>
            <a:r>
              <a:rPr lang="en-NZ" dirty="0" smtClean="0"/>
              <a:t> </a:t>
            </a:r>
            <a:r>
              <a:rPr lang="en-NZ" dirty="0" err="1" smtClean="0"/>
              <a:t>người</a:t>
            </a:r>
            <a:r>
              <a:rPr lang="en-NZ" dirty="0" smtClean="0"/>
              <a:t> </a:t>
            </a:r>
            <a:r>
              <a:rPr lang="en-NZ" dirty="0" err="1" smtClean="0"/>
              <a:t>lao</a:t>
            </a:r>
            <a:r>
              <a:rPr lang="en-NZ" dirty="0" smtClean="0"/>
              <a:t> </a:t>
            </a:r>
            <a:r>
              <a:rPr lang="en-NZ" dirty="0" err="1" smtClean="0"/>
              <a:t>động</a:t>
            </a:r>
            <a:r>
              <a:rPr lang="en-NZ" dirty="0" smtClean="0"/>
              <a:t>; </a:t>
            </a:r>
          </a:p>
          <a:p>
            <a:pPr marL="514350" indent="-514350">
              <a:buFontTx/>
              <a:buChar char="-"/>
            </a:pPr>
            <a:r>
              <a:rPr lang="en-NZ" dirty="0" err="1" smtClean="0"/>
              <a:t>xây</a:t>
            </a:r>
            <a:r>
              <a:rPr lang="en-NZ" dirty="0" smtClean="0"/>
              <a:t> </a:t>
            </a:r>
            <a:r>
              <a:rPr lang="en-NZ" dirty="0" err="1" smtClean="0"/>
              <a:t>dựng</a:t>
            </a:r>
            <a:r>
              <a:rPr lang="en-NZ" dirty="0" smtClean="0"/>
              <a:t> </a:t>
            </a:r>
            <a:r>
              <a:rPr lang="en-NZ" dirty="0" err="1" smtClean="0"/>
              <a:t>các</a:t>
            </a:r>
            <a:r>
              <a:rPr lang="en-NZ" dirty="0" smtClean="0"/>
              <a:t> </a:t>
            </a:r>
            <a:r>
              <a:rPr lang="en-NZ" dirty="0" err="1" smtClean="0"/>
              <a:t>quy</a:t>
            </a:r>
            <a:r>
              <a:rPr lang="en-NZ" dirty="0" smtClean="0"/>
              <a:t> </a:t>
            </a:r>
            <a:r>
              <a:rPr lang="en-NZ" dirty="0" err="1" smtClean="0"/>
              <a:t>định</a:t>
            </a:r>
            <a:r>
              <a:rPr lang="en-NZ" dirty="0" smtClean="0"/>
              <a:t> </a:t>
            </a:r>
            <a:r>
              <a:rPr lang="en-NZ" dirty="0" err="1" smtClean="0"/>
              <a:t>về</a:t>
            </a:r>
            <a:r>
              <a:rPr lang="en-NZ" dirty="0" smtClean="0"/>
              <a:t> </a:t>
            </a:r>
            <a:r>
              <a:rPr lang="en-NZ" dirty="0" err="1" smtClean="0"/>
              <a:t>nguồn</a:t>
            </a:r>
            <a:r>
              <a:rPr lang="en-NZ" dirty="0" smtClean="0"/>
              <a:t> </a:t>
            </a:r>
            <a:r>
              <a:rPr lang="en-NZ" dirty="0" err="1" smtClean="0"/>
              <a:t>nhân</a:t>
            </a:r>
            <a:r>
              <a:rPr lang="en-NZ" dirty="0" smtClean="0"/>
              <a:t> </a:t>
            </a:r>
            <a:r>
              <a:rPr lang="en-NZ" dirty="0" err="1" smtClean="0"/>
              <a:t>lực</a:t>
            </a:r>
            <a:r>
              <a:rPr lang="en-NZ" dirty="0" smtClean="0"/>
              <a:t> </a:t>
            </a:r>
            <a:r>
              <a:rPr lang="en-NZ" dirty="0" err="1" smtClean="0"/>
              <a:t>và</a:t>
            </a:r>
            <a:r>
              <a:rPr lang="en-NZ" dirty="0" smtClean="0"/>
              <a:t> </a:t>
            </a:r>
            <a:r>
              <a:rPr lang="en-NZ" dirty="0" err="1" smtClean="0"/>
              <a:t>nhân</a:t>
            </a:r>
            <a:r>
              <a:rPr lang="en-NZ" dirty="0" smtClean="0"/>
              <a:t> </a:t>
            </a:r>
            <a:r>
              <a:rPr lang="en-NZ" dirty="0" err="1" smtClean="0"/>
              <a:t>sự</a:t>
            </a:r>
            <a:r>
              <a:rPr lang="en-NZ" dirty="0" smtClean="0"/>
              <a:t> </a:t>
            </a:r>
            <a:r>
              <a:rPr lang="en-NZ" dirty="0" err="1" smtClean="0"/>
              <a:t>của</a:t>
            </a:r>
            <a:r>
              <a:rPr lang="en-NZ" dirty="0" smtClean="0"/>
              <a:t> </a:t>
            </a:r>
            <a:r>
              <a:rPr lang="en-NZ" dirty="0" err="1" smtClean="0"/>
              <a:t>tổ</a:t>
            </a:r>
            <a:r>
              <a:rPr lang="en-NZ" dirty="0" smtClean="0"/>
              <a:t> </a:t>
            </a:r>
            <a:r>
              <a:rPr lang="en-NZ" dirty="0" err="1" smtClean="0"/>
              <a:t>chức</a:t>
            </a:r>
            <a:r>
              <a:rPr lang="en-NZ" dirty="0" smtClean="0"/>
              <a:t>; </a:t>
            </a:r>
          </a:p>
          <a:p>
            <a:pPr marL="514350" indent="-514350">
              <a:buFontTx/>
              <a:buChar char="-"/>
            </a:pPr>
            <a:r>
              <a:rPr lang="en-NZ" dirty="0" err="1" smtClean="0"/>
              <a:t>lập</a:t>
            </a:r>
            <a:r>
              <a:rPr lang="en-NZ" dirty="0" smtClean="0"/>
              <a:t> </a:t>
            </a:r>
            <a:r>
              <a:rPr lang="en-NZ" dirty="0" err="1" smtClean="0"/>
              <a:t>kế</a:t>
            </a:r>
            <a:r>
              <a:rPr lang="en-NZ" dirty="0" smtClean="0"/>
              <a:t> </a:t>
            </a:r>
            <a:r>
              <a:rPr lang="en-NZ" dirty="0" err="1" smtClean="0"/>
              <a:t>hoạch</a:t>
            </a:r>
            <a:r>
              <a:rPr lang="en-NZ" dirty="0" smtClean="0"/>
              <a:t> </a:t>
            </a:r>
            <a:r>
              <a:rPr lang="en-NZ" dirty="0" err="1" smtClean="0"/>
              <a:t>và</a:t>
            </a:r>
            <a:r>
              <a:rPr lang="en-NZ" dirty="0" smtClean="0"/>
              <a:t> </a:t>
            </a:r>
            <a:r>
              <a:rPr lang="en-NZ" dirty="0" err="1" smtClean="0"/>
              <a:t>chiến</a:t>
            </a:r>
            <a:r>
              <a:rPr lang="en-NZ" dirty="0" smtClean="0"/>
              <a:t> </a:t>
            </a:r>
            <a:r>
              <a:rPr lang="en-NZ" dirty="0" err="1" smtClean="0"/>
              <a:t>lược</a:t>
            </a:r>
            <a:r>
              <a:rPr lang="en-NZ" dirty="0" smtClean="0"/>
              <a:t> </a:t>
            </a:r>
            <a:r>
              <a:rPr lang="en-NZ" dirty="0" err="1" smtClean="0"/>
              <a:t>phát</a:t>
            </a:r>
            <a:r>
              <a:rPr lang="en-NZ" dirty="0" smtClean="0"/>
              <a:t> </a:t>
            </a:r>
            <a:r>
              <a:rPr lang="en-NZ" dirty="0" err="1" smtClean="0"/>
              <a:t>triển</a:t>
            </a:r>
            <a:r>
              <a:rPr lang="en-NZ" dirty="0" smtClean="0"/>
              <a:t> </a:t>
            </a:r>
            <a:r>
              <a:rPr lang="en-NZ" dirty="0" err="1" smtClean="0"/>
              <a:t>nguồn</a:t>
            </a:r>
            <a:r>
              <a:rPr lang="en-NZ" dirty="0" smtClean="0"/>
              <a:t> </a:t>
            </a:r>
            <a:r>
              <a:rPr lang="en-NZ" dirty="0" err="1" smtClean="0"/>
              <a:t>nhân</a:t>
            </a:r>
            <a:r>
              <a:rPr lang="en-NZ" dirty="0" smtClean="0"/>
              <a:t> </a:t>
            </a:r>
            <a:r>
              <a:rPr lang="en-NZ" dirty="0" err="1" smtClean="0"/>
              <a:t>lực</a:t>
            </a:r>
            <a:r>
              <a:rPr lang="en-NZ" dirty="0" smtClean="0"/>
              <a:t>.</a:t>
            </a:r>
          </a:p>
          <a:p>
            <a:pPr marL="514350" indent="-514350">
              <a:buNone/>
            </a:pPr>
            <a:r>
              <a:rPr lang="en-NZ" dirty="0" smtClean="0"/>
              <a:t>2. </a:t>
            </a:r>
            <a:r>
              <a:rPr lang="en-NZ" dirty="0" err="1" smtClean="0"/>
              <a:t>Tham</a:t>
            </a:r>
            <a:r>
              <a:rPr lang="en-NZ" dirty="0" smtClean="0"/>
              <a:t> </a:t>
            </a:r>
            <a:r>
              <a:rPr lang="en-NZ" dirty="0" err="1" smtClean="0"/>
              <a:t>mưu</a:t>
            </a:r>
            <a:r>
              <a:rPr lang="en-NZ" dirty="0" smtClean="0"/>
              <a:t>, </a:t>
            </a:r>
            <a:r>
              <a:rPr lang="en-NZ" dirty="0" err="1" smtClean="0"/>
              <a:t>tư</a:t>
            </a:r>
            <a:r>
              <a:rPr lang="en-NZ" dirty="0" smtClean="0"/>
              <a:t> </a:t>
            </a:r>
            <a:r>
              <a:rPr lang="en-NZ" dirty="0" err="1" smtClean="0"/>
              <a:t>vấn</a:t>
            </a:r>
            <a:r>
              <a:rPr lang="en-NZ" dirty="0" smtClean="0"/>
              <a:t>:</a:t>
            </a:r>
          </a:p>
          <a:p>
            <a:pPr marL="514350" indent="-514350">
              <a:buFontTx/>
              <a:buChar char="-"/>
            </a:pPr>
            <a:r>
              <a:rPr lang="en-NZ" dirty="0" err="1" smtClean="0"/>
              <a:t>Chỉ</a:t>
            </a:r>
            <a:r>
              <a:rPr lang="en-NZ" dirty="0" smtClean="0"/>
              <a:t> </a:t>
            </a:r>
            <a:r>
              <a:rPr lang="en-NZ" dirty="0" err="1" smtClean="0"/>
              <a:t>dẫn</a:t>
            </a:r>
            <a:r>
              <a:rPr lang="en-NZ" dirty="0" smtClean="0"/>
              <a:t> </a:t>
            </a:r>
            <a:r>
              <a:rPr lang="en-NZ" dirty="0" err="1" smtClean="0"/>
              <a:t>xử</a:t>
            </a:r>
            <a:r>
              <a:rPr lang="en-NZ" dirty="0" smtClean="0"/>
              <a:t> </a:t>
            </a:r>
            <a:r>
              <a:rPr lang="en-NZ" dirty="0" err="1" smtClean="0"/>
              <a:t>lý</a:t>
            </a:r>
            <a:r>
              <a:rPr lang="en-NZ" dirty="0" smtClean="0"/>
              <a:t> </a:t>
            </a:r>
            <a:r>
              <a:rPr lang="en-NZ" dirty="0" err="1" smtClean="0"/>
              <a:t>vụ</a:t>
            </a:r>
            <a:r>
              <a:rPr lang="en-NZ" dirty="0" smtClean="0"/>
              <a:t> </a:t>
            </a:r>
            <a:r>
              <a:rPr lang="en-NZ" dirty="0" err="1" smtClean="0"/>
              <a:t>việc</a:t>
            </a:r>
            <a:r>
              <a:rPr lang="en-NZ" dirty="0" smtClean="0"/>
              <a:t>, </a:t>
            </a:r>
            <a:r>
              <a:rPr lang="en-NZ" dirty="0" err="1" smtClean="0"/>
              <a:t>tình</a:t>
            </a:r>
            <a:r>
              <a:rPr lang="en-NZ" dirty="0" smtClean="0"/>
              <a:t> </a:t>
            </a:r>
            <a:r>
              <a:rPr lang="en-NZ" dirty="0" err="1" smtClean="0"/>
              <a:t>huống</a:t>
            </a:r>
            <a:r>
              <a:rPr lang="en-NZ" dirty="0" smtClean="0"/>
              <a:t> </a:t>
            </a:r>
            <a:r>
              <a:rPr lang="en-NZ" dirty="0" err="1" smtClean="0"/>
              <a:t>liên</a:t>
            </a:r>
            <a:r>
              <a:rPr lang="en-NZ" dirty="0" smtClean="0"/>
              <a:t> </a:t>
            </a:r>
            <a:r>
              <a:rPr lang="en-NZ" dirty="0" err="1" smtClean="0"/>
              <a:t>quan</a:t>
            </a:r>
            <a:r>
              <a:rPr lang="en-NZ" dirty="0" smtClean="0"/>
              <a:t> </a:t>
            </a:r>
            <a:r>
              <a:rPr lang="en-NZ" dirty="0" err="1" smtClean="0"/>
              <a:t>đến</a:t>
            </a:r>
            <a:r>
              <a:rPr lang="en-NZ" dirty="0" smtClean="0"/>
              <a:t> </a:t>
            </a:r>
            <a:r>
              <a:rPr lang="en-NZ" dirty="0" err="1" smtClean="0"/>
              <a:t>người</a:t>
            </a:r>
            <a:r>
              <a:rPr lang="en-NZ" dirty="0" smtClean="0"/>
              <a:t> </a:t>
            </a:r>
            <a:r>
              <a:rPr lang="en-NZ" dirty="0" err="1" smtClean="0"/>
              <a:t>lao</a:t>
            </a:r>
            <a:r>
              <a:rPr lang="en-NZ" dirty="0" smtClean="0"/>
              <a:t> </a:t>
            </a:r>
            <a:r>
              <a:rPr lang="en-NZ" dirty="0" err="1" smtClean="0"/>
              <a:t>động</a:t>
            </a:r>
            <a:endParaRPr lang="en-NZ" dirty="0" smtClean="0"/>
          </a:p>
          <a:p>
            <a:pPr marL="514350" indent="-514350">
              <a:buFontTx/>
              <a:buChar char="-"/>
            </a:pPr>
            <a:r>
              <a:rPr lang="en-NZ" dirty="0" err="1" smtClean="0"/>
              <a:t>Tham</a:t>
            </a:r>
            <a:r>
              <a:rPr lang="en-NZ" dirty="0" smtClean="0"/>
              <a:t> </a:t>
            </a:r>
            <a:r>
              <a:rPr lang="en-NZ" dirty="0" err="1" smtClean="0"/>
              <a:t>mưu</a:t>
            </a:r>
            <a:r>
              <a:rPr lang="en-NZ" dirty="0" smtClean="0"/>
              <a:t> </a:t>
            </a:r>
            <a:r>
              <a:rPr lang="en-NZ" dirty="0" err="1" smtClean="0"/>
              <a:t>đường</a:t>
            </a:r>
            <a:r>
              <a:rPr lang="en-NZ" dirty="0" smtClean="0"/>
              <a:t> </a:t>
            </a:r>
            <a:r>
              <a:rPr lang="en-NZ" dirty="0" err="1" smtClean="0"/>
              <a:t>lối</a:t>
            </a:r>
            <a:r>
              <a:rPr lang="en-NZ" dirty="0" smtClean="0"/>
              <a:t>, </a:t>
            </a:r>
            <a:r>
              <a:rPr lang="en-NZ" dirty="0" err="1" smtClean="0"/>
              <a:t>chính</a:t>
            </a:r>
            <a:r>
              <a:rPr lang="en-NZ" dirty="0" smtClean="0"/>
              <a:t> </a:t>
            </a:r>
            <a:r>
              <a:rPr lang="en-NZ" dirty="0" err="1" smtClean="0"/>
              <a:t>sách</a:t>
            </a:r>
            <a:r>
              <a:rPr lang="en-NZ" dirty="0" smtClean="0"/>
              <a:t> </a:t>
            </a:r>
            <a:r>
              <a:rPr lang="en-NZ" dirty="0" err="1" smtClean="0"/>
              <a:t>về</a:t>
            </a:r>
            <a:r>
              <a:rPr lang="en-NZ" dirty="0" smtClean="0"/>
              <a:t> </a:t>
            </a:r>
            <a:r>
              <a:rPr lang="en-NZ" dirty="0" err="1" smtClean="0"/>
              <a:t>nguồn</a:t>
            </a:r>
            <a:r>
              <a:rPr lang="en-NZ" dirty="0" smtClean="0"/>
              <a:t> </a:t>
            </a:r>
            <a:r>
              <a:rPr lang="en-NZ" dirty="0" err="1" smtClean="0"/>
              <a:t>nhân</a:t>
            </a:r>
            <a:r>
              <a:rPr lang="en-NZ" dirty="0" smtClean="0"/>
              <a:t> </a:t>
            </a:r>
            <a:r>
              <a:rPr lang="en-NZ" dirty="0" err="1" smtClean="0"/>
              <a:t>lực</a:t>
            </a:r>
            <a:r>
              <a:rPr lang="en-NZ" dirty="0" smtClean="0"/>
              <a:t> </a:t>
            </a:r>
            <a:r>
              <a:rPr lang="en-NZ" dirty="0" err="1" smtClean="0"/>
              <a:t>và</a:t>
            </a:r>
            <a:r>
              <a:rPr lang="en-NZ" dirty="0" smtClean="0"/>
              <a:t> </a:t>
            </a:r>
            <a:r>
              <a:rPr lang="en-NZ" dirty="0" err="1" smtClean="0"/>
              <a:t>nhân</a:t>
            </a:r>
            <a:r>
              <a:rPr lang="en-NZ" dirty="0" smtClean="0"/>
              <a:t> </a:t>
            </a:r>
            <a:r>
              <a:rPr lang="en-NZ" dirty="0" err="1" smtClean="0"/>
              <a:t>sự</a:t>
            </a:r>
            <a:r>
              <a:rPr lang="en-NZ" dirty="0" smtClean="0"/>
              <a:t> </a:t>
            </a:r>
            <a:r>
              <a:rPr lang="en-NZ" dirty="0" err="1" smtClean="0"/>
              <a:t>cho</a:t>
            </a:r>
            <a:r>
              <a:rPr lang="en-NZ" dirty="0" smtClean="0"/>
              <a:t> </a:t>
            </a:r>
            <a:r>
              <a:rPr lang="en-NZ" dirty="0" err="1" smtClean="0"/>
              <a:t>lãnh</a:t>
            </a:r>
            <a:r>
              <a:rPr lang="en-NZ" dirty="0" smtClean="0"/>
              <a:t> </a:t>
            </a:r>
            <a:r>
              <a:rPr lang="en-NZ" dirty="0" err="1" smtClean="0"/>
              <a:t>đạo</a:t>
            </a:r>
            <a:r>
              <a:rPr lang="en-NZ" dirty="0" smtClean="0"/>
              <a:t> </a:t>
            </a:r>
            <a:r>
              <a:rPr lang="en-NZ" dirty="0" err="1" smtClean="0"/>
              <a:t>tổ</a:t>
            </a:r>
            <a:r>
              <a:rPr lang="en-NZ" dirty="0" smtClean="0"/>
              <a:t> </a:t>
            </a:r>
            <a:r>
              <a:rPr lang="en-NZ" dirty="0" err="1" smtClean="0"/>
              <a:t>chức</a:t>
            </a:r>
            <a:endParaRPr lang="en-N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04664"/>
            <a:ext cx="8229600" cy="1080120"/>
          </a:xfrm>
        </p:spPr>
        <p:txBody>
          <a:bodyPr>
            <a:normAutofit/>
          </a:bodyPr>
          <a:lstStyle/>
          <a:p>
            <a:r>
              <a:rPr lang="en-NZ" dirty="0" smtClean="0"/>
              <a:t>VAI TRÒ...</a:t>
            </a:r>
            <a:endParaRPr lang="en-NZ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56792"/>
            <a:ext cx="8229600" cy="4767808"/>
          </a:xfrm>
        </p:spPr>
        <p:txBody>
          <a:bodyPr/>
          <a:lstStyle/>
          <a:p>
            <a:pPr>
              <a:buNone/>
            </a:pPr>
            <a:r>
              <a:rPr lang="en-NZ" dirty="0" smtClean="0"/>
              <a:t>3. </a:t>
            </a:r>
            <a:r>
              <a:rPr lang="en-NZ" dirty="0" err="1" smtClean="0"/>
              <a:t>Dịch</a:t>
            </a:r>
            <a:r>
              <a:rPr lang="en-NZ" dirty="0" smtClean="0"/>
              <a:t> </a:t>
            </a:r>
            <a:r>
              <a:rPr lang="en-NZ" dirty="0" err="1" smtClean="0"/>
              <a:t>vụ</a:t>
            </a:r>
            <a:r>
              <a:rPr lang="en-NZ" dirty="0" smtClean="0"/>
              <a:t>: </a:t>
            </a:r>
          </a:p>
          <a:p>
            <a:pPr>
              <a:buFontTx/>
              <a:buChar char="-"/>
            </a:pPr>
            <a:r>
              <a:rPr lang="en-NZ" dirty="0" err="1" smtClean="0"/>
              <a:t>Tổ</a:t>
            </a:r>
            <a:r>
              <a:rPr lang="en-NZ" dirty="0" smtClean="0"/>
              <a:t> </a:t>
            </a:r>
            <a:r>
              <a:rPr lang="en-NZ" dirty="0" err="1" smtClean="0"/>
              <a:t>chức</a:t>
            </a:r>
            <a:r>
              <a:rPr lang="en-NZ" dirty="0" smtClean="0"/>
              <a:t> </a:t>
            </a:r>
            <a:r>
              <a:rPr lang="en-NZ" dirty="0" err="1" smtClean="0"/>
              <a:t>thực</a:t>
            </a:r>
            <a:r>
              <a:rPr lang="en-NZ" dirty="0" smtClean="0"/>
              <a:t> </a:t>
            </a:r>
            <a:r>
              <a:rPr lang="en-NZ" dirty="0" err="1" smtClean="0"/>
              <a:t>hiện</a:t>
            </a:r>
            <a:r>
              <a:rPr lang="en-NZ" dirty="0" smtClean="0"/>
              <a:t> </a:t>
            </a:r>
            <a:r>
              <a:rPr lang="en-NZ" dirty="0" err="1" smtClean="0"/>
              <a:t>việc</a:t>
            </a:r>
            <a:r>
              <a:rPr lang="en-NZ" dirty="0" smtClean="0"/>
              <a:t> </a:t>
            </a:r>
            <a:r>
              <a:rPr lang="en-NZ" dirty="0" err="1" smtClean="0"/>
              <a:t>tuyển</a:t>
            </a:r>
            <a:r>
              <a:rPr lang="en-NZ" dirty="0" smtClean="0"/>
              <a:t> </a:t>
            </a:r>
            <a:r>
              <a:rPr lang="en-NZ" dirty="0" err="1" smtClean="0"/>
              <a:t>dụng</a:t>
            </a:r>
            <a:r>
              <a:rPr lang="en-NZ" dirty="0" smtClean="0"/>
              <a:t>, </a:t>
            </a:r>
            <a:r>
              <a:rPr lang="en-NZ" dirty="0" err="1" smtClean="0"/>
              <a:t>tiền</a:t>
            </a:r>
            <a:r>
              <a:rPr lang="en-NZ" dirty="0" smtClean="0"/>
              <a:t> </a:t>
            </a:r>
            <a:r>
              <a:rPr lang="en-NZ" dirty="0" err="1" smtClean="0"/>
              <a:t>lương</a:t>
            </a:r>
            <a:r>
              <a:rPr lang="en-NZ" dirty="0" smtClean="0"/>
              <a:t> </a:t>
            </a:r>
            <a:r>
              <a:rPr lang="en-NZ" dirty="0" err="1" smtClean="0"/>
              <a:t>và</a:t>
            </a:r>
            <a:r>
              <a:rPr lang="en-NZ" dirty="0" smtClean="0"/>
              <a:t> </a:t>
            </a:r>
            <a:r>
              <a:rPr lang="en-NZ" dirty="0" err="1" smtClean="0"/>
              <a:t>phúc</a:t>
            </a:r>
            <a:r>
              <a:rPr lang="en-NZ" dirty="0" smtClean="0"/>
              <a:t> </a:t>
            </a:r>
            <a:r>
              <a:rPr lang="en-NZ" dirty="0" err="1" smtClean="0"/>
              <a:t>lợi</a:t>
            </a:r>
            <a:r>
              <a:rPr lang="en-NZ" dirty="0" smtClean="0"/>
              <a:t>, </a:t>
            </a:r>
            <a:r>
              <a:rPr lang="en-NZ" dirty="0" err="1" smtClean="0"/>
              <a:t>đào</a:t>
            </a:r>
            <a:r>
              <a:rPr lang="en-NZ" dirty="0" smtClean="0"/>
              <a:t> </a:t>
            </a:r>
            <a:r>
              <a:rPr lang="en-NZ" dirty="0" err="1" smtClean="0"/>
              <a:t>tạo</a:t>
            </a:r>
            <a:r>
              <a:rPr lang="en-NZ" dirty="0" smtClean="0"/>
              <a:t> </a:t>
            </a:r>
            <a:r>
              <a:rPr lang="en-NZ" dirty="0" err="1" smtClean="0"/>
              <a:t>phát</a:t>
            </a:r>
            <a:r>
              <a:rPr lang="en-NZ" dirty="0" smtClean="0"/>
              <a:t> </a:t>
            </a:r>
            <a:r>
              <a:rPr lang="en-NZ" dirty="0" err="1" smtClean="0"/>
              <a:t>triển</a:t>
            </a:r>
            <a:r>
              <a:rPr lang="en-NZ" dirty="0" smtClean="0"/>
              <a:t> </a:t>
            </a:r>
            <a:r>
              <a:rPr lang="en-NZ" dirty="0" err="1" smtClean="0"/>
              <a:t>và</a:t>
            </a:r>
            <a:r>
              <a:rPr lang="en-NZ" dirty="0" smtClean="0"/>
              <a:t> </a:t>
            </a:r>
            <a:r>
              <a:rPr lang="en-NZ" dirty="0" err="1" smtClean="0"/>
              <a:t>các</a:t>
            </a:r>
            <a:r>
              <a:rPr lang="en-NZ" dirty="0" smtClean="0"/>
              <a:t> </a:t>
            </a:r>
            <a:r>
              <a:rPr lang="en-NZ" dirty="0" err="1" smtClean="0"/>
              <a:t>chính</a:t>
            </a:r>
            <a:r>
              <a:rPr lang="en-NZ" dirty="0" smtClean="0"/>
              <a:t> </a:t>
            </a:r>
            <a:r>
              <a:rPr lang="en-NZ" dirty="0" err="1" smtClean="0"/>
              <a:t>sách</a:t>
            </a:r>
            <a:r>
              <a:rPr lang="en-NZ" dirty="0" smtClean="0"/>
              <a:t> </a:t>
            </a:r>
            <a:r>
              <a:rPr lang="en-NZ" dirty="0" err="1" smtClean="0"/>
              <a:t>khác</a:t>
            </a:r>
            <a:endParaRPr lang="en-NZ" dirty="0" smtClean="0"/>
          </a:p>
          <a:p>
            <a:pPr>
              <a:buFontTx/>
              <a:buChar char="-"/>
            </a:pPr>
            <a:r>
              <a:rPr lang="en-NZ" dirty="0" err="1" smtClean="0"/>
              <a:t>Quản</a:t>
            </a:r>
            <a:r>
              <a:rPr lang="en-NZ" dirty="0" smtClean="0"/>
              <a:t> </a:t>
            </a:r>
            <a:r>
              <a:rPr lang="en-NZ" dirty="0" err="1" smtClean="0"/>
              <a:t>lý</a:t>
            </a:r>
            <a:r>
              <a:rPr lang="en-NZ" dirty="0" smtClean="0"/>
              <a:t> </a:t>
            </a:r>
            <a:r>
              <a:rPr lang="en-NZ" dirty="0" err="1" smtClean="0"/>
              <a:t>hồ</a:t>
            </a:r>
            <a:r>
              <a:rPr lang="en-NZ" dirty="0" smtClean="0"/>
              <a:t> </a:t>
            </a:r>
            <a:r>
              <a:rPr lang="en-NZ" dirty="0" err="1" smtClean="0"/>
              <a:t>sơ</a:t>
            </a:r>
            <a:r>
              <a:rPr lang="en-NZ" dirty="0" smtClean="0"/>
              <a:t> </a:t>
            </a:r>
            <a:r>
              <a:rPr lang="en-NZ" dirty="0" err="1" smtClean="0"/>
              <a:t>nhân</a:t>
            </a:r>
            <a:r>
              <a:rPr lang="en-NZ" dirty="0" smtClean="0"/>
              <a:t> </a:t>
            </a:r>
            <a:r>
              <a:rPr lang="en-NZ" dirty="0" err="1" smtClean="0"/>
              <a:t>sự</a:t>
            </a:r>
            <a:r>
              <a:rPr lang="en-NZ" dirty="0" smtClean="0"/>
              <a:t>, </a:t>
            </a:r>
            <a:r>
              <a:rPr lang="en-NZ" dirty="0" err="1" smtClean="0"/>
              <a:t>quỹ</a:t>
            </a:r>
            <a:r>
              <a:rPr lang="en-NZ" dirty="0" smtClean="0"/>
              <a:t> </a:t>
            </a:r>
            <a:r>
              <a:rPr lang="en-NZ" dirty="0" err="1" smtClean="0"/>
              <a:t>lương</a:t>
            </a:r>
            <a:r>
              <a:rPr lang="en-NZ" dirty="0" smtClean="0"/>
              <a:t>, </a:t>
            </a:r>
            <a:r>
              <a:rPr lang="en-NZ" dirty="0" err="1" smtClean="0"/>
              <a:t>bảo</a:t>
            </a:r>
            <a:r>
              <a:rPr lang="en-NZ" dirty="0" smtClean="0"/>
              <a:t> </a:t>
            </a:r>
            <a:r>
              <a:rPr lang="en-NZ" dirty="0" err="1" smtClean="0"/>
              <a:t>hiểm</a:t>
            </a:r>
            <a:r>
              <a:rPr lang="en-NZ" dirty="0" smtClean="0"/>
              <a:t> XH, </a:t>
            </a:r>
            <a:r>
              <a:rPr lang="en-NZ" dirty="0" err="1" smtClean="0"/>
              <a:t>khen</a:t>
            </a:r>
            <a:r>
              <a:rPr lang="en-NZ" dirty="0" smtClean="0"/>
              <a:t> </a:t>
            </a:r>
            <a:r>
              <a:rPr lang="en-NZ" dirty="0" err="1" smtClean="0"/>
              <a:t>thưởng</a:t>
            </a:r>
            <a:r>
              <a:rPr lang="en-NZ" dirty="0" smtClean="0"/>
              <a:t> </a:t>
            </a:r>
            <a:r>
              <a:rPr lang="en-NZ" dirty="0" err="1" smtClean="0"/>
              <a:t>và</a:t>
            </a:r>
            <a:r>
              <a:rPr lang="en-NZ" dirty="0" smtClean="0"/>
              <a:t> </a:t>
            </a:r>
            <a:r>
              <a:rPr lang="en-NZ" dirty="0" err="1" smtClean="0"/>
              <a:t>kỷ</a:t>
            </a:r>
            <a:r>
              <a:rPr lang="en-NZ" dirty="0" smtClean="0"/>
              <a:t> </a:t>
            </a:r>
            <a:r>
              <a:rPr lang="en-NZ" dirty="0" err="1" smtClean="0"/>
              <a:t>luật</a:t>
            </a:r>
            <a:r>
              <a:rPr lang="en-NZ" dirty="0" smtClean="0"/>
              <a:t>, an </a:t>
            </a:r>
            <a:r>
              <a:rPr lang="en-NZ" dirty="0" err="1" smtClean="0"/>
              <a:t>toàn</a:t>
            </a:r>
            <a:r>
              <a:rPr lang="en-NZ" dirty="0" smtClean="0"/>
              <a:t> </a:t>
            </a:r>
            <a:r>
              <a:rPr lang="en-NZ" dirty="0" err="1" smtClean="0"/>
              <a:t>lao</a:t>
            </a:r>
            <a:r>
              <a:rPr lang="en-NZ" dirty="0" smtClean="0"/>
              <a:t> </a:t>
            </a:r>
            <a:r>
              <a:rPr lang="en-NZ" dirty="0" err="1" smtClean="0"/>
              <a:t>động</a:t>
            </a:r>
            <a:r>
              <a:rPr lang="en-NZ" dirty="0" smtClean="0"/>
              <a:t>;</a:t>
            </a:r>
          </a:p>
          <a:p>
            <a:pPr>
              <a:buFontTx/>
              <a:buChar char="-"/>
            </a:pPr>
            <a:endParaRPr lang="en-NZ" dirty="0" smtClean="0"/>
          </a:p>
          <a:p>
            <a:pPr>
              <a:buNone/>
            </a:pPr>
            <a:r>
              <a:rPr lang="en-NZ" dirty="0" smtClean="0"/>
              <a:t>4. </a:t>
            </a:r>
            <a:r>
              <a:rPr lang="en-NZ" dirty="0" err="1" smtClean="0"/>
              <a:t>Kiểm</a:t>
            </a:r>
            <a:r>
              <a:rPr lang="en-NZ" dirty="0" smtClean="0"/>
              <a:t> </a:t>
            </a:r>
            <a:r>
              <a:rPr lang="en-NZ" dirty="0" err="1" smtClean="0"/>
              <a:t>tra</a:t>
            </a:r>
            <a:r>
              <a:rPr lang="en-NZ" dirty="0" smtClean="0"/>
              <a:t>:</a:t>
            </a:r>
          </a:p>
          <a:p>
            <a:pPr>
              <a:buFontTx/>
              <a:buChar char="-"/>
            </a:pPr>
            <a:r>
              <a:rPr lang="en-NZ" dirty="0" smtClean="0"/>
              <a:t>Theo </a:t>
            </a:r>
            <a:r>
              <a:rPr lang="en-NZ" dirty="0" err="1" smtClean="0"/>
              <a:t>dõi</a:t>
            </a:r>
            <a:r>
              <a:rPr lang="en-NZ" dirty="0" smtClean="0"/>
              <a:t> </a:t>
            </a:r>
            <a:r>
              <a:rPr lang="en-NZ" dirty="0" err="1" smtClean="0"/>
              <a:t>việc</a:t>
            </a:r>
            <a:r>
              <a:rPr lang="en-NZ" dirty="0" smtClean="0"/>
              <a:t> </a:t>
            </a:r>
            <a:r>
              <a:rPr lang="en-NZ" dirty="0" err="1" smtClean="0"/>
              <a:t>thực</a:t>
            </a:r>
            <a:r>
              <a:rPr lang="en-NZ" dirty="0" smtClean="0"/>
              <a:t> </a:t>
            </a:r>
            <a:r>
              <a:rPr lang="en-NZ" dirty="0" err="1" smtClean="0"/>
              <a:t>hiện</a:t>
            </a:r>
            <a:r>
              <a:rPr lang="en-NZ" dirty="0" smtClean="0"/>
              <a:t> </a:t>
            </a:r>
            <a:r>
              <a:rPr lang="en-NZ" dirty="0" err="1" smtClean="0"/>
              <a:t>các</a:t>
            </a:r>
            <a:r>
              <a:rPr lang="en-NZ" dirty="0" smtClean="0"/>
              <a:t> </a:t>
            </a:r>
            <a:r>
              <a:rPr lang="en-NZ" dirty="0" err="1" smtClean="0"/>
              <a:t>chính</a:t>
            </a:r>
            <a:r>
              <a:rPr lang="en-NZ" dirty="0" smtClean="0"/>
              <a:t> </a:t>
            </a:r>
            <a:r>
              <a:rPr lang="en-NZ" dirty="0" err="1" smtClean="0"/>
              <a:t>sách</a:t>
            </a:r>
            <a:r>
              <a:rPr lang="en-NZ" dirty="0" smtClean="0"/>
              <a:t> </a:t>
            </a:r>
            <a:r>
              <a:rPr lang="en-NZ" dirty="0" err="1" smtClean="0"/>
              <a:t>và</a:t>
            </a:r>
            <a:r>
              <a:rPr lang="en-NZ" dirty="0" smtClean="0"/>
              <a:t> </a:t>
            </a:r>
            <a:r>
              <a:rPr lang="en-NZ" dirty="0" err="1" smtClean="0"/>
              <a:t>quy</a:t>
            </a:r>
            <a:r>
              <a:rPr lang="en-NZ" dirty="0" smtClean="0"/>
              <a:t> </a:t>
            </a:r>
            <a:r>
              <a:rPr lang="en-NZ" dirty="0" err="1" smtClean="0"/>
              <a:t>định</a:t>
            </a:r>
            <a:r>
              <a:rPr lang="en-NZ" dirty="0" smtClean="0"/>
              <a:t>;</a:t>
            </a:r>
          </a:p>
          <a:p>
            <a:pPr>
              <a:buFontTx/>
              <a:buChar char="-"/>
            </a:pPr>
            <a:r>
              <a:rPr lang="en-NZ" dirty="0" err="1" smtClean="0"/>
              <a:t>Tham</a:t>
            </a:r>
            <a:r>
              <a:rPr lang="en-NZ" dirty="0" smtClean="0"/>
              <a:t> </a:t>
            </a:r>
            <a:r>
              <a:rPr lang="en-NZ" dirty="0" err="1" smtClean="0"/>
              <a:t>mưu</a:t>
            </a:r>
            <a:r>
              <a:rPr lang="en-NZ" dirty="0" smtClean="0"/>
              <a:t> </a:t>
            </a:r>
            <a:r>
              <a:rPr lang="en-NZ" dirty="0" err="1" smtClean="0"/>
              <a:t>các</a:t>
            </a:r>
            <a:r>
              <a:rPr lang="en-NZ" dirty="0" smtClean="0"/>
              <a:t> </a:t>
            </a:r>
            <a:r>
              <a:rPr lang="en-NZ" dirty="0" err="1" smtClean="0"/>
              <a:t>biện</a:t>
            </a:r>
            <a:r>
              <a:rPr lang="en-NZ" dirty="0" smtClean="0"/>
              <a:t> </a:t>
            </a:r>
            <a:r>
              <a:rPr lang="en-NZ" dirty="0" err="1" smtClean="0"/>
              <a:t>pháp</a:t>
            </a:r>
            <a:r>
              <a:rPr lang="en-NZ" dirty="0" smtClean="0"/>
              <a:t> </a:t>
            </a:r>
            <a:r>
              <a:rPr lang="en-NZ" dirty="0" err="1" smtClean="0"/>
              <a:t>xử</a:t>
            </a:r>
            <a:r>
              <a:rPr lang="en-NZ" dirty="0" smtClean="0"/>
              <a:t> </a:t>
            </a:r>
            <a:r>
              <a:rPr lang="en-NZ" dirty="0" err="1" smtClean="0"/>
              <a:t>lý</a:t>
            </a:r>
            <a:r>
              <a:rPr lang="en-NZ" dirty="0" smtClean="0"/>
              <a:t>, </a:t>
            </a:r>
            <a:r>
              <a:rPr lang="en-NZ" dirty="0" err="1" smtClean="0"/>
              <a:t>điều</a:t>
            </a:r>
            <a:r>
              <a:rPr lang="en-NZ" dirty="0" smtClean="0"/>
              <a:t> </a:t>
            </a:r>
            <a:r>
              <a:rPr lang="en-NZ" dirty="0" err="1" smtClean="0"/>
              <a:t>chỉnh</a:t>
            </a:r>
            <a:r>
              <a:rPr lang="en-NZ" dirty="0" smtClean="0"/>
              <a:t>, </a:t>
            </a:r>
            <a:r>
              <a:rPr lang="en-NZ" dirty="0" err="1" smtClean="0"/>
              <a:t>giải</a:t>
            </a:r>
            <a:r>
              <a:rPr lang="en-NZ" dirty="0" smtClean="0"/>
              <a:t> </a:t>
            </a:r>
            <a:r>
              <a:rPr lang="en-NZ" dirty="0" err="1" smtClean="0"/>
              <a:t>quyết</a:t>
            </a:r>
            <a:r>
              <a:rPr lang="en-NZ" dirty="0" smtClean="0"/>
              <a:t> </a:t>
            </a:r>
            <a:r>
              <a:rPr lang="en-NZ" dirty="0" err="1" smtClean="0"/>
              <a:t>khiếu</a:t>
            </a:r>
            <a:r>
              <a:rPr lang="en-NZ" dirty="0" smtClean="0"/>
              <a:t> </a:t>
            </a:r>
            <a:r>
              <a:rPr lang="en-NZ" dirty="0" err="1" smtClean="0"/>
              <a:t>nại</a:t>
            </a:r>
            <a:r>
              <a:rPr lang="en-NZ" dirty="0" smtClean="0"/>
              <a:t>, </a:t>
            </a:r>
            <a:r>
              <a:rPr lang="en-NZ" dirty="0" err="1" smtClean="0"/>
              <a:t>tố</a:t>
            </a:r>
            <a:r>
              <a:rPr lang="en-NZ" dirty="0" smtClean="0"/>
              <a:t> </a:t>
            </a:r>
            <a:r>
              <a:rPr lang="en-NZ" dirty="0" err="1" smtClean="0"/>
              <a:t>cáo</a:t>
            </a:r>
            <a:r>
              <a:rPr lang="en-NZ" dirty="0" smtClean="0"/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708688"/>
          </a:xfrm>
        </p:spPr>
        <p:txBody>
          <a:bodyPr>
            <a:normAutofit fontScale="90000"/>
          </a:bodyPr>
          <a:lstStyle/>
          <a:p>
            <a:r>
              <a:rPr lang="en-NZ" dirty="0" smtClean="0"/>
              <a:t>2. CHỨC NĂNG CỦA BỘ PHẬN NHÂN SỰ</a:t>
            </a:r>
            <a:endParaRPr lang="en-NZ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28800"/>
            <a:ext cx="8229600" cy="4695800"/>
          </a:xfrm>
        </p:spPr>
        <p:txBody>
          <a:bodyPr/>
          <a:lstStyle/>
          <a:p>
            <a:pPr marL="514350" indent="-514350">
              <a:buAutoNum type="arabicPeriod"/>
            </a:pPr>
            <a:r>
              <a:rPr lang="en-NZ" dirty="0" err="1" smtClean="0"/>
              <a:t>Nghiên</a:t>
            </a:r>
            <a:r>
              <a:rPr lang="en-NZ" dirty="0" smtClean="0"/>
              <a:t> </a:t>
            </a:r>
            <a:r>
              <a:rPr lang="en-NZ" dirty="0" err="1" smtClean="0"/>
              <a:t>cứu</a:t>
            </a:r>
            <a:r>
              <a:rPr lang="en-NZ" dirty="0" smtClean="0"/>
              <a:t> </a:t>
            </a:r>
          </a:p>
          <a:p>
            <a:pPr marL="514350" indent="-514350">
              <a:buAutoNum type="arabicPeriod"/>
            </a:pPr>
            <a:r>
              <a:rPr lang="en-NZ" dirty="0" err="1" smtClean="0"/>
              <a:t>Hoạch</a:t>
            </a:r>
            <a:r>
              <a:rPr lang="en-NZ" dirty="0" smtClean="0"/>
              <a:t> </a:t>
            </a:r>
            <a:r>
              <a:rPr lang="en-NZ" dirty="0" err="1" smtClean="0"/>
              <a:t>định</a:t>
            </a:r>
            <a:endParaRPr lang="en-NZ" dirty="0" smtClean="0"/>
          </a:p>
          <a:p>
            <a:pPr marL="514350" indent="-514350">
              <a:buAutoNum type="arabicPeriod"/>
            </a:pPr>
            <a:r>
              <a:rPr lang="en-NZ" dirty="0" err="1" smtClean="0"/>
              <a:t>Tuyển</a:t>
            </a:r>
            <a:r>
              <a:rPr lang="en-NZ" dirty="0" smtClean="0"/>
              <a:t> </a:t>
            </a:r>
            <a:r>
              <a:rPr lang="en-NZ" dirty="0" err="1" smtClean="0"/>
              <a:t>dụng</a:t>
            </a:r>
            <a:endParaRPr lang="en-NZ" dirty="0" smtClean="0"/>
          </a:p>
          <a:p>
            <a:pPr marL="514350" indent="-514350">
              <a:buAutoNum type="arabicPeriod"/>
            </a:pPr>
            <a:r>
              <a:rPr lang="en-NZ" dirty="0" err="1" smtClean="0"/>
              <a:t>Hội</a:t>
            </a:r>
            <a:r>
              <a:rPr lang="en-NZ" dirty="0" smtClean="0"/>
              <a:t> </a:t>
            </a:r>
            <a:r>
              <a:rPr lang="en-NZ" dirty="0" err="1" smtClean="0"/>
              <a:t>nhập</a:t>
            </a:r>
            <a:r>
              <a:rPr lang="en-NZ" dirty="0" smtClean="0"/>
              <a:t> </a:t>
            </a:r>
            <a:r>
              <a:rPr lang="en-NZ" dirty="0" err="1" smtClean="0"/>
              <a:t>vào</a:t>
            </a:r>
            <a:r>
              <a:rPr lang="en-NZ" dirty="0" smtClean="0"/>
              <a:t> </a:t>
            </a:r>
            <a:r>
              <a:rPr lang="en-NZ" dirty="0" err="1" smtClean="0"/>
              <a:t>môi</a:t>
            </a:r>
            <a:r>
              <a:rPr lang="en-NZ" dirty="0" smtClean="0"/>
              <a:t> </a:t>
            </a:r>
            <a:r>
              <a:rPr lang="en-NZ" dirty="0" err="1" smtClean="0"/>
              <a:t>trường</a:t>
            </a:r>
            <a:r>
              <a:rPr lang="en-NZ" dirty="0" smtClean="0"/>
              <a:t> </a:t>
            </a:r>
            <a:r>
              <a:rPr lang="en-NZ" dirty="0" err="1" smtClean="0"/>
              <a:t>làm</a:t>
            </a:r>
            <a:r>
              <a:rPr lang="en-NZ" dirty="0" smtClean="0"/>
              <a:t> </a:t>
            </a:r>
            <a:r>
              <a:rPr lang="en-NZ" dirty="0" err="1" smtClean="0"/>
              <a:t>việc</a:t>
            </a:r>
            <a:endParaRPr lang="en-NZ" dirty="0" smtClean="0"/>
          </a:p>
          <a:p>
            <a:pPr marL="514350" indent="-514350">
              <a:buAutoNum type="arabicPeriod"/>
            </a:pPr>
            <a:r>
              <a:rPr lang="en-NZ" dirty="0" err="1" smtClean="0"/>
              <a:t>Đào</a:t>
            </a:r>
            <a:r>
              <a:rPr lang="en-NZ" dirty="0" smtClean="0"/>
              <a:t> </a:t>
            </a:r>
            <a:r>
              <a:rPr lang="en-NZ" dirty="0" err="1" smtClean="0"/>
              <a:t>tạo</a:t>
            </a:r>
            <a:r>
              <a:rPr lang="en-NZ" dirty="0" smtClean="0"/>
              <a:t> </a:t>
            </a:r>
            <a:r>
              <a:rPr lang="en-NZ" dirty="0" err="1" smtClean="0"/>
              <a:t>và</a:t>
            </a:r>
            <a:r>
              <a:rPr lang="en-NZ" dirty="0" smtClean="0"/>
              <a:t> </a:t>
            </a:r>
            <a:r>
              <a:rPr lang="en-NZ" dirty="0" err="1" smtClean="0"/>
              <a:t>phát</a:t>
            </a:r>
            <a:r>
              <a:rPr lang="en-NZ" dirty="0" smtClean="0"/>
              <a:t> </a:t>
            </a:r>
            <a:r>
              <a:rPr lang="en-NZ" dirty="0" err="1" smtClean="0"/>
              <a:t>triển</a:t>
            </a:r>
            <a:endParaRPr lang="en-NZ" dirty="0" smtClean="0"/>
          </a:p>
          <a:p>
            <a:pPr marL="514350" indent="-514350">
              <a:buAutoNum type="arabicPeriod"/>
            </a:pPr>
            <a:r>
              <a:rPr lang="en-NZ" dirty="0" err="1" smtClean="0"/>
              <a:t>Quản</a:t>
            </a:r>
            <a:r>
              <a:rPr lang="en-NZ" dirty="0" smtClean="0"/>
              <a:t> </a:t>
            </a:r>
            <a:r>
              <a:rPr lang="en-NZ" dirty="0" err="1" smtClean="0"/>
              <a:t>trị</a:t>
            </a:r>
            <a:r>
              <a:rPr lang="en-NZ" dirty="0" smtClean="0"/>
              <a:t> </a:t>
            </a:r>
            <a:r>
              <a:rPr lang="en-NZ" dirty="0" err="1" smtClean="0"/>
              <a:t>tiền</a:t>
            </a:r>
            <a:r>
              <a:rPr lang="en-NZ" dirty="0" smtClean="0"/>
              <a:t> </a:t>
            </a:r>
            <a:r>
              <a:rPr lang="en-NZ" dirty="0" err="1" smtClean="0"/>
              <a:t>lương</a:t>
            </a:r>
            <a:endParaRPr lang="en-NZ" dirty="0" smtClean="0"/>
          </a:p>
          <a:p>
            <a:pPr marL="514350" indent="-514350">
              <a:buAutoNum type="arabicPeriod"/>
            </a:pPr>
            <a:r>
              <a:rPr lang="en-NZ" dirty="0" err="1" smtClean="0"/>
              <a:t>Quản</a:t>
            </a:r>
            <a:r>
              <a:rPr lang="en-NZ" dirty="0" smtClean="0"/>
              <a:t> </a:t>
            </a:r>
            <a:r>
              <a:rPr lang="en-NZ" dirty="0" err="1" smtClean="0"/>
              <a:t>lý</a:t>
            </a:r>
            <a:r>
              <a:rPr lang="en-NZ" dirty="0" smtClean="0"/>
              <a:t> </a:t>
            </a:r>
            <a:r>
              <a:rPr lang="en-NZ" dirty="0" err="1" smtClean="0"/>
              <a:t>quan</a:t>
            </a:r>
            <a:r>
              <a:rPr lang="en-NZ" dirty="0" smtClean="0"/>
              <a:t> </a:t>
            </a:r>
            <a:r>
              <a:rPr lang="en-NZ" dirty="0" err="1" smtClean="0"/>
              <a:t>hệ</a:t>
            </a:r>
            <a:r>
              <a:rPr lang="en-NZ" dirty="0" smtClean="0"/>
              <a:t> </a:t>
            </a:r>
            <a:r>
              <a:rPr lang="en-NZ" dirty="0" err="1" smtClean="0"/>
              <a:t>lao</a:t>
            </a:r>
            <a:r>
              <a:rPr lang="en-NZ" dirty="0" smtClean="0"/>
              <a:t> </a:t>
            </a:r>
            <a:r>
              <a:rPr lang="en-NZ" dirty="0" err="1" smtClean="0"/>
              <a:t>động</a:t>
            </a:r>
            <a:endParaRPr lang="en-NZ" dirty="0" smtClean="0"/>
          </a:p>
          <a:p>
            <a:pPr marL="514350" indent="-514350">
              <a:buAutoNum type="arabicPeriod"/>
            </a:pPr>
            <a:r>
              <a:rPr lang="en-NZ" dirty="0" err="1" smtClean="0"/>
              <a:t>Dịch</a:t>
            </a:r>
            <a:r>
              <a:rPr lang="en-NZ" dirty="0" smtClean="0"/>
              <a:t> </a:t>
            </a:r>
            <a:r>
              <a:rPr lang="en-NZ" dirty="0" err="1" smtClean="0"/>
              <a:t>vụ</a:t>
            </a:r>
            <a:r>
              <a:rPr lang="en-NZ" dirty="0" smtClean="0"/>
              <a:t> </a:t>
            </a:r>
            <a:r>
              <a:rPr lang="en-NZ" dirty="0" err="1" smtClean="0"/>
              <a:t>và</a:t>
            </a:r>
            <a:r>
              <a:rPr lang="en-NZ" dirty="0" smtClean="0"/>
              <a:t> </a:t>
            </a:r>
            <a:r>
              <a:rPr lang="en-NZ" dirty="0" err="1" smtClean="0"/>
              <a:t>phúc</a:t>
            </a:r>
            <a:r>
              <a:rPr lang="en-NZ" dirty="0" smtClean="0"/>
              <a:t> </a:t>
            </a:r>
            <a:r>
              <a:rPr lang="en-NZ" dirty="0" err="1" smtClean="0"/>
              <a:t>lợ</a:t>
            </a:r>
            <a:endParaRPr lang="en-NZ" dirty="0" smtClean="0"/>
          </a:p>
          <a:p>
            <a:pPr marL="514350" indent="-514350">
              <a:buAutoNum type="arabicPeriod"/>
            </a:pPr>
            <a:r>
              <a:rPr lang="en-NZ" dirty="0" smtClean="0"/>
              <a:t>Y </a:t>
            </a:r>
            <a:r>
              <a:rPr lang="en-NZ" dirty="0" err="1" smtClean="0"/>
              <a:t>tế</a:t>
            </a:r>
            <a:r>
              <a:rPr lang="en-NZ" dirty="0" smtClean="0"/>
              <a:t> </a:t>
            </a:r>
            <a:r>
              <a:rPr lang="en-NZ" dirty="0" err="1" smtClean="0"/>
              <a:t>và</a:t>
            </a:r>
            <a:r>
              <a:rPr lang="en-NZ" dirty="0" smtClean="0"/>
              <a:t> an </a:t>
            </a:r>
            <a:r>
              <a:rPr lang="en-NZ" dirty="0" err="1" smtClean="0"/>
              <a:t>toàn</a:t>
            </a:r>
            <a:r>
              <a:rPr lang="en-NZ" dirty="0" smtClean="0"/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60648"/>
            <a:ext cx="8229600" cy="1008112"/>
          </a:xfrm>
        </p:spPr>
        <p:txBody>
          <a:bodyPr>
            <a:normAutofit fontScale="90000"/>
          </a:bodyPr>
          <a:lstStyle/>
          <a:p>
            <a:r>
              <a:rPr lang="en-NZ" dirty="0" smtClean="0"/>
              <a:t>3. HOẠT ĐỘNG CỦA BỘ PHẬN NHÂN SỰ</a:t>
            </a:r>
            <a:endParaRPr lang="en-NZ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4784"/>
            <a:ext cx="4038600" cy="4870141"/>
          </a:xfrm>
        </p:spPr>
        <p:txBody>
          <a:bodyPr>
            <a:normAutofit lnSpcReduction="10000"/>
          </a:bodyPr>
          <a:lstStyle/>
          <a:p>
            <a:pPr marL="514350" indent="-514350">
              <a:buAutoNum type="arabicPeriod"/>
            </a:pPr>
            <a:r>
              <a:rPr lang="en-NZ" dirty="0" err="1" smtClean="0"/>
              <a:t>Lập</a:t>
            </a:r>
            <a:r>
              <a:rPr lang="en-NZ" dirty="0" smtClean="0"/>
              <a:t> </a:t>
            </a:r>
            <a:r>
              <a:rPr lang="en-NZ" dirty="0" err="1" smtClean="0"/>
              <a:t>kế</a:t>
            </a:r>
            <a:r>
              <a:rPr lang="en-NZ" dirty="0" smtClean="0"/>
              <a:t> </a:t>
            </a:r>
            <a:r>
              <a:rPr lang="en-NZ" dirty="0" err="1" smtClean="0"/>
              <a:t>hoạch</a:t>
            </a:r>
            <a:endParaRPr lang="en-NZ" dirty="0" smtClean="0"/>
          </a:p>
          <a:p>
            <a:pPr marL="514350" indent="-514350">
              <a:buAutoNum type="arabicPeriod"/>
            </a:pPr>
            <a:r>
              <a:rPr lang="en-NZ" dirty="0" err="1" smtClean="0"/>
              <a:t>Phân</a:t>
            </a:r>
            <a:r>
              <a:rPr lang="en-NZ" dirty="0" smtClean="0"/>
              <a:t> </a:t>
            </a:r>
            <a:r>
              <a:rPr lang="en-NZ" dirty="0" err="1" smtClean="0"/>
              <a:t>tích</a:t>
            </a:r>
            <a:r>
              <a:rPr lang="en-NZ" dirty="0" smtClean="0"/>
              <a:t> </a:t>
            </a:r>
            <a:r>
              <a:rPr lang="en-NZ" dirty="0" err="1" smtClean="0"/>
              <a:t>công</a:t>
            </a:r>
            <a:r>
              <a:rPr lang="en-NZ" dirty="0" smtClean="0"/>
              <a:t> </a:t>
            </a:r>
            <a:r>
              <a:rPr lang="en-NZ" dirty="0" err="1" smtClean="0"/>
              <a:t>việc</a:t>
            </a:r>
            <a:endParaRPr lang="en-NZ" dirty="0" smtClean="0"/>
          </a:p>
          <a:p>
            <a:pPr marL="514350" indent="-514350">
              <a:buAutoNum type="arabicPeriod"/>
            </a:pPr>
            <a:r>
              <a:rPr lang="en-NZ" dirty="0" err="1" smtClean="0"/>
              <a:t>Mô</a:t>
            </a:r>
            <a:r>
              <a:rPr lang="en-NZ" dirty="0" smtClean="0"/>
              <a:t> </a:t>
            </a:r>
            <a:r>
              <a:rPr lang="en-NZ" dirty="0" err="1" smtClean="0"/>
              <a:t>tả</a:t>
            </a:r>
            <a:r>
              <a:rPr lang="en-NZ" dirty="0" smtClean="0"/>
              <a:t> </a:t>
            </a:r>
            <a:r>
              <a:rPr lang="en-NZ" dirty="0" err="1" smtClean="0"/>
              <a:t>công</a:t>
            </a:r>
            <a:r>
              <a:rPr lang="en-NZ" dirty="0" smtClean="0"/>
              <a:t> </a:t>
            </a:r>
            <a:r>
              <a:rPr lang="en-NZ" dirty="0" err="1" smtClean="0"/>
              <a:t>việc</a:t>
            </a:r>
            <a:endParaRPr lang="en-NZ" dirty="0" smtClean="0"/>
          </a:p>
          <a:p>
            <a:pPr marL="514350" indent="-514350">
              <a:buAutoNum type="arabicPeriod"/>
            </a:pPr>
            <a:r>
              <a:rPr lang="en-NZ" dirty="0" err="1" smtClean="0"/>
              <a:t>Phỏng</a:t>
            </a:r>
            <a:r>
              <a:rPr lang="en-NZ" dirty="0" smtClean="0"/>
              <a:t> </a:t>
            </a:r>
            <a:r>
              <a:rPr lang="en-NZ" dirty="0" err="1" smtClean="0"/>
              <a:t>vấn</a:t>
            </a:r>
            <a:endParaRPr lang="en-NZ" dirty="0" smtClean="0"/>
          </a:p>
          <a:p>
            <a:pPr marL="514350" indent="-514350">
              <a:buAutoNum type="arabicPeriod"/>
            </a:pPr>
            <a:r>
              <a:rPr lang="en-NZ" dirty="0" err="1" smtClean="0"/>
              <a:t>Trắc</a:t>
            </a:r>
            <a:r>
              <a:rPr lang="en-NZ" dirty="0" smtClean="0"/>
              <a:t> </a:t>
            </a:r>
            <a:r>
              <a:rPr lang="en-NZ" dirty="0" err="1" smtClean="0"/>
              <a:t>nghiệm</a:t>
            </a:r>
            <a:endParaRPr lang="en-NZ" dirty="0" smtClean="0"/>
          </a:p>
          <a:p>
            <a:pPr marL="514350" indent="-514350">
              <a:buAutoNum type="arabicPeriod"/>
            </a:pPr>
            <a:r>
              <a:rPr lang="en-NZ" dirty="0" err="1" smtClean="0"/>
              <a:t>Lưu</a:t>
            </a:r>
            <a:r>
              <a:rPr lang="en-NZ" dirty="0" smtClean="0"/>
              <a:t> </a:t>
            </a:r>
            <a:r>
              <a:rPr lang="en-NZ" dirty="0" err="1" smtClean="0"/>
              <a:t>trữ</a:t>
            </a:r>
            <a:r>
              <a:rPr lang="en-NZ" dirty="0" smtClean="0"/>
              <a:t> </a:t>
            </a:r>
            <a:r>
              <a:rPr lang="en-NZ" dirty="0" err="1" smtClean="0"/>
              <a:t>hồ</a:t>
            </a:r>
            <a:r>
              <a:rPr lang="en-NZ" dirty="0" smtClean="0"/>
              <a:t> </a:t>
            </a:r>
            <a:r>
              <a:rPr lang="en-NZ" dirty="0" err="1" smtClean="0"/>
              <a:t>sơ</a:t>
            </a:r>
            <a:r>
              <a:rPr lang="en-NZ" dirty="0" smtClean="0"/>
              <a:t> </a:t>
            </a:r>
            <a:r>
              <a:rPr lang="en-NZ" dirty="0" err="1" smtClean="0"/>
              <a:t>nhân</a:t>
            </a:r>
            <a:r>
              <a:rPr lang="en-NZ" dirty="0" smtClean="0"/>
              <a:t> </a:t>
            </a:r>
            <a:r>
              <a:rPr lang="en-NZ" dirty="0" err="1" smtClean="0"/>
              <a:t>viên</a:t>
            </a:r>
            <a:endParaRPr lang="en-NZ" dirty="0" smtClean="0"/>
          </a:p>
          <a:p>
            <a:pPr marL="514350" indent="-514350">
              <a:buAutoNum type="arabicPeriod"/>
            </a:pPr>
            <a:r>
              <a:rPr lang="en-NZ" dirty="0" err="1" smtClean="0"/>
              <a:t>Định</a:t>
            </a:r>
            <a:r>
              <a:rPr lang="en-NZ" dirty="0" smtClean="0"/>
              <a:t> </a:t>
            </a:r>
            <a:r>
              <a:rPr lang="en-NZ" dirty="0" err="1" smtClean="0"/>
              <a:t>hướng</a:t>
            </a:r>
            <a:r>
              <a:rPr lang="en-NZ" dirty="0" smtClean="0"/>
              <a:t> </a:t>
            </a:r>
            <a:r>
              <a:rPr lang="en-NZ" dirty="0" err="1" smtClean="0"/>
              <a:t>công</a:t>
            </a:r>
            <a:r>
              <a:rPr lang="en-NZ" dirty="0" smtClean="0"/>
              <a:t> </a:t>
            </a:r>
            <a:r>
              <a:rPr lang="en-NZ" dirty="0" err="1" smtClean="0"/>
              <a:t>việc</a:t>
            </a:r>
          </a:p>
          <a:p>
            <a:pPr marL="514350" indent="-514350">
              <a:buAutoNum type="arabicPeriod"/>
            </a:pPr>
            <a:r>
              <a:rPr lang="en-NZ" dirty="0" err="1" smtClean="0"/>
              <a:t>Đào</a:t>
            </a:r>
            <a:r>
              <a:rPr lang="en-NZ" dirty="0" smtClean="0"/>
              <a:t> </a:t>
            </a:r>
            <a:r>
              <a:rPr lang="en-NZ" dirty="0" err="1" smtClean="0"/>
              <a:t>tạo</a:t>
            </a:r>
            <a:r>
              <a:rPr lang="en-NZ" dirty="0" smtClean="0"/>
              <a:t>, </a:t>
            </a:r>
            <a:r>
              <a:rPr lang="en-NZ" dirty="0" err="1" smtClean="0"/>
              <a:t>huấn</a:t>
            </a:r>
            <a:r>
              <a:rPr lang="en-NZ" dirty="0" smtClean="0"/>
              <a:t> </a:t>
            </a:r>
            <a:r>
              <a:rPr lang="en-NZ" dirty="0" err="1" smtClean="0"/>
              <a:t>luyện</a:t>
            </a:r>
            <a:endParaRPr lang="en-NZ" dirty="0" smtClean="0"/>
          </a:p>
          <a:p>
            <a:pPr marL="514350" indent="-514350">
              <a:buAutoNum type="arabicPeriod"/>
            </a:pPr>
            <a:r>
              <a:rPr lang="en-NZ" dirty="0" err="1" smtClean="0"/>
              <a:t>Đính</a:t>
            </a:r>
            <a:r>
              <a:rPr lang="en-NZ" dirty="0" smtClean="0"/>
              <a:t> </a:t>
            </a:r>
            <a:r>
              <a:rPr lang="en-NZ" dirty="0" err="1" smtClean="0"/>
              <a:t>mức</a:t>
            </a:r>
            <a:r>
              <a:rPr lang="en-NZ" dirty="0" smtClean="0"/>
              <a:t>, </a:t>
            </a:r>
            <a:r>
              <a:rPr lang="en-NZ" dirty="0" err="1" smtClean="0"/>
              <a:t>đánh</a:t>
            </a:r>
            <a:r>
              <a:rPr lang="en-NZ" dirty="0" smtClean="0"/>
              <a:t> </a:t>
            </a:r>
            <a:r>
              <a:rPr lang="en-NZ" dirty="0" err="1" smtClean="0"/>
              <a:t>giá</a:t>
            </a:r>
            <a:r>
              <a:rPr lang="en-NZ" dirty="0" smtClean="0"/>
              <a:t> </a:t>
            </a:r>
            <a:r>
              <a:rPr lang="en-NZ" dirty="0" err="1" smtClean="0"/>
              <a:t>công</a:t>
            </a:r>
            <a:r>
              <a:rPr lang="en-NZ" dirty="0" smtClean="0"/>
              <a:t> </a:t>
            </a:r>
            <a:r>
              <a:rPr lang="en-NZ" dirty="0" err="1" smtClean="0"/>
              <a:t>việc</a:t>
            </a:r>
            <a:endParaRPr lang="en-NZ" dirty="0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4784"/>
            <a:ext cx="4038600" cy="4870141"/>
          </a:xfrm>
        </p:spPr>
        <p:txBody>
          <a:bodyPr>
            <a:normAutofit lnSpcReduction="10000"/>
          </a:bodyPr>
          <a:lstStyle/>
          <a:p>
            <a:pPr marL="514350" indent="-514350">
              <a:buNone/>
            </a:pPr>
            <a:r>
              <a:rPr lang="en-NZ" dirty="0" smtClean="0"/>
              <a:t>10. </a:t>
            </a:r>
            <a:r>
              <a:rPr lang="en-NZ" dirty="0" err="1" smtClean="0"/>
              <a:t>Bình</a:t>
            </a:r>
            <a:r>
              <a:rPr lang="en-NZ" dirty="0" smtClean="0"/>
              <a:t> </a:t>
            </a:r>
            <a:r>
              <a:rPr lang="en-NZ" dirty="0" err="1" smtClean="0"/>
              <a:t>bầu</a:t>
            </a:r>
            <a:r>
              <a:rPr lang="en-NZ" dirty="0" smtClean="0"/>
              <a:t>, </a:t>
            </a:r>
            <a:r>
              <a:rPr lang="en-NZ" dirty="0" err="1" smtClean="0"/>
              <a:t>đánh</a:t>
            </a:r>
            <a:r>
              <a:rPr lang="en-NZ" dirty="0" smtClean="0"/>
              <a:t> </a:t>
            </a:r>
            <a:r>
              <a:rPr lang="en-NZ" dirty="0" err="1" smtClean="0"/>
              <a:t>giá</a:t>
            </a:r>
            <a:r>
              <a:rPr lang="en-NZ" dirty="0" smtClean="0"/>
              <a:t> </a:t>
            </a:r>
            <a:r>
              <a:rPr lang="en-NZ" dirty="0" err="1" smtClean="0"/>
              <a:t>thi</a:t>
            </a:r>
            <a:r>
              <a:rPr lang="en-NZ" dirty="0" smtClean="0"/>
              <a:t> </a:t>
            </a:r>
            <a:r>
              <a:rPr lang="en-NZ" dirty="0" err="1" smtClean="0"/>
              <a:t>đua</a:t>
            </a:r>
            <a:endParaRPr lang="en-NZ" dirty="0" smtClean="0"/>
          </a:p>
          <a:p>
            <a:pPr marL="514350" indent="-514350">
              <a:buNone/>
            </a:pPr>
            <a:r>
              <a:rPr lang="en-NZ" dirty="0" smtClean="0"/>
              <a:t>11. </a:t>
            </a:r>
            <a:r>
              <a:rPr lang="en-NZ" dirty="0" err="1" smtClean="0"/>
              <a:t>Quản</a:t>
            </a:r>
            <a:r>
              <a:rPr lang="en-NZ" dirty="0" smtClean="0"/>
              <a:t> </a:t>
            </a:r>
            <a:r>
              <a:rPr lang="en-NZ" dirty="0" err="1" smtClean="0"/>
              <a:t>lý</a:t>
            </a:r>
            <a:r>
              <a:rPr lang="en-NZ" dirty="0" smtClean="0"/>
              <a:t> </a:t>
            </a:r>
            <a:r>
              <a:rPr lang="en-NZ" dirty="0" err="1" smtClean="0"/>
              <a:t>tiền</a:t>
            </a:r>
            <a:r>
              <a:rPr lang="en-NZ" dirty="0" smtClean="0"/>
              <a:t> </a:t>
            </a:r>
            <a:r>
              <a:rPr lang="en-NZ" dirty="0" err="1" smtClean="0"/>
              <a:t>lương</a:t>
            </a:r>
            <a:r>
              <a:rPr lang="en-NZ" dirty="0" smtClean="0"/>
              <a:t>, </a:t>
            </a:r>
            <a:r>
              <a:rPr lang="en-NZ" dirty="0" err="1" smtClean="0"/>
              <a:t>tiền</a:t>
            </a:r>
            <a:r>
              <a:rPr lang="en-NZ" dirty="0" smtClean="0"/>
              <a:t> </a:t>
            </a:r>
            <a:r>
              <a:rPr lang="en-NZ" dirty="0" err="1" smtClean="0"/>
              <a:t>công</a:t>
            </a:r>
            <a:endParaRPr lang="en-NZ" dirty="0" smtClean="0"/>
          </a:p>
          <a:p>
            <a:pPr marL="514350" indent="-514350">
              <a:buNone/>
            </a:pPr>
            <a:r>
              <a:rPr lang="en-NZ" dirty="0" smtClean="0"/>
              <a:t>12. </a:t>
            </a:r>
            <a:r>
              <a:rPr lang="en-NZ" dirty="0" err="1" smtClean="0"/>
              <a:t>Tiền</a:t>
            </a:r>
            <a:r>
              <a:rPr lang="en-NZ" dirty="0" smtClean="0"/>
              <a:t> </a:t>
            </a:r>
            <a:r>
              <a:rPr lang="en-NZ" dirty="0" err="1" smtClean="0"/>
              <a:t>thưởng</a:t>
            </a:r>
            <a:endParaRPr lang="en-NZ" dirty="0" smtClean="0"/>
          </a:p>
          <a:p>
            <a:pPr marL="514350" indent="-514350">
              <a:buNone/>
            </a:pPr>
            <a:r>
              <a:rPr lang="en-NZ" dirty="0" smtClean="0"/>
              <a:t>13. </a:t>
            </a:r>
            <a:r>
              <a:rPr lang="en-NZ" dirty="0" err="1" smtClean="0"/>
              <a:t>Quản</a:t>
            </a:r>
            <a:r>
              <a:rPr lang="en-NZ" dirty="0" smtClean="0"/>
              <a:t> </a:t>
            </a:r>
            <a:r>
              <a:rPr lang="en-NZ" dirty="0" err="1" smtClean="0"/>
              <a:t>lý</a:t>
            </a:r>
            <a:r>
              <a:rPr lang="en-NZ" dirty="0" smtClean="0"/>
              <a:t> </a:t>
            </a:r>
            <a:r>
              <a:rPr lang="en-NZ" dirty="0" err="1" smtClean="0"/>
              <a:t>phúc</a:t>
            </a:r>
            <a:r>
              <a:rPr lang="en-NZ" dirty="0" smtClean="0"/>
              <a:t> </a:t>
            </a:r>
            <a:r>
              <a:rPr lang="en-NZ" dirty="0" err="1" smtClean="0"/>
              <a:t>lợi</a:t>
            </a:r>
            <a:endParaRPr lang="en-NZ" dirty="0" smtClean="0"/>
          </a:p>
          <a:p>
            <a:pPr marL="514350" indent="-514350">
              <a:buNone/>
            </a:pPr>
            <a:r>
              <a:rPr lang="en-NZ" dirty="0" smtClean="0"/>
              <a:t>14. Thu </a:t>
            </a:r>
            <a:r>
              <a:rPr lang="en-NZ" dirty="0" err="1" smtClean="0"/>
              <a:t>hút</a:t>
            </a:r>
            <a:r>
              <a:rPr lang="en-NZ" dirty="0" smtClean="0"/>
              <a:t> </a:t>
            </a:r>
            <a:r>
              <a:rPr lang="en-NZ" dirty="0" err="1" smtClean="0"/>
              <a:t>người</a:t>
            </a:r>
            <a:r>
              <a:rPr lang="en-NZ" dirty="0" smtClean="0"/>
              <a:t> </a:t>
            </a:r>
            <a:r>
              <a:rPr lang="en-NZ" dirty="0" err="1" smtClean="0"/>
              <a:t>lao</a:t>
            </a:r>
            <a:r>
              <a:rPr lang="en-NZ" dirty="0" smtClean="0"/>
              <a:t> </a:t>
            </a:r>
            <a:r>
              <a:rPr lang="en-NZ" dirty="0" err="1" smtClean="0"/>
              <a:t>động</a:t>
            </a:r>
            <a:r>
              <a:rPr lang="en-NZ" dirty="0" smtClean="0"/>
              <a:t> </a:t>
            </a:r>
            <a:r>
              <a:rPr lang="en-NZ" dirty="0" err="1" smtClean="0"/>
              <a:t>tham</a:t>
            </a:r>
            <a:r>
              <a:rPr lang="en-NZ" dirty="0" smtClean="0"/>
              <a:t> </a:t>
            </a:r>
            <a:r>
              <a:rPr lang="en-NZ" dirty="0" err="1" smtClean="0"/>
              <a:t>gia</a:t>
            </a:r>
            <a:r>
              <a:rPr lang="en-NZ" dirty="0" smtClean="0"/>
              <a:t> </a:t>
            </a:r>
            <a:r>
              <a:rPr lang="en-NZ" dirty="0" err="1" smtClean="0"/>
              <a:t>quản</a:t>
            </a:r>
            <a:r>
              <a:rPr lang="en-NZ" dirty="0" smtClean="0"/>
              <a:t> </a:t>
            </a:r>
            <a:r>
              <a:rPr lang="en-NZ" dirty="0" err="1" smtClean="0"/>
              <a:t>lý</a:t>
            </a:r>
            <a:r>
              <a:rPr lang="en-NZ" dirty="0" smtClean="0"/>
              <a:t> </a:t>
            </a:r>
            <a:r>
              <a:rPr lang="en-NZ" dirty="0" err="1" smtClean="0"/>
              <a:t>tổ</a:t>
            </a:r>
            <a:r>
              <a:rPr lang="en-NZ" dirty="0" smtClean="0"/>
              <a:t> </a:t>
            </a:r>
            <a:r>
              <a:rPr lang="en-NZ" dirty="0" err="1" smtClean="0"/>
              <a:t>chức</a:t>
            </a:r>
            <a:endParaRPr lang="en-NZ" dirty="0" smtClean="0"/>
          </a:p>
          <a:p>
            <a:pPr>
              <a:buNone/>
            </a:pPr>
            <a:endParaRPr lang="en-N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708688"/>
          </a:xfrm>
        </p:spPr>
        <p:txBody>
          <a:bodyPr>
            <a:normAutofit fontScale="90000"/>
          </a:bodyPr>
          <a:lstStyle/>
          <a:p>
            <a:r>
              <a:rPr lang="en-NZ" dirty="0" smtClean="0"/>
              <a:t>HOẠT ĐỘNG</a:t>
            </a:r>
            <a:endParaRPr lang="en-NZ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/>
          </a:bodyPr>
          <a:lstStyle/>
          <a:p>
            <a:pPr>
              <a:buNone/>
            </a:pPr>
            <a:r>
              <a:rPr lang="en-NZ" dirty="0" smtClean="0"/>
              <a:t>15. </a:t>
            </a:r>
            <a:r>
              <a:rPr lang="en-NZ" dirty="0" err="1" smtClean="0"/>
              <a:t>Ký</a:t>
            </a:r>
            <a:r>
              <a:rPr lang="en-NZ" dirty="0" smtClean="0"/>
              <a:t> </a:t>
            </a:r>
            <a:r>
              <a:rPr lang="en-NZ" dirty="0" err="1" smtClean="0"/>
              <a:t>kết</a:t>
            </a:r>
            <a:r>
              <a:rPr lang="en-NZ" dirty="0" smtClean="0"/>
              <a:t> </a:t>
            </a:r>
            <a:r>
              <a:rPr lang="en-NZ" dirty="0" err="1" smtClean="0"/>
              <a:t>hợp</a:t>
            </a:r>
            <a:r>
              <a:rPr lang="en-NZ" dirty="0" smtClean="0"/>
              <a:t> </a:t>
            </a:r>
            <a:r>
              <a:rPr lang="en-NZ" dirty="0" err="1" smtClean="0"/>
              <a:t>đồng</a:t>
            </a:r>
            <a:r>
              <a:rPr lang="en-NZ" dirty="0" smtClean="0"/>
              <a:t> </a:t>
            </a:r>
            <a:r>
              <a:rPr lang="en-NZ" dirty="0" err="1" smtClean="0"/>
              <a:t>lao</a:t>
            </a:r>
            <a:r>
              <a:rPr lang="en-NZ" dirty="0" smtClean="0"/>
              <a:t> </a:t>
            </a:r>
            <a:r>
              <a:rPr lang="en-NZ" dirty="0" err="1" smtClean="0"/>
              <a:t>động</a:t>
            </a:r>
            <a:r>
              <a:rPr lang="en-NZ" dirty="0" smtClean="0"/>
              <a:t>, </a:t>
            </a:r>
            <a:r>
              <a:rPr lang="en-NZ" dirty="0" err="1" smtClean="0"/>
              <a:t>thỏa</a:t>
            </a:r>
            <a:r>
              <a:rPr lang="en-NZ" dirty="0" smtClean="0"/>
              <a:t> </a:t>
            </a:r>
            <a:r>
              <a:rPr lang="en-NZ" dirty="0" err="1" smtClean="0"/>
              <a:t>ước</a:t>
            </a:r>
            <a:r>
              <a:rPr lang="en-NZ" dirty="0" smtClean="0"/>
              <a:t> </a:t>
            </a:r>
            <a:r>
              <a:rPr lang="en-NZ" dirty="0" err="1" smtClean="0"/>
              <a:t>lao</a:t>
            </a:r>
            <a:r>
              <a:rPr lang="en-NZ" dirty="0" smtClean="0"/>
              <a:t> </a:t>
            </a:r>
            <a:r>
              <a:rPr lang="en-NZ" dirty="0" err="1" smtClean="0"/>
              <a:t>động</a:t>
            </a:r>
            <a:r>
              <a:rPr lang="en-NZ" dirty="0" smtClean="0"/>
              <a:t> </a:t>
            </a:r>
            <a:r>
              <a:rPr lang="en-NZ" dirty="0" err="1" smtClean="0"/>
              <a:t>tập</a:t>
            </a:r>
            <a:r>
              <a:rPr lang="en-NZ" dirty="0" smtClean="0"/>
              <a:t> </a:t>
            </a:r>
            <a:r>
              <a:rPr lang="en-NZ" dirty="0" err="1" smtClean="0"/>
              <a:t>thể</a:t>
            </a:r>
            <a:endParaRPr lang="en-NZ" dirty="0" smtClean="0"/>
          </a:p>
          <a:p>
            <a:pPr>
              <a:buNone/>
            </a:pPr>
            <a:r>
              <a:rPr lang="en-NZ" dirty="0" smtClean="0"/>
              <a:t>16. </a:t>
            </a:r>
            <a:r>
              <a:rPr lang="en-NZ" dirty="0" err="1" smtClean="0"/>
              <a:t>Giải</a:t>
            </a:r>
            <a:r>
              <a:rPr lang="en-NZ" dirty="0" smtClean="0"/>
              <a:t> </a:t>
            </a:r>
            <a:r>
              <a:rPr lang="en-NZ" dirty="0" err="1" smtClean="0"/>
              <a:t>quyết</a:t>
            </a:r>
            <a:r>
              <a:rPr lang="en-NZ" dirty="0" smtClean="0"/>
              <a:t> </a:t>
            </a:r>
            <a:r>
              <a:rPr lang="en-NZ" dirty="0" err="1" smtClean="0"/>
              <a:t>khiếu</a:t>
            </a:r>
            <a:r>
              <a:rPr lang="en-NZ" dirty="0" smtClean="0"/>
              <a:t> </a:t>
            </a:r>
            <a:r>
              <a:rPr lang="en-NZ" dirty="0" err="1" smtClean="0"/>
              <a:t>tố</a:t>
            </a:r>
            <a:r>
              <a:rPr lang="en-NZ" dirty="0" smtClean="0"/>
              <a:t>, </a:t>
            </a:r>
            <a:r>
              <a:rPr lang="en-NZ" dirty="0" err="1" smtClean="0"/>
              <a:t>tranh</a:t>
            </a:r>
            <a:r>
              <a:rPr lang="en-NZ" dirty="0" smtClean="0"/>
              <a:t> </a:t>
            </a:r>
            <a:r>
              <a:rPr lang="en-NZ" dirty="0" err="1" smtClean="0"/>
              <a:t>chấp</a:t>
            </a:r>
            <a:r>
              <a:rPr lang="en-NZ" dirty="0" smtClean="0"/>
              <a:t> </a:t>
            </a:r>
            <a:r>
              <a:rPr lang="en-NZ" dirty="0" err="1" smtClean="0"/>
              <a:t>lao</a:t>
            </a:r>
            <a:r>
              <a:rPr lang="en-NZ" dirty="0" smtClean="0"/>
              <a:t> </a:t>
            </a:r>
            <a:r>
              <a:rPr lang="en-NZ" dirty="0" err="1" smtClean="0"/>
              <a:t>động</a:t>
            </a:r>
            <a:endParaRPr lang="en-NZ" dirty="0" smtClean="0"/>
          </a:p>
          <a:p>
            <a:pPr>
              <a:buNone/>
            </a:pPr>
            <a:r>
              <a:rPr lang="en-NZ" dirty="0" smtClean="0"/>
              <a:t>17. </a:t>
            </a:r>
            <a:r>
              <a:rPr lang="en-NZ" dirty="0" err="1" smtClean="0"/>
              <a:t>Giao</a:t>
            </a:r>
            <a:r>
              <a:rPr lang="en-NZ" dirty="0" smtClean="0"/>
              <a:t> </a:t>
            </a:r>
            <a:r>
              <a:rPr lang="en-NZ" dirty="0" err="1" smtClean="0"/>
              <a:t>tiếp</a:t>
            </a:r>
            <a:r>
              <a:rPr lang="en-NZ" dirty="0" smtClean="0"/>
              <a:t> </a:t>
            </a:r>
            <a:r>
              <a:rPr lang="en-NZ" dirty="0" err="1" smtClean="0"/>
              <a:t>nhân</a:t>
            </a:r>
            <a:r>
              <a:rPr lang="en-NZ" dirty="0" smtClean="0"/>
              <a:t> </a:t>
            </a:r>
            <a:r>
              <a:rPr lang="en-NZ" dirty="0" err="1" smtClean="0"/>
              <a:t>sự</a:t>
            </a:r>
            <a:endParaRPr lang="en-NZ" dirty="0" smtClean="0"/>
          </a:p>
          <a:p>
            <a:pPr>
              <a:buNone/>
            </a:pPr>
            <a:r>
              <a:rPr lang="en-NZ" dirty="0" smtClean="0"/>
              <a:t>18. </a:t>
            </a:r>
            <a:r>
              <a:rPr lang="en-NZ" dirty="0" err="1" smtClean="0"/>
              <a:t>Thực</a:t>
            </a:r>
            <a:r>
              <a:rPr lang="en-NZ" dirty="0" smtClean="0"/>
              <a:t> </a:t>
            </a:r>
            <a:r>
              <a:rPr lang="en-NZ" dirty="0" err="1" smtClean="0"/>
              <a:t>hiện</a:t>
            </a:r>
            <a:r>
              <a:rPr lang="en-NZ" dirty="0" smtClean="0"/>
              <a:t> </a:t>
            </a:r>
            <a:r>
              <a:rPr lang="en-NZ" dirty="0" err="1" smtClean="0"/>
              <a:t>các</a:t>
            </a:r>
            <a:r>
              <a:rPr lang="en-NZ" dirty="0" smtClean="0"/>
              <a:t> </a:t>
            </a:r>
            <a:r>
              <a:rPr lang="en-NZ" dirty="0" err="1" smtClean="0"/>
              <a:t>thủ</a:t>
            </a:r>
            <a:r>
              <a:rPr lang="en-NZ" dirty="0" smtClean="0"/>
              <a:t> </a:t>
            </a:r>
            <a:r>
              <a:rPr lang="en-NZ" dirty="0" err="1" smtClean="0"/>
              <a:t>tục</a:t>
            </a:r>
            <a:r>
              <a:rPr lang="en-NZ" dirty="0" smtClean="0"/>
              <a:t> </a:t>
            </a:r>
            <a:r>
              <a:rPr lang="en-NZ" dirty="0" err="1" smtClean="0"/>
              <a:t>thu</a:t>
            </a:r>
            <a:r>
              <a:rPr lang="en-NZ" dirty="0" smtClean="0"/>
              <a:t> </a:t>
            </a:r>
            <a:r>
              <a:rPr lang="en-NZ" dirty="0" err="1" smtClean="0"/>
              <a:t>hút</a:t>
            </a:r>
            <a:r>
              <a:rPr lang="en-NZ" dirty="0" smtClean="0"/>
              <a:t>, </a:t>
            </a:r>
            <a:r>
              <a:rPr lang="en-NZ" dirty="0" err="1" smtClean="0"/>
              <a:t>thuyên</a:t>
            </a:r>
            <a:r>
              <a:rPr lang="en-NZ" dirty="0" smtClean="0"/>
              <a:t> </a:t>
            </a:r>
            <a:r>
              <a:rPr lang="en-NZ" dirty="0" err="1" smtClean="0"/>
              <a:t>chuyển</a:t>
            </a:r>
            <a:r>
              <a:rPr lang="en-NZ" dirty="0" smtClean="0"/>
              <a:t> </a:t>
            </a:r>
            <a:r>
              <a:rPr lang="en-NZ" dirty="0" err="1" smtClean="0"/>
              <a:t>lao</a:t>
            </a:r>
            <a:r>
              <a:rPr lang="en-NZ" dirty="0" smtClean="0"/>
              <a:t> </a:t>
            </a:r>
            <a:r>
              <a:rPr lang="en-NZ" dirty="0" err="1" smtClean="0"/>
              <a:t>động</a:t>
            </a:r>
            <a:r>
              <a:rPr lang="en-NZ" dirty="0" smtClean="0"/>
              <a:t>, </a:t>
            </a:r>
            <a:r>
              <a:rPr lang="en-NZ" dirty="0" err="1" smtClean="0"/>
              <a:t>nghỉ</a:t>
            </a:r>
            <a:r>
              <a:rPr lang="en-NZ" dirty="0" smtClean="0"/>
              <a:t> </a:t>
            </a:r>
            <a:r>
              <a:rPr lang="en-NZ" dirty="0" err="1" smtClean="0"/>
              <a:t>việc</a:t>
            </a:r>
            <a:r>
              <a:rPr lang="en-NZ" dirty="0" smtClean="0"/>
              <a:t>, </a:t>
            </a:r>
            <a:r>
              <a:rPr lang="en-NZ" dirty="0" err="1" smtClean="0"/>
              <a:t>nghỉ</a:t>
            </a:r>
            <a:r>
              <a:rPr lang="en-NZ" dirty="0" smtClean="0"/>
              <a:t> </a:t>
            </a:r>
            <a:r>
              <a:rPr lang="en-NZ" dirty="0" err="1" smtClean="0"/>
              <a:t>hưu</a:t>
            </a:r>
            <a:endParaRPr lang="en-NZ" dirty="0" smtClean="0"/>
          </a:p>
          <a:p>
            <a:pPr>
              <a:buNone/>
            </a:pPr>
            <a:r>
              <a:rPr lang="en-NZ" dirty="0" smtClean="0"/>
              <a:t>19. </a:t>
            </a:r>
            <a:r>
              <a:rPr lang="en-NZ" dirty="0" err="1" smtClean="0"/>
              <a:t>Thực</a:t>
            </a:r>
            <a:r>
              <a:rPr lang="en-NZ" dirty="0" smtClean="0"/>
              <a:t> </a:t>
            </a:r>
            <a:r>
              <a:rPr lang="en-NZ" dirty="0" err="1" smtClean="0"/>
              <a:t>hiện</a:t>
            </a:r>
            <a:r>
              <a:rPr lang="en-NZ" dirty="0" smtClean="0"/>
              <a:t> </a:t>
            </a:r>
            <a:r>
              <a:rPr lang="en-NZ" dirty="0" err="1" smtClean="0"/>
              <a:t>thủ</a:t>
            </a:r>
            <a:r>
              <a:rPr lang="en-NZ" dirty="0" smtClean="0"/>
              <a:t> </a:t>
            </a:r>
            <a:r>
              <a:rPr lang="en-NZ" dirty="0" err="1" smtClean="0"/>
              <a:t>tục</a:t>
            </a:r>
            <a:r>
              <a:rPr lang="en-NZ" dirty="0" smtClean="0"/>
              <a:t> </a:t>
            </a:r>
            <a:r>
              <a:rPr lang="en-NZ" dirty="0" err="1" smtClean="0"/>
              <a:t>nghỉ</a:t>
            </a:r>
            <a:r>
              <a:rPr lang="en-NZ" dirty="0" smtClean="0"/>
              <a:t> </a:t>
            </a:r>
            <a:r>
              <a:rPr lang="en-NZ" dirty="0" err="1" smtClean="0"/>
              <a:t>phép</a:t>
            </a:r>
            <a:r>
              <a:rPr lang="en-NZ" dirty="0" smtClean="0"/>
              <a:t>, </a:t>
            </a:r>
            <a:r>
              <a:rPr lang="en-NZ" dirty="0" err="1" smtClean="0"/>
              <a:t>nghỉ</a:t>
            </a:r>
            <a:r>
              <a:rPr lang="en-NZ" dirty="0" smtClean="0"/>
              <a:t> </a:t>
            </a:r>
            <a:r>
              <a:rPr lang="en-NZ" dirty="0" err="1" smtClean="0"/>
              <a:t>không</a:t>
            </a:r>
            <a:r>
              <a:rPr lang="en-NZ" dirty="0" smtClean="0"/>
              <a:t> </a:t>
            </a:r>
            <a:r>
              <a:rPr lang="en-NZ" dirty="0" err="1" smtClean="0"/>
              <a:t>lương</a:t>
            </a:r>
            <a:endParaRPr lang="en-NZ" dirty="0" smtClean="0"/>
          </a:p>
          <a:p>
            <a:pPr>
              <a:buNone/>
            </a:pPr>
            <a:endParaRPr lang="en-NZ" dirty="0" smtClean="0"/>
          </a:p>
          <a:p>
            <a:endParaRPr lang="en-NZ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/>
          </a:bodyPr>
          <a:lstStyle/>
          <a:p>
            <a:pPr>
              <a:buNone/>
            </a:pPr>
            <a:r>
              <a:rPr lang="en-NZ" dirty="0" smtClean="0"/>
              <a:t>20. </a:t>
            </a:r>
            <a:r>
              <a:rPr lang="en-NZ" dirty="0" err="1" smtClean="0"/>
              <a:t>Kỷ</a:t>
            </a:r>
            <a:r>
              <a:rPr lang="en-NZ" dirty="0" smtClean="0"/>
              <a:t> </a:t>
            </a:r>
            <a:r>
              <a:rPr lang="en-NZ" dirty="0" err="1" smtClean="0"/>
              <a:t>luật</a:t>
            </a:r>
            <a:r>
              <a:rPr lang="en-NZ" dirty="0" smtClean="0"/>
              <a:t> </a:t>
            </a:r>
            <a:r>
              <a:rPr lang="en-NZ" dirty="0" err="1" smtClean="0"/>
              <a:t>và</a:t>
            </a:r>
            <a:r>
              <a:rPr lang="en-NZ" dirty="0" smtClean="0"/>
              <a:t> </a:t>
            </a:r>
            <a:r>
              <a:rPr lang="en-NZ" dirty="0" err="1" smtClean="0"/>
              <a:t>khen</a:t>
            </a:r>
            <a:r>
              <a:rPr lang="en-NZ" dirty="0" smtClean="0"/>
              <a:t> </a:t>
            </a:r>
            <a:r>
              <a:rPr lang="en-NZ" dirty="0" err="1" smtClean="0"/>
              <a:t>thưởng</a:t>
            </a:r>
            <a:endParaRPr lang="en-NZ" dirty="0" smtClean="0"/>
          </a:p>
          <a:p>
            <a:pPr>
              <a:buNone/>
            </a:pPr>
            <a:r>
              <a:rPr lang="en-NZ" dirty="0" smtClean="0"/>
              <a:t>21. </a:t>
            </a:r>
            <a:r>
              <a:rPr lang="en-NZ" dirty="0" err="1" smtClean="0"/>
              <a:t>Công</a:t>
            </a:r>
            <a:r>
              <a:rPr lang="en-NZ" dirty="0" smtClean="0"/>
              <a:t> </a:t>
            </a:r>
            <a:r>
              <a:rPr lang="en-NZ" dirty="0" err="1" smtClean="0"/>
              <a:t>đoàn</a:t>
            </a:r>
            <a:endParaRPr lang="en-NZ" dirty="0" smtClean="0"/>
          </a:p>
          <a:p>
            <a:pPr>
              <a:buNone/>
            </a:pPr>
            <a:r>
              <a:rPr lang="en-NZ" dirty="0" smtClean="0"/>
              <a:t>22. </a:t>
            </a:r>
            <a:r>
              <a:rPr lang="en-NZ" dirty="0" err="1" smtClean="0"/>
              <a:t>Các</a:t>
            </a:r>
            <a:r>
              <a:rPr lang="en-NZ" dirty="0" smtClean="0"/>
              <a:t> </a:t>
            </a:r>
            <a:r>
              <a:rPr lang="en-NZ" dirty="0" err="1" smtClean="0"/>
              <a:t>chương</a:t>
            </a:r>
            <a:r>
              <a:rPr lang="en-NZ" dirty="0" smtClean="0"/>
              <a:t> </a:t>
            </a:r>
            <a:r>
              <a:rPr lang="en-NZ" dirty="0" err="1" smtClean="0"/>
              <a:t>trình</a:t>
            </a:r>
            <a:r>
              <a:rPr lang="en-NZ" dirty="0" smtClean="0"/>
              <a:t> </a:t>
            </a:r>
            <a:r>
              <a:rPr lang="en-NZ" dirty="0" err="1" smtClean="0"/>
              <a:t>thúc</a:t>
            </a:r>
            <a:r>
              <a:rPr lang="en-NZ" dirty="0" smtClean="0"/>
              <a:t> </a:t>
            </a:r>
            <a:r>
              <a:rPr lang="en-NZ" dirty="0" err="1" smtClean="0"/>
              <a:t>đẩy</a:t>
            </a:r>
            <a:r>
              <a:rPr lang="en-NZ" dirty="0" smtClean="0"/>
              <a:t> </a:t>
            </a:r>
            <a:r>
              <a:rPr lang="en-NZ" dirty="0" err="1" smtClean="0"/>
              <a:t>sáng</a:t>
            </a:r>
            <a:r>
              <a:rPr lang="en-NZ" dirty="0" smtClean="0"/>
              <a:t> </a:t>
            </a:r>
            <a:r>
              <a:rPr lang="en-NZ" dirty="0" err="1" smtClean="0"/>
              <a:t>kiến</a:t>
            </a:r>
            <a:endParaRPr lang="en-NZ" dirty="0" smtClean="0"/>
          </a:p>
          <a:p>
            <a:pPr>
              <a:buNone/>
            </a:pPr>
            <a:r>
              <a:rPr lang="en-NZ" dirty="0" smtClean="0"/>
              <a:t>23. </a:t>
            </a:r>
            <a:r>
              <a:rPr lang="en-NZ" dirty="0" err="1" smtClean="0"/>
              <a:t>Chương</a:t>
            </a:r>
            <a:r>
              <a:rPr lang="en-NZ" dirty="0" smtClean="0"/>
              <a:t> </a:t>
            </a:r>
            <a:r>
              <a:rPr lang="en-NZ" dirty="0" err="1" smtClean="0"/>
              <a:t>trình</a:t>
            </a:r>
            <a:r>
              <a:rPr lang="en-NZ" dirty="0" smtClean="0"/>
              <a:t> </a:t>
            </a:r>
            <a:r>
              <a:rPr lang="en-NZ" dirty="0" err="1" smtClean="0"/>
              <a:t>chăm</a:t>
            </a:r>
            <a:r>
              <a:rPr lang="en-NZ" dirty="0" smtClean="0"/>
              <a:t> </a:t>
            </a:r>
            <a:r>
              <a:rPr lang="en-NZ" dirty="0" err="1" smtClean="0"/>
              <a:t>sóc</a:t>
            </a:r>
            <a:r>
              <a:rPr lang="en-NZ" dirty="0" smtClean="0"/>
              <a:t> </a:t>
            </a:r>
            <a:r>
              <a:rPr lang="en-NZ" dirty="0" err="1" smtClean="0"/>
              <a:t>sức</a:t>
            </a:r>
            <a:r>
              <a:rPr lang="en-NZ" dirty="0" smtClean="0"/>
              <a:t> </a:t>
            </a:r>
            <a:r>
              <a:rPr lang="en-NZ" dirty="0" err="1" smtClean="0"/>
              <a:t>khỏe</a:t>
            </a:r>
            <a:r>
              <a:rPr lang="en-NZ" dirty="0" smtClean="0"/>
              <a:t>, y </a:t>
            </a:r>
            <a:r>
              <a:rPr lang="en-NZ" dirty="0" err="1" smtClean="0"/>
              <a:t>tế</a:t>
            </a:r>
            <a:endParaRPr lang="en-NZ" dirty="0" smtClean="0"/>
          </a:p>
          <a:p>
            <a:pPr>
              <a:buNone/>
            </a:pPr>
            <a:r>
              <a:rPr lang="en-NZ" dirty="0" smtClean="0"/>
              <a:t>24. </a:t>
            </a:r>
            <a:r>
              <a:rPr lang="en-NZ" dirty="0" err="1" smtClean="0"/>
              <a:t>Chương</a:t>
            </a:r>
            <a:r>
              <a:rPr lang="en-NZ" dirty="0" smtClean="0"/>
              <a:t> </a:t>
            </a:r>
            <a:r>
              <a:rPr lang="en-NZ" dirty="0" err="1" smtClean="0"/>
              <a:t>trình</a:t>
            </a:r>
            <a:r>
              <a:rPr lang="en-NZ" dirty="0" smtClean="0"/>
              <a:t> </a:t>
            </a:r>
            <a:r>
              <a:rPr lang="en-NZ" dirty="0" err="1" smtClean="0"/>
              <a:t>quan</a:t>
            </a:r>
            <a:r>
              <a:rPr lang="en-NZ" dirty="0" smtClean="0"/>
              <a:t> </a:t>
            </a:r>
            <a:r>
              <a:rPr lang="en-NZ" dirty="0" err="1" smtClean="0"/>
              <a:t>hệ</a:t>
            </a:r>
            <a:r>
              <a:rPr lang="en-NZ" dirty="0" smtClean="0"/>
              <a:t> </a:t>
            </a:r>
            <a:r>
              <a:rPr lang="en-NZ" dirty="0" err="1" smtClean="0"/>
              <a:t>lao</a:t>
            </a:r>
            <a:r>
              <a:rPr lang="en-NZ" dirty="0" smtClean="0"/>
              <a:t> </a:t>
            </a:r>
            <a:r>
              <a:rPr lang="en-NZ" dirty="0" err="1" smtClean="0"/>
              <a:t>động</a:t>
            </a:r>
            <a:r>
              <a:rPr lang="en-NZ" dirty="0" smtClean="0"/>
              <a:t> </a:t>
            </a:r>
            <a:r>
              <a:rPr lang="en-NZ" dirty="0" err="1" smtClean="0"/>
              <a:t>quốc</a:t>
            </a:r>
            <a:r>
              <a:rPr lang="en-NZ" dirty="0" smtClean="0"/>
              <a:t> </a:t>
            </a:r>
            <a:r>
              <a:rPr lang="en-NZ" dirty="0" err="1" smtClean="0"/>
              <a:t>tế</a:t>
            </a:r>
            <a:endParaRPr lang="en-NZ" dirty="0" smtClean="0"/>
          </a:p>
          <a:p>
            <a:pPr>
              <a:buNone/>
            </a:pPr>
            <a:r>
              <a:rPr lang="en-NZ" dirty="0" smtClean="0"/>
              <a:t>25. </a:t>
            </a:r>
            <a:r>
              <a:rPr lang="en-NZ" dirty="0" err="1" smtClean="0"/>
              <a:t>Điều</a:t>
            </a:r>
            <a:r>
              <a:rPr lang="en-NZ" dirty="0" smtClean="0"/>
              <a:t> </a:t>
            </a:r>
            <a:r>
              <a:rPr lang="en-NZ" dirty="0" err="1" smtClean="0"/>
              <a:t>tra</a:t>
            </a:r>
            <a:r>
              <a:rPr lang="en-NZ" dirty="0" smtClean="0"/>
              <a:t> </a:t>
            </a:r>
            <a:r>
              <a:rPr lang="en-NZ" dirty="0" err="1" smtClean="0"/>
              <a:t>về</a:t>
            </a:r>
            <a:r>
              <a:rPr lang="en-NZ" dirty="0" smtClean="0"/>
              <a:t> </a:t>
            </a:r>
            <a:r>
              <a:rPr lang="en-NZ" dirty="0" err="1" smtClean="0"/>
              <a:t>quan</a:t>
            </a:r>
            <a:r>
              <a:rPr lang="en-NZ" dirty="0" smtClean="0"/>
              <a:t> </a:t>
            </a:r>
            <a:r>
              <a:rPr lang="en-NZ" dirty="0" err="1" smtClean="0"/>
              <a:t>điểm</a:t>
            </a:r>
            <a:r>
              <a:rPr lang="en-NZ" dirty="0" smtClean="0"/>
              <a:t> </a:t>
            </a:r>
            <a:r>
              <a:rPr lang="en-NZ" dirty="0" err="1" smtClean="0"/>
              <a:t>của</a:t>
            </a:r>
            <a:r>
              <a:rPr lang="en-NZ" dirty="0" smtClean="0"/>
              <a:t> </a:t>
            </a:r>
            <a:r>
              <a:rPr lang="en-NZ" dirty="0" err="1" smtClean="0"/>
              <a:t>nhân</a:t>
            </a:r>
            <a:r>
              <a:rPr lang="en-NZ" dirty="0" smtClean="0"/>
              <a:t> </a:t>
            </a:r>
            <a:r>
              <a:rPr lang="en-NZ" dirty="0" err="1" smtClean="0"/>
              <a:t>viên</a:t>
            </a:r>
            <a:endParaRPr lang="en-NZ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636680"/>
          </a:xfrm>
        </p:spPr>
        <p:txBody>
          <a:bodyPr>
            <a:normAutofit fontScale="90000"/>
          </a:bodyPr>
          <a:lstStyle/>
          <a:p>
            <a:r>
              <a:rPr lang="en-NZ" dirty="0" smtClean="0"/>
              <a:t>4. CƠ CẤU CỦA BỘ PHẬN NHÂN SỰ </a:t>
            </a:r>
            <a:endParaRPr lang="en-NZ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84784"/>
            <a:ext cx="8686800" cy="5184576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en-NZ" dirty="0" err="1" smtClean="0"/>
              <a:t>Cơ</a:t>
            </a:r>
            <a:r>
              <a:rPr lang="en-NZ" dirty="0" smtClean="0"/>
              <a:t> </a:t>
            </a:r>
            <a:r>
              <a:rPr lang="en-NZ" dirty="0" err="1" smtClean="0"/>
              <a:t>cấu</a:t>
            </a:r>
            <a:r>
              <a:rPr lang="en-NZ" dirty="0" smtClean="0"/>
              <a:t> </a:t>
            </a:r>
            <a:r>
              <a:rPr lang="en-NZ" dirty="0" err="1" smtClean="0"/>
              <a:t>của</a:t>
            </a:r>
            <a:r>
              <a:rPr lang="en-NZ" dirty="0" smtClean="0"/>
              <a:t> </a:t>
            </a:r>
            <a:r>
              <a:rPr lang="en-NZ" dirty="0" err="1" smtClean="0"/>
              <a:t>Bộ</a:t>
            </a:r>
            <a:r>
              <a:rPr lang="en-NZ" dirty="0" smtClean="0"/>
              <a:t> </a:t>
            </a:r>
            <a:r>
              <a:rPr lang="en-NZ" dirty="0" err="1" smtClean="0"/>
              <a:t>phận</a:t>
            </a:r>
            <a:r>
              <a:rPr lang="en-NZ" dirty="0" smtClean="0"/>
              <a:t> </a:t>
            </a:r>
            <a:r>
              <a:rPr lang="en-NZ" dirty="0" err="1" smtClean="0"/>
              <a:t>nhân</a:t>
            </a:r>
            <a:r>
              <a:rPr lang="en-NZ" dirty="0" smtClean="0"/>
              <a:t> </a:t>
            </a:r>
            <a:r>
              <a:rPr lang="en-NZ" dirty="0" err="1" smtClean="0"/>
              <a:t>sự</a:t>
            </a:r>
            <a:r>
              <a:rPr lang="en-NZ" dirty="0" smtClean="0"/>
              <a:t> </a:t>
            </a:r>
            <a:r>
              <a:rPr lang="en-NZ" dirty="0" err="1" smtClean="0"/>
              <a:t>tùy</a:t>
            </a:r>
            <a:r>
              <a:rPr lang="en-NZ" dirty="0" smtClean="0"/>
              <a:t> </a:t>
            </a:r>
            <a:r>
              <a:rPr lang="en-NZ" dirty="0" err="1" smtClean="0"/>
              <a:t>thuộc</a:t>
            </a:r>
            <a:r>
              <a:rPr lang="en-NZ" dirty="0" smtClean="0"/>
              <a:t> </a:t>
            </a:r>
            <a:r>
              <a:rPr lang="en-NZ" dirty="0" err="1" smtClean="0"/>
              <a:t>vào</a:t>
            </a:r>
            <a:r>
              <a:rPr lang="en-NZ" dirty="0" smtClean="0"/>
              <a:t> </a:t>
            </a:r>
            <a:r>
              <a:rPr lang="en-NZ" dirty="0" err="1" smtClean="0"/>
              <a:t>điều</a:t>
            </a:r>
            <a:r>
              <a:rPr lang="en-NZ" dirty="0" smtClean="0"/>
              <a:t> </a:t>
            </a:r>
            <a:r>
              <a:rPr lang="en-NZ" dirty="0" err="1" smtClean="0"/>
              <a:t>kiện</a:t>
            </a:r>
            <a:r>
              <a:rPr lang="en-NZ" dirty="0" smtClean="0"/>
              <a:t> </a:t>
            </a:r>
            <a:r>
              <a:rPr lang="en-NZ" dirty="0" err="1" smtClean="0"/>
              <a:t>cụ</a:t>
            </a:r>
            <a:r>
              <a:rPr lang="en-NZ" dirty="0" smtClean="0"/>
              <a:t> </a:t>
            </a:r>
            <a:r>
              <a:rPr lang="en-NZ" dirty="0" err="1" smtClean="0"/>
              <a:t>thể</a:t>
            </a:r>
            <a:r>
              <a:rPr lang="en-NZ" dirty="0" smtClean="0"/>
              <a:t> (</a:t>
            </a:r>
            <a:r>
              <a:rPr lang="en-NZ" dirty="0" err="1" smtClean="0"/>
              <a:t>quy</a:t>
            </a:r>
            <a:r>
              <a:rPr lang="en-NZ" dirty="0" smtClean="0"/>
              <a:t> </a:t>
            </a:r>
            <a:r>
              <a:rPr lang="en-NZ" dirty="0" err="1" smtClean="0"/>
              <a:t>mô</a:t>
            </a:r>
            <a:r>
              <a:rPr lang="en-NZ" dirty="0" smtClean="0"/>
              <a:t>, </a:t>
            </a:r>
            <a:r>
              <a:rPr lang="en-NZ" dirty="0" err="1" smtClean="0"/>
              <a:t>cơ</a:t>
            </a:r>
            <a:r>
              <a:rPr lang="en-NZ" dirty="0" smtClean="0"/>
              <a:t> </a:t>
            </a:r>
            <a:r>
              <a:rPr lang="en-NZ" dirty="0" err="1" smtClean="0"/>
              <a:t>cấu</a:t>
            </a:r>
            <a:r>
              <a:rPr lang="en-NZ" dirty="0" smtClean="0"/>
              <a:t> </a:t>
            </a:r>
            <a:r>
              <a:rPr lang="en-NZ" dirty="0" err="1" smtClean="0"/>
              <a:t>tổ</a:t>
            </a:r>
            <a:r>
              <a:rPr lang="en-NZ" dirty="0" smtClean="0"/>
              <a:t> </a:t>
            </a:r>
            <a:r>
              <a:rPr lang="en-NZ" dirty="0" err="1" smtClean="0"/>
              <a:t>chức</a:t>
            </a:r>
            <a:r>
              <a:rPr lang="en-NZ" dirty="0" smtClean="0"/>
              <a:t>) </a:t>
            </a:r>
            <a:r>
              <a:rPr lang="en-NZ" dirty="0" err="1" smtClean="0"/>
              <a:t>và</a:t>
            </a:r>
            <a:r>
              <a:rPr lang="en-NZ" dirty="0" smtClean="0"/>
              <a:t> </a:t>
            </a:r>
            <a:r>
              <a:rPr lang="en-NZ" dirty="0" err="1" smtClean="0"/>
              <a:t>đặc</a:t>
            </a:r>
            <a:r>
              <a:rPr lang="en-NZ" dirty="0" smtClean="0"/>
              <a:t> </a:t>
            </a:r>
            <a:r>
              <a:rPr lang="en-NZ" dirty="0" err="1" smtClean="0"/>
              <a:t>điểm</a:t>
            </a:r>
            <a:r>
              <a:rPr lang="en-NZ" dirty="0" smtClean="0"/>
              <a:t> </a:t>
            </a:r>
            <a:r>
              <a:rPr lang="en-NZ" dirty="0" err="1" smtClean="0"/>
              <a:t>của</a:t>
            </a:r>
            <a:r>
              <a:rPr lang="en-NZ" dirty="0" smtClean="0"/>
              <a:t> </a:t>
            </a:r>
            <a:r>
              <a:rPr lang="en-NZ" dirty="0" err="1" smtClean="0"/>
              <a:t>tổ</a:t>
            </a:r>
            <a:r>
              <a:rPr lang="en-NZ" dirty="0" smtClean="0"/>
              <a:t> </a:t>
            </a:r>
            <a:r>
              <a:rPr lang="en-NZ" dirty="0" err="1" smtClean="0"/>
              <a:t>chức</a:t>
            </a:r>
            <a:r>
              <a:rPr lang="en-NZ" dirty="0" smtClean="0"/>
              <a:t>:</a:t>
            </a:r>
          </a:p>
          <a:p>
            <a:pPr>
              <a:buFontTx/>
              <a:buChar char="-"/>
            </a:pPr>
            <a:r>
              <a:rPr lang="en-NZ" b="1" i="1" dirty="0" err="1" smtClean="0"/>
              <a:t>Quy</a:t>
            </a:r>
            <a:r>
              <a:rPr lang="en-NZ" b="1" i="1" dirty="0" smtClean="0"/>
              <a:t> </a:t>
            </a:r>
            <a:r>
              <a:rPr lang="en-NZ" b="1" i="1" dirty="0" err="1" smtClean="0"/>
              <a:t>mô</a:t>
            </a:r>
            <a:r>
              <a:rPr lang="en-NZ" b="1" i="1" dirty="0" smtClean="0"/>
              <a:t> </a:t>
            </a:r>
            <a:r>
              <a:rPr lang="en-NZ" b="1" i="1" dirty="0" err="1" smtClean="0"/>
              <a:t>nhỏ</a:t>
            </a:r>
            <a:r>
              <a:rPr lang="en-NZ" dirty="0" smtClean="0"/>
              <a:t>: </a:t>
            </a:r>
            <a:r>
              <a:rPr lang="en-NZ" dirty="0" err="1" smtClean="0"/>
              <a:t>Lãnh</a:t>
            </a:r>
            <a:r>
              <a:rPr lang="en-NZ" dirty="0" smtClean="0"/>
              <a:t> </a:t>
            </a:r>
            <a:r>
              <a:rPr lang="en-NZ" dirty="0" err="1" smtClean="0"/>
              <a:t>đạo</a:t>
            </a:r>
            <a:r>
              <a:rPr lang="en-NZ" dirty="0" smtClean="0"/>
              <a:t> </a:t>
            </a:r>
            <a:r>
              <a:rPr lang="en-NZ" dirty="0" err="1" smtClean="0"/>
              <a:t>tổ</a:t>
            </a:r>
            <a:r>
              <a:rPr lang="en-NZ" dirty="0" smtClean="0"/>
              <a:t> </a:t>
            </a:r>
            <a:r>
              <a:rPr lang="en-NZ" dirty="0" err="1" smtClean="0"/>
              <a:t>chức</a:t>
            </a:r>
            <a:r>
              <a:rPr lang="en-NZ" dirty="0" smtClean="0"/>
              <a:t> </a:t>
            </a:r>
            <a:r>
              <a:rPr lang="en-NZ" dirty="0" err="1" smtClean="0"/>
              <a:t>kiêm</a:t>
            </a:r>
            <a:r>
              <a:rPr lang="en-NZ" dirty="0" smtClean="0"/>
              <a:t> </a:t>
            </a:r>
            <a:r>
              <a:rPr lang="en-NZ" dirty="0" err="1" smtClean="0"/>
              <a:t>công</a:t>
            </a:r>
            <a:r>
              <a:rPr lang="en-NZ" dirty="0" smtClean="0"/>
              <a:t> </a:t>
            </a:r>
            <a:r>
              <a:rPr lang="en-NZ" dirty="0" err="1" smtClean="0"/>
              <a:t>tác</a:t>
            </a:r>
            <a:r>
              <a:rPr lang="en-NZ" dirty="0" smtClean="0"/>
              <a:t> </a:t>
            </a:r>
            <a:r>
              <a:rPr lang="en-NZ" dirty="0" err="1" smtClean="0"/>
              <a:t>nhân</a:t>
            </a:r>
            <a:r>
              <a:rPr lang="en-NZ" dirty="0" smtClean="0"/>
              <a:t> </a:t>
            </a:r>
            <a:r>
              <a:rPr lang="en-NZ" dirty="0" err="1" smtClean="0"/>
              <a:t>sự</a:t>
            </a:r>
            <a:r>
              <a:rPr lang="en-NZ" dirty="0" smtClean="0"/>
              <a:t> </a:t>
            </a:r>
            <a:r>
              <a:rPr lang="en-NZ" dirty="0" err="1" smtClean="0"/>
              <a:t>hoặc</a:t>
            </a:r>
            <a:r>
              <a:rPr lang="en-NZ" dirty="0" smtClean="0"/>
              <a:t> </a:t>
            </a:r>
            <a:r>
              <a:rPr lang="en-NZ" dirty="0" err="1" smtClean="0"/>
              <a:t>có</a:t>
            </a:r>
            <a:r>
              <a:rPr lang="en-NZ" dirty="0" smtClean="0"/>
              <a:t> </a:t>
            </a:r>
            <a:r>
              <a:rPr lang="en-NZ" dirty="0" err="1" smtClean="0"/>
              <a:t>thể</a:t>
            </a:r>
            <a:r>
              <a:rPr lang="en-NZ" dirty="0" smtClean="0"/>
              <a:t> </a:t>
            </a:r>
            <a:r>
              <a:rPr lang="en-NZ" dirty="0" err="1" smtClean="0"/>
              <a:t>có</a:t>
            </a:r>
            <a:r>
              <a:rPr lang="en-NZ" dirty="0" smtClean="0"/>
              <a:t> </a:t>
            </a:r>
            <a:r>
              <a:rPr lang="en-NZ" dirty="0" err="1" smtClean="0"/>
              <a:t>trợ</a:t>
            </a:r>
            <a:r>
              <a:rPr lang="en-NZ" dirty="0" smtClean="0"/>
              <a:t> </a:t>
            </a:r>
            <a:r>
              <a:rPr lang="en-NZ" dirty="0" err="1" smtClean="0"/>
              <a:t>lý</a:t>
            </a:r>
            <a:r>
              <a:rPr lang="en-NZ" dirty="0" smtClean="0"/>
              <a:t> </a:t>
            </a:r>
            <a:r>
              <a:rPr lang="en-NZ" dirty="0" err="1" smtClean="0"/>
              <a:t>giúp</a:t>
            </a:r>
            <a:r>
              <a:rPr lang="en-NZ" dirty="0" smtClean="0"/>
              <a:t> </a:t>
            </a:r>
            <a:r>
              <a:rPr lang="en-NZ" dirty="0" err="1" smtClean="0"/>
              <a:t>việc</a:t>
            </a:r>
            <a:r>
              <a:rPr lang="en-NZ" dirty="0" smtClean="0"/>
              <a:t> </a:t>
            </a:r>
            <a:r>
              <a:rPr lang="en-NZ" dirty="0" err="1" smtClean="0"/>
              <a:t>về</a:t>
            </a:r>
            <a:r>
              <a:rPr lang="en-NZ" dirty="0" smtClean="0"/>
              <a:t> </a:t>
            </a:r>
            <a:r>
              <a:rPr lang="en-NZ" dirty="0" err="1" smtClean="0"/>
              <a:t>nhân</a:t>
            </a:r>
            <a:r>
              <a:rPr lang="en-NZ" dirty="0" smtClean="0"/>
              <a:t> </a:t>
            </a:r>
            <a:r>
              <a:rPr lang="en-NZ" dirty="0" err="1" smtClean="0"/>
              <a:t>sự</a:t>
            </a:r>
            <a:endParaRPr lang="en-NZ" dirty="0" smtClean="0"/>
          </a:p>
          <a:p>
            <a:pPr>
              <a:buFontTx/>
              <a:buChar char="-"/>
            </a:pPr>
            <a:r>
              <a:rPr lang="en-NZ" b="1" i="1" dirty="0" err="1" smtClean="0"/>
              <a:t>Quy</a:t>
            </a:r>
            <a:r>
              <a:rPr lang="en-NZ" b="1" i="1" dirty="0" smtClean="0"/>
              <a:t> </a:t>
            </a:r>
            <a:r>
              <a:rPr lang="en-NZ" b="1" i="1" dirty="0" err="1" smtClean="0"/>
              <a:t>mô</a:t>
            </a:r>
            <a:r>
              <a:rPr lang="en-NZ" b="1" i="1" dirty="0" smtClean="0"/>
              <a:t> </a:t>
            </a:r>
            <a:r>
              <a:rPr lang="en-NZ" b="1" i="1" dirty="0" err="1" smtClean="0"/>
              <a:t>vừa</a:t>
            </a:r>
            <a:r>
              <a:rPr lang="en-NZ" dirty="0" smtClean="0"/>
              <a:t>: </a:t>
            </a:r>
            <a:r>
              <a:rPr lang="en-NZ" dirty="0" err="1" smtClean="0"/>
              <a:t>Có</a:t>
            </a:r>
            <a:r>
              <a:rPr lang="en-NZ" dirty="0" smtClean="0"/>
              <a:t> </a:t>
            </a:r>
            <a:r>
              <a:rPr lang="en-NZ" dirty="0" err="1" smtClean="0"/>
              <a:t>bộ</a:t>
            </a:r>
            <a:r>
              <a:rPr lang="en-NZ" dirty="0" smtClean="0"/>
              <a:t> </a:t>
            </a:r>
            <a:r>
              <a:rPr lang="en-NZ" dirty="0" err="1" smtClean="0"/>
              <a:t>phận</a:t>
            </a:r>
            <a:r>
              <a:rPr lang="en-NZ" dirty="0" smtClean="0"/>
              <a:t> </a:t>
            </a:r>
            <a:r>
              <a:rPr lang="en-NZ" dirty="0" err="1" smtClean="0"/>
              <a:t>nhân</a:t>
            </a:r>
            <a:r>
              <a:rPr lang="en-NZ" dirty="0" smtClean="0"/>
              <a:t> </a:t>
            </a:r>
            <a:r>
              <a:rPr lang="en-NZ" dirty="0" err="1" smtClean="0"/>
              <a:t>sự</a:t>
            </a:r>
            <a:r>
              <a:rPr lang="en-NZ" dirty="0" smtClean="0"/>
              <a:t> </a:t>
            </a:r>
            <a:r>
              <a:rPr lang="en-NZ" dirty="0" err="1" smtClean="0"/>
              <a:t>đặt</a:t>
            </a:r>
            <a:r>
              <a:rPr lang="en-NZ" dirty="0" smtClean="0"/>
              <a:t> </a:t>
            </a:r>
            <a:r>
              <a:rPr lang="en-NZ" dirty="0" err="1" smtClean="0"/>
              <a:t>dưới</a:t>
            </a:r>
            <a:r>
              <a:rPr lang="en-NZ" dirty="0" smtClean="0"/>
              <a:t> </a:t>
            </a:r>
            <a:r>
              <a:rPr lang="en-NZ" dirty="0" err="1" smtClean="0"/>
              <a:t>phòng</a:t>
            </a:r>
            <a:r>
              <a:rPr lang="en-NZ" dirty="0" smtClean="0"/>
              <a:t> </a:t>
            </a:r>
            <a:r>
              <a:rPr lang="en-NZ" dirty="0" err="1" smtClean="0"/>
              <a:t>hành</a:t>
            </a:r>
            <a:r>
              <a:rPr lang="en-NZ" dirty="0" smtClean="0"/>
              <a:t> </a:t>
            </a:r>
            <a:r>
              <a:rPr lang="en-NZ" dirty="0" err="1" smtClean="0"/>
              <a:t>chính</a:t>
            </a:r>
            <a:r>
              <a:rPr lang="en-NZ" dirty="0" smtClean="0"/>
              <a:t> –</a:t>
            </a:r>
            <a:r>
              <a:rPr lang="en-NZ" dirty="0" err="1" smtClean="0"/>
              <a:t>quản</a:t>
            </a:r>
            <a:r>
              <a:rPr lang="en-NZ" dirty="0" smtClean="0"/>
              <a:t> </a:t>
            </a:r>
            <a:r>
              <a:rPr lang="en-NZ" dirty="0" err="1" smtClean="0"/>
              <a:t>trị</a:t>
            </a:r>
            <a:endParaRPr lang="en-NZ" dirty="0" smtClean="0"/>
          </a:p>
          <a:p>
            <a:pPr>
              <a:buFontTx/>
              <a:buChar char="-"/>
            </a:pPr>
            <a:r>
              <a:rPr lang="en-NZ" b="1" i="1" dirty="0" err="1" smtClean="0"/>
              <a:t>Quy</a:t>
            </a:r>
            <a:r>
              <a:rPr lang="en-NZ" b="1" i="1" dirty="0" smtClean="0"/>
              <a:t> </a:t>
            </a:r>
            <a:r>
              <a:rPr lang="en-NZ" b="1" i="1" dirty="0" err="1" smtClean="0"/>
              <a:t>mô</a:t>
            </a:r>
            <a:r>
              <a:rPr lang="en-NZ" b="1" i="1" dirty="0" smtClean="0"/>
              <a:t> </a:t>
            </a:r>
            <a:r>
              <a:rPr lang="en-NZ" b="1" i="1" dirty="0" err="1" smtClean="0"/>
              <a:t>lớn</a:t>
            </a:r>
            <a:r>
              <a:rPr lang="en-NZ" dirty="0" smtClean="0"/>
              <a:t>: </a:t>
            </a:r>
            <a:r>
              <a:rPr lang="en-NZ" dirty="0" err="1" smtClean="0"/>
              <a:t>Bộ</a:t>
            </a:r>
            <a:r>
              <a:rPr lang="en-NZ" dirty="0" smtClean="0"/>
              <a:t> </a:t>
            </a:r>
            <a:r>
              <a:rPr lang="en-NZ" dirty="0" err="1" smtClean="0"/>
              <a:t>phận</a:t>
            </a:r>
            <a:r>
              <a:rPr lang="en-NZ" dirty="0" smtClean="0"/>
              <a:t> </a:t>
            </a:r>
            <a:r>
              <a:rPr lang="en-NZ" dirty="0" err="1" smtClean="0"/>
              <a:t>nhân</a:t>
            </a:r>
            <a:r>
              <a:rPr lang="en-NZ" dirty="0" smtClean="0"/>
              <a:t> </a:t>
            </a:r>
            <a:r>
              <a:rPr lang="en-NZ" dirty="0" err="1" smtClean="0"/>
              <a:t>sự</a:t>
            </a:r>
            <a:r>
              <a:rPr lang="en-NZ" dirty="0" smtClean="0"/>
              <a:t> do </a:t>
            </a:r>
            <a:r>
              <a:rPr lang="en-NZ" dirty="0" err="1" smtClean="0"/>
              <a:t>một</a:t>
            </a:r>
            <a:r>
              <a:rPr lang="en-NZ" dirty="0" smtClean="0"/>
              <a:t> </a:t>
            </a:r>
            <a:r>
              <a:rPr lang="en-NZ" dirty="0" err="1" smtClean="0"/>
              <a:t>phó</a:t>
            </a:r>
            <a:r>
              <a:rPr lang="en-NZ" dirty="0" smtClean="0"/>
              <a:t> </a:t>
            </a:r>
            <a:r>
              <a:rPr lang="en-NZ" dirty="0" err="1" smtClean="0"/>
              <a:t>giám</a:t>
            </a:r>
            <a:r>
              <a:rPr lang="en-NZ" dirty="0" smtClean="0"/>
              <a:t> </a:t>
            </a:r>
            <a:r>
              <a:rPr lang="en-NZ" dirty="0" err="1" smtClean="0"/>
              <a:t>đốc</a:t>
            </a:r>
            <a:r>
              <a:rPr lang="en-NZ" dirty="0" smtClean="0"/>
              <a:t> </a:t>
            </a:r>
            <a:r>
              <a:rPr lang="en-NZ" dirty="0" err="1" smtClean="0"/>
              <a:t>nhân</a:t>
            </a:r>
            <a:r>
              <a:rPr lang="en-NZ" dirty="0" smtClean="0"/>
              <a:t> </a:t>
            </a:r>
            <a:r>
              <a:rPr lang="en-NZ" dirty="0" err="1" smtClean="0"/>
              <a:t>sự</a:t>
            </a:r>
            <a:r>
              <a:rPr lang="en-NZ" dirty="0" smtClean="0"/>
              <a:t> </a:t>
            </a:r>
            <a:r>
              <a:rPr lang="en-NZ" dirty="0" err="1" smtClean="0"/>
              <a:t>phụ</a:t>
            </a:r>
            <a:r>
              <a:rPr lang="en-NZ" dirty="0" smtClean="0"/>
              <a:t> </a:t>
            </a:r>
            <a:r>
              <a:rPr lang="en-NZ" dirty="0" err="1" smtClean="0"/>
              <a:t>trách</a:t>
            </a:r>
            <a:r>
              <a:rPr lang="en-NZ" dirty="0" smtClean="0"/>
              <a:t>; </a:t>
            </a:r>
            <a:r>
              <a:rPr lang="en-NZ" dirty="0" err="1" smtClean="0"/>
              <a:t>bao</a:t>
            </a:r>
            <a:r>
              <a:rPr lang="en-NZ" dirty="0" smtClean="0"/>
              <a:t> </a:t>
            </a:r>
            <a:r>
              <a:rPr lang="en-NZ" dirty="0" err="1" smtClean="0"/>
              <a:t>gồm</a:t>
            </a:r>
            <a:r>
              <a:rPr lang="en-NZ" dirty="0" smtClean="0"/>
              <a:t> </a:t>
            </a:r>
            <a:r>
              <a:rPr lang="en-NZ" dirty="0" err="1" smtClean="0"/>
              <a:t>nhiều</a:t>
            </a:r>
            <a:r>
              <a:rPr lang="en-NZ" dirty="0" smtClean="0"/>
              <a:t> </a:t>
            </a:r>
            <a:r>
              <a:rPr lang="en-NZ" dirty="0" err="1" smtClean="0"/>
              <a:t>phòng</a:t>
            </a:r>
            <a:r>
              <a:rPr lang="en-NZ" dirty="0" smtClean="0"/>
              <a:t> ban </a:t>
            </a:r>
            <a:r>
              <a:rPr lang="en-NZ" dirty="0" err="1" smtClean="0"/>
              <a:t>thực</a:t>
            </a:r>
            <a:r>
              <a:rPr lang="en-NZ" dirty="0" smtClean="0"/>
              <a:t> </a:t>
            </a:r>
            <a:r>
              <a:rPr lang="en-NZ" dirty="0" err="1" smtClean="0"/>
              <a:t>hiện</a:t>
            </a:r>
            <a:r>
              <a:rPr lang="en-NZ" dirty="0" smtClean="0"/>
              <a:t> </a:t>
            </a:r>
            <a:r>
              <a:rPr lang="en-NZ" dirty="0" err="1" smtClean="0"/>
              <a:t>các</a:t>
            </a:r>
            <a:r>
              <a:rPr lang="en-NZ" dirty="0" smtClean="0"/>
              <a:t> </a:t>
            </a:r>
            <a:r>
              <a:rPr lang="en-NZ" dirty="0" err="1" smtClean="0"/>
              <a:t>chức</a:t>
            </a:r>
            <a:r>
              <a:rPr lang="en-NZ" dirty="0" smtClean="0"/>
              <a:t> </a:t>
            </a:r>
            <a:r>
              <a:rPr lang="en-NZ" dirty="0" err="1" smtClean="0"/>
              <a:t>năng</a:t>
            </a:r>
            <a:r>
              <a:rPr lang="en-NZ" dirty="0" smtClean="0"/>
              <a:t> </a:t>
            </a:r>
            <a:r>
              <a:rPr lang="en-NZ" dirty="0" err="1" smtClean="0"/>
              <a:t>nhân</a:t>
            </a:r>
            <a:r>
              <a:rPr lang="en-NZ" dirty="0" smtClean="0"/>
              <a:t> </a:t>
            </a:r>
            <a:r>
              <a:rPr lang="en-NZ" dirty="0" err="1" smtClean="0"/>
              <a:t>sự</a:t>
            </a:r>
            <a:r>
              <a:rPr lang="en-NZ" dirty="0" smtClean="0"/>
              <a:t> </a:t>
            </a:r>
            <a:r>
              <a:rPr lang="en-NZ" dirty="0" err="1" smtClean="0"/>
              <a:t>khác</a:t>
            </a:r>
            <a:r>
              <a:rPr lang="en-NZ" dirty="0" smtClean="0"/>
              <a:t> </a:t>
            </a:r>
            <a:r>
              <a:rPr lang="en-NZ" dirty="0" err="1" smtClean="0"/>
              <a:t>nhau</a:t>
            </a:r>
            <a:endParaRPr lang="en-NZ" dirty="0" smtClean="0"/>
          </a:p>
          <a:p>
            <a:pPr>
              <a:buFontTx/>
              <a:buChar char="-"/>
            </a:pPr>
            <a:r>
              <a:rPr lang="en-NZ" b="1" i="1" dirty="0" err="1" smtClean="0"/>
              <a:t>Quy</a:t>
            </a:r>
            <a:r>
              <a:rPr lang="en-NZ" b="1" i="1" dirty="0" smtClean="0"/>
              <a:t> </a:t>
            </a:r>
            <a:r>
              <a:rPr lang="en-NZ" b="1" i="1" dirty="0" err="1" smtClean="0"/>
              <a:t>mô</a:t>
            </a:r>
            <a:r>
              <a:rPr lang="en-NZ" b="1" i="1" dirty="0" smtClean="0"/>
              <a:t> </a:t>
            </a:r>
            <a:r>
              <a:rPr lang="en-NZ" b="1" i="1" dirty="0" err="1" smtClean="0"/>
              <a:t>cực</a:t>
            </a:r>
            <a:r>
              <a:rPr lang="en-NZ" b="1" i="1" dirty="0" smtClean="0"/>
              <a:t> </a:t>
            </a:r>
            <a:r>
              <a:rPr lang="en-NZ" b="1" i="1" dirty="0" err="1" smtClean="0"/>
              <a:t>lớn</a:t>
            </a:r>
            <a:r>
              <a:rPr lang="en-NZ" b="1" dirty="0" smtClean="0"/>
              <a:t>: </a:t>
            </a:r>
            <a:r>
              <a:rPr lang="en-NZ" dirty="0" err="1" smtClean="0"/>
              <a:t>Bộ</a:t>
            </a:r>
            <a:r>
              <a:rPr lang="en-NZ" dirty="0" smtClean="0"/>
              <a:t> </a:t>
            </a:r>
            <a:r>
              <a:rPr lang="en-NZ" dirty="0" err="1" smtClean="0"/>
              <a:t>phận</a:t>
            </a:r>
            <a:r>
              <a:rPr lang="en-NZ" dirty="0" smtClean="0"/>
              <a:t> </a:t>
            </a:r>
            <a:r>
              <a:rPr lang="en-NZ" dirty="0" err="1" smtClean="0"/>
              <a:t>nhân</a:t>
            </a:r>
            <a:r>
              <a:rPr lang="en-NZ" dirty="0" smtClean="0"/>
              <a:t> </a:t>
            </a:r>
            <a:r>
              <a:rPr lang="en-NZ" dirty="0" err="1" smtClean="0"/>
              <a:t>sự</a:t>
            </a:r>
            <a:r>
              <a:rPr lang="en-NZ" dirty="0" smtClean="0"/>
              <a:t> do </a:t>
            </a:r>
            <a:r>
              <a:rPr lang="en-NZ" dirty="0" err="1" smtClean="0"/>
              <a:t>một</a:t>
            </a:r>
            <a:r>
              <a:rPr lang="en-NZ" dirty="0" smtClean="0"/>
              <a:t> </a:t>
            </a:r>
            <a:r>
              <a:rPr lang="en-NZ" dirty="0" err="1" smtClean="0"/>
              <a:t>Phó</a:t>
            </a:r>
            <a:r>
              <a:rPr lang="en-NZ" dirty="0" smtClean="0"/>
              <a:t> </a:t>
            </a:r>
            <a:r>
              <a:rPr lang="en-NZ" dirty="0" err="1" smtClean="0"/>
              <a:t>Tổng</a:t>
            </a:r>
            <a:r>
              <a:rPr lang="en-NZ" dirty="0" smtClean="0"/>
              <a:t> </a:t>
            </a:r>
            <a:r>
              <a:rPr lang="en-NZ" dirty="0" err="1" smtClean="0"/>
              <a:t>giám</a:t>
            </a:r>
            <a:r>
              <a:rPr lang="en-NZ" dirty="0" smtClean="0"/>
              <a:t> </a:t>
            </a:r>
            <a:r>
              <a:rPr lang="en-NZ" dirty="0" err="1" smtClean="0"/>
              <a:t>đốc</a:t>
            </a:r>
            <a:r>
              <a:rPr lang="en-NZ" dirty="0" smtClean="0"/>
              <a:t> </a:t>
            </a:r>
            <a:r>
              <a:rPr lang="en-NZ" dirty="0" err="1" smtClean="0"/>
              <a:t>nhân</a:t>
            </a:r>
            <a:r>
              <a:rPr lang="en-NZ" dirty="0" smtClean="0"/>
              <a:t> </a:t>
            </a:r>
            <a:r>
              <a:rPr lang="en-NZ" dirty="0" err="1" smtClean="0"/>
              <a:t>sự</a:t>
            </a:r>
            <a:r>
              <a:rPr lang="en-NZ" dirty="0" smtClean="0"/>
              <a:t> </a:t>
            </a:r>
            <a:r>
              <a:rPr lang="en-NZ" dirty="0" err="1" smtClean="0"/>
              <a:t>phụ</a:t>
            </a:r>
            <a:r>
              <a:rPr lang="en-NZ" dirty="0" smtClean="0"/>
              <a:t> </a:t>
            </a:r>
            <a:r>
              <a:rPr lang="en-NZ" dirty="0" err="1" smtClean="0"/>
              <a:t>trách</a:t>
            </a:r>
            <a:r>
              <a:rPr lang="en-NZ" dirty="0" smtClean="0"/>
              <a:t>; </a:t>
            </a:r>
            <a:r>
              <a:rPr lang="en-NZ" dirty="0" err="1" smtClean="0"/>
              <a:t>dưới</a:t>
            </a:r>
            <a:r>
              <a:rPr lang="en-NZ" dirty="0" smtClean="0"/>
              <a:t> </a:t>
            </a:r>
            <a:r>
              <a:rPr lang="en-NZ" dirty="0" err="1" smtClean="0"/>
              <a:t>là</a:t>
            </a:r>
            <a:r>
              <a:rPr lang="en-NZ" dirty="0" smtClean="0"/>
              <a:t> </a:t>
            </a:r>
            <a:r>
              <a:rPr lang="en-NZ" dirty="0" err="1" smtClean="0"/>
              <a:t>các</a:t>
            </a:r>
            <a:r>
              <a:rPr lang="en-NZ" dirty="0" smtClean="0"/>
              <a:t> </a:t>
            </a:r>
            <a:r>
              <a:rPr lang="en-NZ" dirty="0" err="1" smtClean="0"/>
              <a:t>Giám</a:t>
            </a:r>
            <a:r>
              <a:rPr lang="en-NZ" dirty="0" smtClean="0"/>
              <a:t> </a:t>
            </a:r>
            <a:r>
              <a:rPr lang="en-NZ" dirty="0" err="1" smtClean="0"/>
              <a:t>đốc</a:t>
            </a:r>
            <a:r>
              <a:rPr lang="en-NZ" dirty="0" smtClean="0"/>
              <a:t> </a:t>
            </a:r>
            <a:r>
              <a:rPr lang="en-NZ" dirty="0" err="1" smtClean="0"/>
              <a:t>phụ</a:t>
            </a:r>
            <a:r>
              <a:rPr lang="en-NZ" dirty="0" smtClean="0"/>
              <a:t> </a:t>
            </a:r>
            <a:r>
              <a:rPr lang="en-NZ" dirty="0" err="1" smtClean="0"/>
              <a:t>trách</a:t>
            </a:r>
            <a:r>
              <a:rPr lang="en-NZ" dirty="0" smtClean="0"/>
              <a:t> </a:t>
            </a:r>
            <a:r>
              <a:rPr lang="en-NZ" dirty="0" err="1" smtClean="0"/>
              <a:t>các</a:t>
            </a:r>
            <a:r>
              <a:rPr lang="en-NZ" dirty="0" smtClean="0"/>
              <a:t> ban </a:t>
            </a:r>
            <a:r>
              <a:rPr lang="en-NZ" dirty="0" err="1" smtClean="0"/>
              <a:t>chức</a:t>
            </a:r>
            <a:r>
              <a:rPr lang="en-NZ" dirty="0" smtClean="0"/>
              <a:t> </a:t>
            </a:r>
            <a:r>
              <a:rPr lang="en-NZ" dirty="0" err="1" smtClean="0"/>
              <a:t>năng</a:t>
            </a:r>
            <a:r>
              <a:rPr lang="en-NZ" dirty="0" smtClean="0"/>
              <a:t>; </a:t>
            </a:r>
            <a:r>
              <a:rPr lang="en-NZ" dirty="0" err="1" smtClean="0"/>
              <a:t>dưới</a:t>
            </a:r>
            <a:r>
              <a:rPr lang="en-NZ" dirty="0" smtClean="0"/>
              <a:t> </a:t>
            </a:r>
            <a:r>
              <a:rPr lang="en-NZ" dirty="0" err="1" smtClean="0"/>
              <a:t>cùng</a:t>
            </a:r>
            <a:r>
              <a:rPr lang="en-NZ" dirty="0" smtClean="0"/>
              <a:t> </a:t>
            </a:r>
            <a:r>
              <a:rPr lang="en-NZ" dirty="0" err="1" smtClean="0"/>
              <a:t>là</a:t>
            </a:r>
            <a:r>
              <a:rPr lang="en-NZ" dirty="0" smtClean="0"/>
              <a:t> </a:t>
            </a:r>
            <a:r>
              <a:rPr lang="en-NZ" dirty="0" err="1" smtClean="0"/>
              <a:t>đội</a:t>
            </a:r>
            <a:r>
              <a:rPr lang="en-NZ" dirty="0" smtClean="0"/>
              <a:t> </a:t>
            </a:r>
            <a:r>
              <a:rPr lang="en-NZ" dirty="0" err="1" smtClean="0"/>
              <a:t>ngũ</a:t>
            </a:r>
            <a:r>
              <a:rPr lang="en-NZ" dirty="0" smtClean="0"/>
              <a:t> </a:t>
            </a:r>
            <a:r>
              <a:rPr lang="en-NZ" dirty="0" err="1" smtClean="0"/>
              <a:t>nhân</a:t>
            </a:r>
            <a:r>
              <a:rPr lang="en-NZ" dirty="0" smtClean="0"/>
              <a:t> </a:t>
            </a:r>
            <a:r>
              <a:rPr lang="en-NZ" dirty="0" err="1" smtClean="0"/>
              <a:t>viên</a:t>
            </a:r>
            <a:r>
              <a:rPr lang="en-NZ" dirty="0" smtClean="0"/>
              <a:t> </a:t>
            </a:r>
            <a:r>
              <a:rPr lang="en-NZ" dirty="0" err="1" smtClean="0"/>
              <a:t>thực</a:t>
            </a:r>
            <a:r>
              <a:rPr lang="en-NZ" dirty="0" smtClean="0"/>
              <a:t> </a:t>
            </a:r>
            <a:r>
              <a:rPr lang="en-NZ" dirty="0" err="1" smtClean="0"/>
              <a:t>hiện</a:t>
            </a:r>
            <a:r>
              <a:rPr lang="en-NZ" dirty="0" smtClean="0"/>
              <a:t> </a:t>
            </a:r>
            <a:r>
              <a:rPr lang="en-NZ" dirty="0" err="1" smtClean="0"/>
              <a:t>từng</a:t>
            </a:r>
            <a:r>
              <a:rPr lang="en-NZ" dirty="0" smtClean="0"/>
              <a:t> </a:t>
            </a:r>
            <a:r>
              <a:rPr lang="en-NZ" dirty="0" err="1" smtClean="0"/>
              <a:t>chức</a:t>
            </a:r>
            <a:r>
              <a:rPr lang="en-NZ" dirty="0" smtClean="0"/>
              <a:t> </a:t>
            </a:r>
            <a:r>
              <a:rPr lang="en-NZ" dirty="0" err="1" smtClean="0"/>
              <a:t>năng</a:t>
            </a:r>
            <a:r>
              <a:rPr lang="en-NZ" dirty="0" smtClean="0"/>
              <a:t>.</a:t>
            </a:r>
            <a:endParaRPr lang="en-NZ" b="1" dirty="0" smtClean="0"/>
          </a:p>
          <a:p>
            <a:pPr>
              <a:buFontTx/>
              <a:buChar char="-"/>
            </a:pPr>
            <a:endParaRPr lang="en-N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852704"/>
          </a:xfrm>
        </p:spPr>
        <p:txBody>
          <a:bodyPr/>
          <a:lstStyle/>
          <a:p>
            <a:r>
              <a:rPr lang="en-NZ" dirty="0" smtClean="0"/>
              <a:t>5. NHÀ QUẢN LÝ NHÂN SỰ</a:t>
            </a:r>
            <a:endParaRPr lang="en-NZ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00808"/>
            <a:ext cx="8229600" cy="4623792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en-NZ" dirty="0" err="1" smtClean="0"/>
              <a:t>Tính</a:t>
            </a:r>
            <a:r>
              <a:rPr lang="en-NZ" dirty="0" smtClean="0"/>
              <a:t> </a:t>
            </a:r>
            <a:r>
              <a:rPr lang="en-NZ" dirty="0" err="1" smtClean="0"/>
              <a:t>chuyên</a:t>
            </a:r>
            <a:r>
              <a:rPr lang="en-NZ" dirty="0" smtClean="0"/>
              <a:t> </a:t>
            </a:r>
            <a:r>
              <a:rPr lang="en-NZ" dirty="0" err="1" smtClean="0"/>
              <a:t>nghiệp</a:t>
            </a:r>
            <a:r>
              <a:rPr lang="en-NZ" dirty="0" smtClean="0"/>
              <a:t>: </a:t>
            </a:r>
            <a:r>
              <a:rPr lang="en-NZ" dirty="0" err="1" smtClean="0"/>
              <a:t>Đây</a:t>
            </a:r>
            <a:r>
              <a:rPr lang="en-NZ" dirty="0" smtClean="0"/>
              <a:t> </a:t>
            </a:r>
            <a:r>
              <a:rPr lang="en-NZ" dirty="0" err="1" smtClean="0"/>
              <a:t>là</a:t>
            </a:r>
            <a:r>
              <a:rPr lang="en-NZ" dirty="0" smtClean="0"/>
              <a:t> </a:t>
            </a:r>
            <a:r>
              <a:rPr lang="en-NZ" dirty="0" err="1" smtClean="0"/>
              <a:t>một</a:t>
            </a:r>
            <a:r>
              <a:rPr lang="en-NZ" dirty="0" smtClean="0"/>
              <a:t> </a:t>
            </a:r>
            <a:r>
              <a:rPr lang="en-NZ" dirty="0" err="1" smtClean="0"/>
              <a:t>nghề</a:t>
            </a:r>
            <a:r>
              <a:rPr lang="en-NZ" dirty="0" smtClean="0"/>
              <a:t>. Do </a:t>
            </a:r>
            <a:r>
              <a:rPr lang="en-NZ" dirty="0" err="1" smtClean="0"/>
              <a:t>đó</a:t>
            </a:r>
            <a:r>
              <a:rPr lang="en-NZ" dirty="0" smtClean="0"/>
              <a:t>, </a:t>
            </a:r>
            <a:r>
              <a:rPr lang="en-NZ" dirty="0" err="1" smtClean="0"/>
              <a:t>đòi</a:t>
            </a:r>
            <a:r>
              <a:rPr lang="en-NZ" dirty="0" smtClean="0"/>
              <a:t> </a:t>
            </a:r>
            <a:r>
              <a:rPr lang="en-NZ" dirty="0" err="1" smtClean="0"/>
              <a:t>hỏi</a:t>
            </a:r>
            <a:r>
              <a:rPr lang="en-NZ" dirty="0" smtClean="0"/>
              <a:t> </a:t>
            </a:r>
            <a:r>
              <a:rPr lang="en-NZ" dirty="0" err="1" smtClean="0"/>
              <a:t>trình</a:t>
            </a:r>
            <a:r>
              <a:rPr lang="en-NZ" dirty="0" smtClean="0"/>
              <a:t> </a:t>
            </a:r>
            <a:r>
              <a:rPr lang="en-NZ" dirty="0" err="1" smtClean="0"/>
              <a:t>độ</a:t>
            </a:r>
            <a:r>
              <a:rPr lang="en-NZ" dirty="0" smtClean="0"/>
              <a:t> </a:t>
            </a:r>
            <a:r>
              <a:rPr lang="en-NZ" dirty="0" err="1" smtClean="0"/>
              <a:t>chuyên</a:t>
            </a:r>
            <a:r>
              <a:rPr lang="en-NZ" dirty="0" smtClean="0"/>
              <a:t> </a:t>
            </a:r>
            <a:r>
              <a:rPr lang="en-NZ" dirty="0" err="1" smtClean="0"/>
              <a:t>môn</a:t>
            </a:r>
            <a:r>
              <a:rPr lang="en-NZ" dirty="0" smtClean="0"/>
              <a:t>, </a:t>
            </a:r>
            <a:r>
              <a:rPr lang="en-NZ" dirty="0" err="1" smtClean="0"/>
              <a:t>nghiệp</a:t>
            </a:r>
            <a:r>
              <a:rPr lang="en-NZ" dirty="0" smtClean="0"/>
              <a:t> </a:t>
            </a:r>
            <a:r>
              <a:rPr lang="en-NZ" dirty="0" err="1" smtClean="0"/>
              <a:t>vụ</a:t>
            </a:r>
            <a:r>
              <a:rPr lang="en-NZ" dirty="0" smtClean="0"/>
              <a:t>, </a:t>
            </a:r>
            <a:r>
              <a:rPr lang="en-NZ" dirty="0" err="1" smtClean="0"/>
              <a:t>kỹ</a:t>
            </a:r>
            <a:r>
              <a:rPr lang="en-NZ" dirty="0" smtClean="0"/>
              <a:t> </a:t>
            </a:r>
            <a:r>
              <a:rPr lang="en-NZ" dirty="0" err="1" smtClean="0"/>
              <a:t>năng</a:t>
            </a:r>
            <a:r>
              <a:rPr lang="en-NZ" dirty="0" smtClean="0"/>
              <a:t>, </a:t>
            </a:r>
            <a:r>
              <a:rPr lang="en-NZ" dirty="0" err="1" smtClean="0"/>
              <a:t>kinh</a:t>
            </a:r>
            <a:r>
              <a:rPr lang="en-NZ" dirty="0" smtClean="0"/>
              <a:t> </a:t>
            </a:r>
            <a:r>
              <a:rPr lang="en-NZ" dirty="0" err="1" smtClean="0"/>
              <a:t>nghiệm</a:t>
            </a:r>
            <a:r>
              <a:rPr lang="en-NZ" dirty="0" smtClean="0"/>
              <a:t> </a:t>
            </a:r>
            <a:r>
              <a:rPr lang="en-NZ" dirty="0" err="1" smtClean="0"/>
              <a:t>làm</a:t>
            </a:r>
            <a:r>
              <a:rPr lang="en-NZ" dirty="0" smtClean="0"/>
              <a:t> </a:t>
            </a:r>
            <a:r>
              <a:rPr lang="en-NZ" dirty="0" err="1" smtClean="0"/>
              <a:t>việc</a:t>
            </a:r>
            <a:r>
              <a:rPr lang="en-NZ" dirty="0" smtClean="0"/>
              <a:t> </a:t>
            </a:r>
            <a:r>
              <a:rPr lang="en-NZ" dirty="0" err="1" smtClean="0"/>
              <a:t>và</a:t>
            </a:r>
            <a:r>
              <a:rPr lang="en-NZ" dirty="0" smtClean="0"/>
              <a:t> </a:t>
            </a:r>
            <a:r>
              <a:rPr lang="en-NZ" dirty="0" err="1" smtClean="0"/>
              <a:t>đạo</a:t>
            </a:r>
            <a:r>
              <a:rPr lang="en-NZ" dirty="0" smtClean="0"/>
              <a:t> </a:t>
            </a:r>
            <a:r>
              <a:rPr lang="en-NZ" dirty="0" err="1" smtClean="0"/>
              <a:t>đức</a:t>
            </a:r>
            <a:r>
              <a:rPr lang="en-NZ" dirty="0" smtClean="0"/>
              <a:t> </a:t>
            </a:r>
            <a:r>
              <a:rPr lang="en-NZ" dirty="0" err="1" smtClean="0"/>
              <a:t>nghề</a:t>
            </a:r>
            <a:r>
              <a:rPr lang="en-NZ" dirty="0" smtClean="0"/>
              <a:t> </a:t>
            </a:r>
            <a:r>
              <a:rPr lang="en-NZ" dirty="0" err="1" smtClean="0"/>
              <a:t>nghiệp</a:t>
            </a:r>
            <a:endParaRPr lang="en-NZ" dirty="0" smtClean="0"/>
          </a:p>
          <a:p>
            <a:pPr>
              <a:buFontTx/>
              <a:buChar char="-"/>
            </a:pPr>
            <a:r>
              <a:rPr lang="en-NZ" dirty="0" err="1" smtClean="0"/>
              <a:t>Chuyên</a:t>
            </a:r>
            <a:r>
              <a:rPr lang="en-NZ" dirty="0" smtClean="0"/>
              <a:t> </a:t>
            </a:r>
            <a:r>
              <a:rPr lang="en-NZ" dirty="0" err="1" smtClean="0"/>
              <a:t>môn</a:t>
            </a:r>
            <a:r>
              <a:rPr lang="en-NZ" dirty="0" smtClean="0"/>
              <a:t>: </a:t>
            </a:r>
            <a:r>
              <a:rPr lang="en-NZ" dirty="0" err="1" smtClean="0"/>
              <a:t>Quan</a:t>
            </a:r>
            <a:r>
              <a:rPr lang="en-NZ" dirty="0" smtClean="0"/>
              <a:t> </a:t>
            </a:r>
            <a:r>
              <a:rPr lang="en-NZ" dirty="0" err="1" smtClean="0"/>
              <a:t>hệ</a:t>
            </a:r>
            <a:r>
              <a:rPr lang="en-NZ" dirty="0" smtClean="0"/>
              <a:t> </a:t>
            </a:r>
            <a:r>
              <a:rPr lang="en-NZ" dirty="0" err="1" smtClean="0"/>
              <a:t>lao</a:t>
            </a:r>
            <a:r>
              <a:rPr lang="en-NZ" dirty="0" smtClean="0"/>
              <a:t> </a:t>
            </a:r>
            <a:r>
              <a:rPr lang="en-NZ" dirty="0" err="1" smtClean="0"/>
              <a:t>động</a:t>
            </a:r>
            <a:r>
              <a:rPr lang="en-NZ" dirty="0" smtClean="0"/>
              <a:t>, </a:t>
            </a:r>
            <a:r>
              <a:rPr lang="en-NZ" dirty="0" err="1" smtClean="0"/>
              <a:t>quản</a:t>
            </a:r>
            <a:r>
              <a:rPr lang="en-NZ" dirty="0" smtClean="0"/>
              <a:t> </a:t>
            </a:r>
            <a:r>
              <a:rPr lang="en-NZ" dirty="0" err="1" smtClean="0"/>
              <a:t>trị</a:t>
            </a:r>
            <a:r>
              <a:rPr lang="en-NZ" dirty="0" smtClean="0"/>
              <a:t> </a:t>
            </a:r>
            <a:r>
              <a:rPr lang="en-NZ" dirty="0" err="1" smtClean="0"/>
              <a:t>kinh</a:t>
            </a:r>
            <a:r>
              <a:rPr lang="en-NZ" dirty="0" smtClean="0"/>
              <a:t> </a:t>
            </a:r>
            <a:r>
              <a:rPr lang="en-NZ" dirty="0" err="1" smtClean="0"/>
              <a:t>doanh</a:t>
            </a:r>
            <a:r>
              <a:rPr lang="en-NZ" dirty="0" smtClean="0"/>
              <a:t>, </a:t>
            </a:r>
            <a:r>
              <a:rPr lang="en-NZ" dirty="0" err="1" smtClean="0"/>
              <a:t>quản</a:t>
            </a:r>
            <a:r>
              <a:rPr lang="en-NZ" dirty="0" smtClean="0"/>
              <a:t> </a:t>
            </a:r>
            <a:r>
              <a:rPr lang="en-NZ" dirty="0" err="1" smtClean="0"/>
              <a:t>trị</a:t>
            </a:r>
            <a:r>
              <a:rPr lang="en-NZ" dirty="0" smtClean="0"/>
              <a:t> </a:t>
            </a:r>
            <a:r>
              <a:rPr lang="en-NZ" dirty="0" err="1" smtClean="0"/>
              <a:t>nhân</a:t>
            </a:r>
            <a:r>
              <a:rPr lang="en-NZ" dirty="0" smtClean="0"/>
              <a:t> </a:t>
            </a:r>
            <a:r>
              <a:rPr lang="en-NZ" dirty="0" err="1" smtClean="0"/>
              <a:t>sự</a:t>
            </a:r>
            <a:r>
              <a:rPr lang="en-NZ" dirty="0" smtClean="0"/>
              <a:t>, </a:t>
            </a:r>
            <a:r>
              <a:rPr lang="en-NZ" dirty="0" err="1" smtClean="0"/>
              <a:t>lao</a:t>
            </a:r>
            <a:r>
              <a:rPr lang="en-NZ" dirty="0" smtClean="0"/>
              <a:t> </a:t>
            </a:r>
            <a:r>
              <a:rPr lang="en-NZ" dirty="0" err="1" smtClean="0"/>
              <a:t>động</a:t>
            </a:r>
            <a:r>
              <a:rPr lang="en-NZ" dirty="0" smtClean="0"/>
              <a:t> </a:t>
            </a:r>
            <a:r>
              <a:rPr lang="en-NZ" dirty="0" err="1" smtClean="0"/>
              <a:t>và</a:t>
            </a:r>
            <a:r>
              <a:rPr lang="en-NZ" dirty="0" smtClean="0"/>
              <a:t> </a:t>
            </a:r>
            <a:r>
              <a:rPr lang="en-NZ" dirty="0" err="1" smtClean="0"/>
              <a:t>tiền</a:t>
            </a:r>
            <a:r>
              <a:rPr lang="en-NZ" dirty="0" smtClean="0"/>
              <a:t> </a:t>
            </a:r>
            <a:r>
              <a:rPr lang="en-NZ" dirty="0" err="1" smtClean="0"/>
              <a:t>lương</a:t>
            </a:r>
            <a:endParaRPr lang="en-NZ" dirty="0" smtClean="0"/>
          </a:p>
          <a:p>
            <a:pPr>
              <a:buFontTx/>
              <a:buChar char="-"/>
            </a:pPr>
            <a:r>
              <a:rPr lang="en-NZ" dirty="0" err="1" smtClean="0"/>
              <a:t>Kỹ</a:t>
            </a:r>
            <a:r>
              <a:rPr lang="en-NZ" dirty="0" smtClean="0"/>
              <a:t> </a:t>
            </a:r>
            <a:r>
              <a:rPr lang="en-NZ" dirty="0" err="1" smtClean="0"/>
              <a:t>năng</a:t>
            </a:r>
            <a:r>
              <a:rPr lang="en-NZ" dirty="0" smtClean="0"/>
              <a:t>: </a:t>
            </a:r>
            <a:r>
              <a:rPr lang="en-NZ" dirty="0" err="1" smtClean="0"/>
              <a:t>Kỹ</a:t>
            </a:r>
            <a:r>
              <a:rPr lang="en-NZ" dirty="0" smtClean="0"/>
              <a:t> </a:t>
            </a:r>
            <a:r>
              <a:rPr lang="en-NZ" dirty="0" err="1" smtClean="0"/>
              <a:t>năng</a:t>
            </a:r>
            <a:r>
              <a:rPr lang="en-NZ" dirty="0" smtClean="0"/>
              <a:t> </a:t>
            </a:r>
            <a:r>
              <a:rPr lang="en-NZ" dirty="0" err="1" smtClean="0"/>
              <a:t>giao</a:t>
            </a:r>
            <a:r>
              <a:rPr lang="en-NZ" dirty="0" smtClean="0"/>
              <a:t> </a:t>
            </a:r>
            <a:r>
              <a:rPr lang="en-NZ" dirty="0" err="1" smtClean="0"/>
              <a:t>tiếp</a:t>
            </a:r>
            <a:r>
              <a:rPr lang="en-NZ" dirty="0" smtClean="0"/>
              <a:t> </a:t>
            </a:r>
            <a:r>
              <a:rPr lang="en-NZ" dirty="0" err="1" smtClean="0"/>
              <a:t>bằng</a:t>
            </a:r>
            <a:r>
              <a:rPr lang="en-NZ" dirty="0" smtClean="0"/>
              <a:t> </a:t>
            </a:r>
            <a:r>
              <a:rPr lang="en-NZ" dirty="0" err="1" smtClean="0"/>
              <a:t>chữ</a:t>
            </a:r>
            <a:r>
              <a:rPr lang="en-NZ" dirty="0" smtClean="0"/>
              <a:t> </a:t>
            </a:r>
            <a:r>
              <a:rPr lang="en-NZ" dirty="0" err="1" smtClean="0"/>
              <a:t>viết</a:t>
            </a:r>
            <a:r>
              <a:rPr lang="en-NZ" dirty="0" smtClean="0"/>
              <a:t> </a:t>
            </a:r>
            <a:r>
              <a:rPr lang="en-NZ" dirty="0" err="1" smtClean="0"/>
              <a:t>và</a:t>
            </a:r>
            <a:r>
              <a:rPr lang="en-NZ" dirty="0" smtClean="0"/>
              <a:t> </a:t>
            </a:r>
            <a:r>
              <a:rPr lang="en-NZ" dirty="0" err="1" smtClean="0"/>
              <a:t>lời</a:t>
            </a:r>
            <a:r>
              <a:rPr lang="en-NZ" dirty="0" smtClean="0"/>
              <a:t> </a:t>
            </a:r>
            <a:r>
              <a:rPr lang="en-NZ" dirty="0" err="1" smtClean="0"/>
              <a:t>nói</a:t>
            </a:r>
            <a:r>
              <a:rPr lang="en-NZ" dirty="0" smtClean="0"/>
              <a:t>, </a:t>
            </a:r>
            <a:r>
              <a:rPr lang="en-NZ" dirty="0" err="1" smtClean="0"/>
              <a:t>kỹ</a:t>
            </a:r>
            <a:r>
              <a:rPr lang="en-NZ" dirty="0" smtClean="0"/>
              <a:t> </a:t>
            </a:r>
            <a:r>
              <a:rPr lang="en-NZ" dirty="0" err="1" smtClean="0"/>
              <a:t>năng</a:t>
            </a:r>
            <a:r>
              <a:rPr lang="en-NZ" dirty="0" smtClean="0"/>
              <a:t> </a:t>
            </a:r>
            <a:r>
              <a:rPr lang="en-NZ" dirty="0" err="1" smtClean="0"/>
              <a:t>phân</a:t>
            </a:r>
            <a:r>
              <a:rPr lang="en-NZ" dirty="0" smtClean="0"/>
              <a:t> </a:t>
            </a:r>
            <a:r>
              <a:rPr lang="en-NZ" dirty="0" err="1" smtClean="0"/>
              <a:t>tích</a:t>
            </a:r>
            <a:r>
              <a:rPr lang="en-NZ" dirty="0" smtClean="0"/>
              <a:t>, </a:t>
            </a:r>
            <a:r>
              <a:rPr lang="en-NZ" dirty="0" err="1" smtClean="0"/>
              <a:t>kỹ</a:t>
            </a:r>
            <a:r>
              <a:rPr lang="en-NZ" dirty="0" smtClean="0"/>
              <a:t> </a:t>
            </a:r>
            <a:r>
              <a:rPr lang="en-NZ" dirty="0" err="1" smtClean="0"/>
              <a:t>năng</a:t>
            </a:r>
            <a:r>
              <a:rPr lang="en-NZ" dirty="0" smtClean="0"/>
              <a:t> </a:t>
            </a:r>
            <a:r>
              <a:rPr lang="en-NZ" dirty="0" err="1" smtClean="0"/>
              <a:t>điều</a:t>
            </a:r>
            <a:r>
              <a:rPr lang="en-NZ" dirty="0" smtClean="0"/>
              <a:t> </a:t>
            </a:r>
            <a:r>
              <a:rPr lang="en-NZ" dirty="0" err="1" smtClean="0"/>
              <a:t>hành</a:t>
            </a:r>
            <a:r>
              <a:rPr lang="en-NZ" dirty="0" smtClean="0"/>
              <a:t> </a:t>
            </a:r>
            <a:r>
              <a:rPr lang="en-NZ" dirty="0" err="1" smtClean="0"/>
              <a:t>và</a:t>
            </a:r>
            <a:r>
              <a:rPr lang="en-NZ" dirty="0" smtClean="0"/>
              <a:t> </a:t>
            </a:r>
            <a:r>
              <a:rPr lang="en-NZ" dirty="0" err="1" smtClean="0"/>
              <a:t>quản</a:t>
            </a:r>
            <a:r>
              <a:rPr lang="en-NZ" dirty="0" smtClean="0"/>
              <a:t> </a:t>
            </a:r>
            <a:r>
              <a:rPr lang="en-NZ" dirty="0" err="1" smtClean="0"/>
              <a:t>lý</a:t>
            </a:r>
            <a:r>
              <a:rPr lang="en-NZ" dirty="0" smtClean="0"/>
              <a:t>, </a:t>
            </a:r>
            <a:r>
              <a:rPr lang="en-NZ" dirty="0" err="1" smtClean="0"/>
              <a:t>kỹ</a:t>
            </a:r>
            <a:r>
              <a:rPr lang="en-NZ" dirty="0" smtClean="0"/>
              <a:t> </a:t>
            </a:r>
            <a:r>
              <a:rPr lang="en-NZ" dirty="0" err="1" smtClean="0"/>
              <a:t>năng</a:t>
            </a:r>
            <a:r>
              <a:rPr lang="en-NZ" dirty="0" smtClean="0"/>
              <a:t> </a:t>
            </a:r>
            <a:r>
              <a:rPr lang="en-NZ" dirty="0" err="1" smtClean="0"/>
              <a:t>giải</a:t>
            </a:r>
            <a:r>
              <a:rPr lang="en-NZ" dirty="0" smtClean="0"/>
              <a:t> </a:t>
            </a:r>
            <a:r>
              <a:rPr lang="en-NZ" dirty="0" err="1" smtClean="0"/>
              <a:t>quyết</a:t>
            </a:r>
            <a:r>
              <a:rPr lang="en-NZ" dirty="0" smtClean="0"/>
              <a:t> </a:t>
            </a:r>
            <a:r>
              <a:rPr lang="en-NZ" dirty="0" err="1" smtClean="0"/>
              <a:t>xung</a:t>
            </a:r>
            <a:r>
              <a:rPr lang="en-NZ" dirty="0" smtClean="0"/>
              <a:t> </a:t>
            </a:r>
            <a:r>
              <a:rPr lang="en-NZ" dirty="0" err="1" smtClean="0"/>
              <a:t>đột</a:t>
            </a:r>
            <a:r>
              <a:rPr lang="en-NZ" dirty="0" smtClean="0"/>
              <a:t>, </a:t>
            </a:r>
            <a:r>
              <a:rPr lang="en-NZ" dirty="0" err="1" smtClean="0"/>
              <a:t>kỹ</a:t>
            </a:r>
            <a:r>
              <a:rPr lang="en-NZ" dirty="0" smtClean="0"/>
              <a:t> </a:t>
            </a:r>
            <a:r>
              <a:rPr lang="en-NZ" dirty="0" err="1" smtClean="0"/>
              <a:t>năng</a:t>
            </a:r>
            <a:r>
              <a:rPr lang="en-NZ" dirty="0" smtClean="0"/>
              <a:t> </a:t>
            </a:r>
            <a:r>
              <a:rPr lang="en-NZ" dirty="0" err="1" smtClean="0"/>
              <a:t>lập</a:t>
            </a:r>
            <a:r>
              <a:rPr lang="en-NZ" dirty="0" smtClean="0"/>
              <a:t> </a:t>
            </a:r>
            <a:r>
              <a:rPr lang="en-NZ" dirty="0" err="1" smtClean="0"/>
              <a:t>kế</a:t>
            </a:r>
            <a:r>
              <a:rPr lang="en-NZ" dirty="0" smtClean="0"/>
              <a:t> </a:t>
            </a:r>
            <a:r>
              <a:rPr lang="en-NZ" dirty="0" err="1" smtClean="0"/>
              <a:t>hoach</a:t>
            </a:r>
            <a:r>
              <a:rPr lang="en-NZ" dirty="0" smtClean="0"/>
              <a:t>, </a:t>
            </a:r>
            <a:r>
              <a:rPr lang="en-NZ" dirty="0" err="1" smtClean="0"/>
              <a:t>kỹ</a:t>
            </a:r>
            <a:r>
              <a:rPr lang="en-NZ" dirty="0" smtClean="0"/>
              <a:t> </a:t>
            </a:r>
            <a:r>
              <a:rPr lang="en-NZ" dirty="0" err="1" smtClean="0"/>
              <a:t>năng</a:t>
            </a:r>
            <a:r>
              <a:rPr lang="en-NZ" dirty="0" smtClean="0"/>
              <a:t> </a:t>
            </a:r>
            <a:r>
              <a:rPr lang="en-NZ" dirty="0" err="1" smtClean="0"/>
              <a:t>sử</a:t>
            </a:r>
            <a:r>
              <a:rPr lang="en-NZ" dirty="0" smtClean="0"/>
              <a:t> </a:t>
            </a:r>
            <a:r>
              <a:rPr lang="en-NZ" dirty="0" err="1" smtClean="0"/>
              <a:t>dụng</a:t>
            </a:r>
            <a:r>
              <a:rPr lang="en-NZ" dirty="0" smtClean="0"/>
              <a:t> </a:t>
            </a:r>
            <a:r>
              <a:rPr lang="en-NZ" dirty="0" err="1" smtClean="0"/>
              <a:t>máy</a:t>
            </a:r>
            <a:r>
              <a:rPr lang="en-NZ" dirty="0" smtClean="0"/>
              <a:t> </a:t>
            </a:r>
            <a:r>
              <a:rPr lang="en-NZ" dirty="0" err="1" smtClean="0"/>
              <a:t>tính</a:t>
            </a:r>
            <a:r>
              <a:rPr lang="en-NZ" dirty="0" smtClean="0"/>
              <a:t>...</a:t>
            </a:r>
          </a:p>
          <a:p>
            <a:pPr>
              <a:buFontTx/>
              <a:buChar char="-"/>
            </a:pPr>
            <a:r>
              <a:rPr lang="en-NZ" dirty="0" err="1" smtClean="0"/>
              <a:t>Phẩm</a:t>
            </a:r>
            <a:r>
              <a:rPr lang="en-NZ" dirty="0" smtClean="0"/>
              <a:t> </a:t>
            </a:r>
            <a:r>
              <a:rPr lang="en-NZ" dirty="0" err="1" smtClean="0"/>
              <a:t>chất</a:t>
            </a:r>
            <a:r>
              <a:rPr lang="en-NZ" dirty="0" smtClean="0"/>
              <a:t>: </a:t>
            </a:r>
            <a:r>
              <a:rPr lang="en-NZ" dirty="0" err="1" smtClean="0"/>
              <a:t>coi</a:t>
            </a:r>
            <a:r>
              <a:rPr lang="en-NZ" dirty="0" smtClean="0"/>
              <a:t> </a:t>
            </a:r>
            <a:r>
              <a:rPr lang="en-NZ" dirty="0" err="1" smtClean="0"/>
              <a:t>trọng</a:t>
            </a:r>
            <a:r>
              <a:rPr lang="en-NZ" dirty="0" smtClean="0"/>
              <a:t> con </a:t>
            </a:r>
            <a:r>
              <a:rPr lang="en-NZ" dirty="0" err="1" smtClean="0"/>
              <a:t>người</a:t>
            </a:r>
            <a:r>
              <a:rPr lang="en-NZ" dirty="0" smtClean="0"/>
              <a:t>, </a:t>
            </a:r>
            <a:r>
              <a:rPr lang="en-NZ" dirty="0" err="1" smtClean="0"/>
              <a:t>công</a:t>
            </a:r>
            <a:r>
              <a:rPr lang="en-NZ" dirty="0" smtClean="0"/>
              <a:t> </a:t>
            </a:r>
            <a:r>
              <a:rPr lang="en-NZ" dirty="0" err="1" smtClean="0"/>
              <a:t>bằng</a:t>
            </a:r>
            <a:r>
              <a:rPr lang="en-NZ" dirty="0" smtClean="0"/>
              <a:t>, </a:t>
            </a:r>
            <a:r>
              <a:rPr lang="en-NZ" dirty="0" err="1" smtClean="0"/>
              <a:t>dân</a:t>
            </a:r>
            <a:r>
              <a:rPr lang="en-NZ" dirty="0" smtClean="0"/>
              <a:t> </a:t>
            </a:r>
            <a:r>
              <a:rPr lang="en-NZ" dirty="0" err="1" smtClean="0"/>
              <a:t>chủ</a:t>
            </a:r>
            <a:r>
              <a:rPr lang="en-NZ" dirty="0" smtClean="0"/>
              <a:t>, </a:t>
            </a:r>
            <a:r>
              <a:rPr lang="en-NZ" dirty="0" err="1" smtClean="0"/>
              <a:t>vị</a:t>
            </a:r>
            <a:r>
              <a:rPr lang="en-NZ" dirty="0" smtClean="0"/>
              <a:t> </a:t>
            </a:r>
            <a:r>
              <a:rPr lang="en-NZ" dirty="0" err="1" smtClean="0"/>
              <a:t>tha</a:t>
            </a:r>
            <a:r>
              <a:rPr lang="en-NZ" dirty="0" smtClean="0"/>
              <a:t>, </a:t>
            </a:r>
            <a:r>
              <a:rPr lang="en-NZ" dirty="0" err="1" smtClean="0"/>
              <a:t>tư</a:t>
            </a:r>
            <a:r>
              <a:rPr lang="en-NZ" dirty="0" smtClean="0"/>
              <a:t> </a:t>
            </a:r>
            <a:r>
              <a:rPr lang="en-NZ" dirty="0" err="1" smtClean="0"/>
              <a:t>cách</a:t>
            </a:r>
            <a:r>
              <a:rPr lang="en-NZ" dirty="0" smtClean="0"/>
              <a:t>, </a:t>
            </a:r>
          </a:p>
          <a:p>
            <a:pPr>
              <a:buFontTx/>
              <a:buChar char="-"/>
            </a:pPr>
            <a:r>
              <a:rPr lang="en-NZ" dirty="0" err="1" smtClean="0"/>
              <a:t>Đạo</a:t>
            </a:r>
            <a:r>
              <a:rPr lang="en-NZ" dirty="0" smtClean="0"/>
              <a:t> </a:t>
            </a:r>
            <a:r>
              <a:rPr lang="en-NZ" dirty="0" err="1" smtClean="0"/>
              <a:t>đức</a:t>
            </a:r>
            <a:r>
              <a:rPr lang="en-NZ" dirty="0" smtClean="0"/>
              <a:t> </a:t>
            </a:r>
            <a:r>
              <a:rPr lang="en-NZ" dirty="0" err="1" smtClean="0"/>
              <a:t>nghề</a:t>
            </a:r>
            <a:r>
              <a:rPr lang="en-NZ" dirty="0" smtClean="0"/>
              <a:t> </a:t>
            </a:r>
            <a:r>
              <a:rPr lang="en-NZ" dirty="0" err="1" smtClean="0"/>
              <a:t>nghiệp</a:t>
            </a:r>
            <a:r>
              <a:rPr lang="en-NZ" dirty="0" smtClean="0"/>
              <a:t>: </a:t>
            </a:r>
            <a:r>
              <a:rPr lang="en-NZ" dirty="0" err="1" smtClean="0"/>
              <a:t>Công</a:t>
            </a:r>
            <a:r>
              <a:rPr lang="en-NZ" dirty="0" smtClean="0"/>
              <a:t> </a:t>
            </a:r>
            <a:r>
              <a:rPr lang="en-NZ" dirty="0" err="1" smtClean="0"/>
              <a:t>bằng</a:t>
            </a:r>
            <a:endParaRPr lang="en-N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265</TotalTime>
  <Words>1334</Words>
  <Application>Microsoft Office PowerPoint</Application>
  <PresentationFormat>On-screen Show (4:3)</PresentationFormat>
  <Paragraphs>137</Paragraphs>
  <Slides>24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24</vt:i4>
      </vt:variant>
    </vt:vector>
  </HeadingPairs>
  <TitlesOfParts>
    <vt:vector size="26" baseType="lpstr">
      <vt:lpstr>Flow</vt:lpstr>
      <vt:lpstr>Custom Design</vt:lpstr>
      <vt:lpstr>BỘ MÁY QUẢN LÝ NNL TRONG TỔ CHỨC</vt:lpstr>
      <vt:lpstr>NỘI DUNG</vt:lpstr>
      <vt:lpstr>1.VAI TRÒ CỦA BỘ PHẬN QUẢN LÝ NHÂN SỰ</vt:lpstr>
      <vt:lpstr>VAI TRÒ...</vt:lpstr>
      <vt:lpstr>2. CHỨC NĂNG CỦA BỘ PHẬN NHÂN SỰ</vt:lpstr>
      <vt:lpstr>3. HOẠT ĐỘNG CỦA BỘ PHẬN NHÂN SỰ</vt:lpstr>
      <vt:lpstr>HOẠT ĐỘNG</vt:lpstr>
      <vt:lpstr>4. CƠ CẤU CỦA BỘ PHẬN NHÂN SỰ </vt:lpstr>
      <vt:lpstr>5. NHÀ QUẢN LÝ NHÂN SỰ</vt:lpstr>
      <vt:lpstr>Bài tập</vt:lpstr>
      <vt:lpstr>KỲ VỌNG  CỦA NGƯỜI LAO ĐỘNG</vt:lpstr>
      <vt:lpstr>NỘI DUNG</vt:lpstr>
      <vt:lpstr>Nhu cầu cơ bản của con người</vt:lpstr>
      <vt:lpstr>1. VIỆC LÀM VÀ ĐIỀU KIỆN LÀM VIỆC</vt:lpstr>
      <vt:lpstr>2. QUYỀN LỢI CÁ NHÂN VÀ LƯƠNG BỔNG</vt:lpstr>
      <vt:lpstr>3.CƠ HỘI</vt:lpstr>
      <vt:lpstr>Slide 17</vt:lpstr>
      <vt:lpstr>XU HƯỚNG VÀ THÁCH THỨC VỚI NGHỀ QUẢN LÝ NHÂN SỰ</vt:lpstr>
      <vt:lpstr>NỘI DUNG</vt:lpstr>
      <vt:lpstr>i. Cơ cấu &amp; tổ chức lao động</vt:lpstr>
      <vt:lpstr>ii. Giá trị và đạo đức</vt:lpstr>
      <vt:lpstr>iii. Trao trách nhiệm, chất lượng công việc, &amp; đánh giá</vt:lpstr>
      <vt:lpstr>iv. Học tập thường xuyên  và ĐTBD</vt:lpstr>
      <vt:lpstr>v. Cơ hội &amp; thách thức trong quản lý NNL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BỘ MÁY QUẢN LÝ NNL TRONG TỔ CHỨC</dc:title>
  <dc:creator>User</dc:creator>
  <cp:lastModifiedBy>User</cp:lastModifiedBy>
  <cp:revision>33</cp:revision>
  <dcterms:created xsi:type="dcterms:W3CDTF">2012-05-03T13:16:26Z</dcterms:created>
  <dcterms:modified xsi:type="dcterms:W3CDTF">2012-05-04T04:02:29Z</dcterms:modified>
</cp:coreProperties>
</file>