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308" r:id="rId2"/>
    <p:sldId id="2306" r:id="rId3"/>
    <p:sldId id="2224" r:id="rId4"/>
    <p:sldId id="2307" r:id="rId5"/>
    <p:sldId id="2228" r:id="rId6"/>
    <p:sldId id="2291" r:id="rId7"/>
    <p:sldId id="2297" r:id="rId8"/>
    <p:sldId id="2225" r:id="rId9"/>
    <p:sldId id="2273" r:id="rId10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88" userDrawn="1">
          <p15:clr>
            <a:srgbClr val="A4A3A4"/>
          </p15:clr>
        </p15:guide>
        <p15:guide id="4" pos="14278" userDrawn="1">
          <p15:clr>
            <a:srgbClr val="A4A3A4"/>
          </p15:clr>
        </p15:guide>
        <p15:guide id="5" pos="1078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11" pos="7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A484D"/>
    <a:srgbClr val="000000"/>
    <a:srgbClr val="817E9A"/>
    <a:srgbClr val="583F52"/>
    <a:srgbClr val="000E36"/>
    <a:srgbClr val="4AEDDE"/>
    <a:srgbClr val="3B1F4D"/>
    <a:srgbClr val="FDEA57"/>
    <a:srgbClr val="74FBC3"/>
    <a:srgbClr val="F6D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6" autoAdjust="0"/>
    <p:restoredTop sz="93750" autoAdjust="0"/>
  </p:normalViewPr>
  <p:slideViewPr>
    <p:cSldViewPr snapToGrid="0" snapToObjects="1">
      <p:cViewPr varScale="1">
        <p:scale>
          <a:sx n="55" d="100"/>
          <a:sy n="55" d="100"/>
        </p:scale>
        <p:origin x="608" y="232"/>
      </p:cViewPr>
      <p:guideLst>
        <p:guide orient="horz" pos="8088"/>
        <p:guide pos="14278"/>
        <p:guide pos="1078"/>
        <p:guide orient="horz" pos="504"/>
        <p:guide pos="76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12/11/18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90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936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650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26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790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02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425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821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643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16059924" y="3033132"/>
            <a:ext cx="5341019" cy="782815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9643409" y="3033132"/>
            <a:ext cx="5341019" cy="782815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8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41"/>
          </p:nvPr>
        </p:nvSpPr>
        <p:spPr>
          <a:xfrm>
            <a:off x="0" y="0"/>
            <a:ext cx="12154829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7850459" y="12578576"/>
            <a:ext cx="8207297" cy="691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9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2623180" y="12333249"/>
            <a:ext cx="2787805" cy="691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Light" charset="0"/>
            </a:endParaRPr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41"/>
          </p:nvPr>
        </p:nvSpPr>
        <p:spPr>
          <a:xfrm>
            <a:off x="18335206" y="0"/>
            <a:ext cx="6042444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42"/>
          </p:nvPr>
        </p:nvSpPr>
        <p:spPr>
          <a:xfrm>
            <a:off x="12188825" y="0"/>
            <a:ext cx="5899899" cy="671303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43"/>
          </p:nvPr>
        </p:nvSpPr>
        <p:spPr>
          <a:xfrm>
            <a:off x="12188825" y="7002966"/>
            <a:ext cx="5899899" cy="671303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608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150080" y="4951141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18150080" y="8854069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31"/>
          </p:nvPr>
        </p:nvSpPr>
        <p:spPr>
          <a:xfrm>
            <a:off x="14269454" y="8854069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32"/>
          </p:nvPr>
        </p:nvSpPr>
        <p:spPr>
          <a:xfrm>
            <a:off x="10411134" y="8854069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33"/>
          </p:nvPr>
        </p:nvSpPr>
        <p:spPr>
          <a:xfrm>
            <a:off x="2649882" y="8854069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34"/>
          </p:nvPr>
        </p:nvSpPr>
        <p:spPr>
          <a:xfrm>
            <a:off x="18150080" y="1070517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35"/>
          </p:nvPr>
        </p:nvSpPr>
        <p:spPr>
          <a:xfrm>
            <a:off x="14269454" y="1070517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36"/>
          </p:nvPr>
        </p:nvSpPr>
        <p:spPr>
          <a:xfrm>
            <a:off x="10411134" y="1070517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37"/>
          </p:nvPr>
        </p:nvSpPr>
        <p:spPr>
          <a:xfrm>
            <a:off x="2649882" y="1070517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2649882" y="4951141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38"/>
          </p:nvPr>
        </p:nvSpPr>
        <p:spPr>
          <a:xfrm>
            <a:off x="6530508" y="8854069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39"/>
          </p:nvPr>
        </p:nvSpPr>
        <p:spPr>
          <a:xfrm>
            <a:off x="6530508" y="1070517"/>
            <a:ext cx="3568390" cy="359069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9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ll about my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876370" y="0"/>
            <a:ext cx="15501279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28"/>
          <p:cNvSpPr>
            <a:spLocks noGrp="1"/>
          </p:cNvSpPr>
          <p:nvPr>
            <p:ph type="pic" sz="quarter" idx="46"/>
          </p:nvPr>
        </p:nvSpPr>
        <p:spPr>
          <a:xfrm>
            <a:off x="2899314" y="1674798"/>
            <a:ext cx="3058805" cy="354821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806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077093" y="12489366"/>
            <a:ext cx="6579219" cy="7805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Light" charset="0"/>
            </a:endParaRP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-9015" y="0"/>
            <a:ext cx="24386666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44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7518400"/>
            <a:ext cx="8006576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191662" y="7518400"/>
            <a:ext cx="7986294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6363042" y="7518400"/>
            <a:ext cx="8014608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3991" r:id="rId2"/>
    <p:sldLayoutId id="2147483981" r:id="rId3"/>
    <p:sldLayoutId id="2147483982" r:id="rId4"/>
    <p:sldLayoutId id="2147484006" r:id="rId5"/>
    <p:sldLayoutId id="2147484112" r:id="rId6"/>
    <p:sldLayoutId id="2147484119" r:id="rId7"/>
    <p:sldLayoutId id="2147484123" r:id="rId8"/>
  </p:sldLayoutIdLs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4400" kern="1200">
          <a:solidFill>
            <a:schemeClr val="tx1"/>
          </a:solidFill>
          <a:latin typeface="Montserrat Hairline" charset="0"/>
          <a:ea typeface="Montserrat Hairline" charset="0"/>
          <a:cs typeface="Montserrat Hairline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000" kern="1200" dirty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rot="16200000" flipH="1" flipV="1">
            <a:off x="10986782" y="3437757"/>
            <a:ext cx="1962686" cy="1450302"/>
          </a:xfrm>
          <a:prstGeom prst="rt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78288" y="5934456"/>
            <a:ext cx="9870330" cy="2141612"/>
          </a:xfrm>
          <a:prstGeom prst="rect">
            <a:avLst/>
          </a:prstGeom>
          <a:noFill/>
        </p:spPr>
        <p:txBody>
          <a:bodyPr wrap="none" lIns="365760" tIns="0" rIns="0" bIns="0" rtlCol="0">
            <a:spAutoFit/>
          </a:bodyPr>
          <a:lstStyle/>
          <a:p>
            <a:pPr algn="ctr">
              <a:lnSpc>
                <a:spcPts val="16700"/>
              </a:lnSpc>
            </a:pPr>
            <a:r>
              <a:rPr lang="en-US" sz="16000" spc="3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POR</a:t>
            </a:r>
            <a:r>
              <a:rPr lang="en-US" sz="16000" spc="300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TO</a:t>
            </a:r>
          </a:p>
        </p:txBody>
      </p:sp>
      <p:sp>
        <p:nvSpPr>
          <p:cNvPr id="20" name="Rectangle 19"/>
          <p:cNvSpPr>
            <a:spLocks/>
          </p:cNvSpPr>
          <p:nvPr/>
        </p:nvSpPr>
        <p:spPr bwMode="auto">
          <a:xfrm>
            <a:off x="7155557" y="8054916"/>
            <a:ext cx="10102124" cy="80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4572000">
              <a:lnSpc>
                <a:spcPts val="7400"/>
              </a:lnSpc>
            </a:pPr>
            <a:r>
              <a:rPr lang="en-US" sz="3000" spc="1800" dirty="0">
                <a:solidFill>
                  <a:schemeClr val="tx1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  <a:sym typeface="Bebas Neue" charset="0"/>
              </a:rPr>
              <a:t>PRESENTATION TEMPLATE</a:t>
            </a:r>
          </a:p>
        </p:txBody>
      </p:sp>
      <p:sp>
        <p:nvSpPr>
          <p:cNvPr id="8" name="Right Triangle 7"/>
          <p:cNvSpPr/>
          <p:nvPr/>
        </p:nvSpPr>
        <p:spPr>
          <a:xfrm rot="5400000" flipH="1" flipV="1">
            <a:off x="11232109" y="3467493"/>
            <a:ext cx="1962686" cy="1450302"/>
          </a:xfrm>
          <a:prstGeom prst="rt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1686478" y="3727608"/>
            <a:ext cx="764291" cy="88975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70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65374" y="1150575"/>
            <a:ext cx="5878533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Products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1048135" y="2446904"/>
            <a:ext cx="228138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405593" y="723273"/>
            <a:ext cx="5594801" cy="4462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300" spc="600" dirty="0">
                <a:solidFill>
                  <a:schemeClr val="tx1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Great Subtitle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6096" y="3375271"/>
            <a:ext cx="1388522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2078385" y="3988426"/>
            <a:ext cx="10335565" cy="160460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If the asset is available at a price worth investing capital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522284" y="3988426"/>
            <a:ext cx="10335565" cy="2297106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If the asset is available at a price worth investing, it is normally expected either to generate income, or to appreciate in value, so that it can be sold at a higher price may bear a risk of loss of some or all of their capital invested whereas in saving such as in a bank deposit the risk of loss in nominal value is normally remote</a:t>
            </a: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E8B86280-588B-7646-AD83-11819293FA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0"/>
          <a:stretch/>
        </p:blipFill>
        <p:spPr>
          <a:xfrm>
            <a:off x="8191662" y="7518400"/>
            <a:ext cx="7986294" cy="6197600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3A8FACDA-7474-5948-B770-FAAF7B8121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18400"/>
            <a:ext cx="8006576" cy="6197600"/>
          </a:xfrm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5D82E7F4-27C0-1E40-9998-214EFD89407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63042" y="7518400"/>
            <a:ext cx="8014608" cy="6197600"/>
          </a:xfrm>
        </p:spPr>
      </p:pic>
    </p:spTree>
    <p:extLst>
      <p:ext uri="{BB962C8B-B14F-4D97-AF65-F5344CB8AC3E}">
        <p14:creationId xmlns:p14="http://schemas.microsoft.com/office/powerpoint/2010/main" val="1633390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8876370" y="0"/>
            <a:ext cx="15501280" cy="13716000"/>
          </a:xfrm>
          <a:prstGeom prst="rect">
            <a:avLst/>
          </a:prstGeom>
          <a:solidFill>
            <a:schemeClr val="tx2">
              <a:lumMod val="95000"/>
              <a:lumOff val="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39749" y="3334215"/>
            <a:ext cx="6175608" cy="704757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14087167" y="6853847"/>
            <a:ext cx="5159838" cy="2297106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331352" y="4641095"/>
            <a:ext cx="4671472" cy="19133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MEET OUR</a:t>
            </a:r>
          </a:p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CEO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1470872" y="6787603"/>
            <a:ext cx="5933538" cy="4930134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</a:t>
            </a:r>
          </a:p>
          <a:p>
            <a:pPr>
              <a:lnSpc>
                <a:spcPts val="2650"/>
              </a:lnSpc>
            </a:pPr>
            <a:endParaRPr lang="en-US" sz="17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investment. If the asset is available at a price worth investing, it is normally expected either to generate income, or to appreciate in value, so that it can be sold at a higher price An investor </a:t>
            </a:r>
          </a:p>
          <a:p>
            <a:pPr>
              <a:lnSpc>
                <a:spcPts val="2650"/>
              </a:lnSpc>
            </a:pPr>
            <a:endParaRPr lang="en-US" sz="17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May bear a risk of loss of some or all of their capital invested whereas in saving such as in a bank deposit the risk of loss in nominal value is normally remote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15566" y="5603245"/>
            <a:ext cx="2044149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JOHN WINTER</a:t>
            </a:r>
          </a:p>
          <a:p>
            <a:pPr algn="ctr"/>
            <a:r>
              <a:rPr lang="en-US" sz="2000" dirty="0">
                <a:latin typeface="Montserrat" charset="0"/>
                <a:ea typeface="Montserrat" charset="0"/>
                <a:cs typeface="Montserrat" charset="0"/>
              </a:rPr>
              <a:t>President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4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974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0238394" y="1150575"/>
            <a:ext cx="3932488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Features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11048135" y="2446904"/>
            <a:ext cx="228138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405593" y="723273"/>
            <a:ext cx="5594801" cy="4462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300" spc="600" dirty="0">
                <a:solidFill>
                  <a:schemeClr val="tx1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Great Subtitle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164571" y="7876243"/>
            <a:ext cx="223009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TAKE PICTURES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04087" y="7876243"/>
            <a:ext cx="2053767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NOTIFICATION</a:t>
            </a:r>
          </a:p>
        </p:txBody>
      </p:sp>
      <p:sp>
        <p:nvSpPr>
          <p:cNvPr id="40" name="Shape 2632"/>
          <p:cNvSpPr/>
          <p:nvPr/>
        </p:nvSpPr>
        <p:spPr>
          <a:xfrm>
            <a:off x="3298205" y="4925633"/>
            <a:ext cx="1656984" cy="2025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algn="ctr"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1" name="TextBox 40"/>
          <p:cNvSpPr txBox="1"/>
          <p:nvPr/>
        </p:nvSpPr>
        <p:spPr>
          <a:xfrm>
            <a:off x="8090856" y="7876243"/>
            <a:ext cx="238078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GREAT SUPPORT</a:t>
            </a:r>
          </a:p>
        </p:txBody>
      </p:sp>
      <p:sp>
        <p:nvSpPr>
          <p:cNvPr id="42" name="Shape 2588"/>
          <p:cNvSpPr/>
          <p:nvPr/>
        </p:nvSpPr>
        <p:spPr>
          <a:xfrm>
            <a:off x="8280897" y="5020733"/>
            <a:ext cx="2025208" cy="1841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algn="ctr"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4" name="TextBox 43"/>
          <p:cNvSpPr txBox="1"/>
          <p:nvPr/>
        </p:nvSpPr>
        <p:spPr>
          <a:xfrm>
            <a:off x="13918662" y="7876243"/>
            <a:ext cx="1954382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BE DESIGNER</a:t>
            </a:r>
          </a:p>
        </p:txBody>
      </p:sp>
      <p:sp>
        <p:nvSpPr>
          <p:cNvPr id="45" name="Shape 2618"/>
          <p:cNvSpPr/>
          <p:nvPr/>
        </p:nvSpPr>
        <p:spPr>
          <a:xfrm>
            <a:off x="13934365" y="4925572"/>
            <a:ext cx="2025010" cy="2025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algn="ctr"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46" name="Shape 2562"/>
          <p:cNvSpPr/>
          <p:nvPr/>
        </p:nvSpPr>
        <p:spPr>
          <a:xfrm>
            <a:off x="19244046" y="4992991"/>
            <a:ext cx="2025204" cy="2025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59" name="Subtitle 2"/>
          <p:cNvSpPr txBox="1">
            <a:spLocks/>
          </p:cNvSpPr>
          <p:nvPr/>
        </p:nvSpPr>
        <p:spPr>
          <a:xfrm>
            <a:off x="7029642" y="8360168"/>
            <a:ext cx="4503208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</a:t>
            </a:r>
          </a:p>
        </p:txBody>
      </p:sp>
      <p:sp>
        <p:nvSpPr>
          <p:cNvPr id="60" name="Subtitle 2"/>
          <p:cNvSpPr txBox="1">
            <a:spLocks/>
          </p:cNvSpPr>
          <p:nvPr/>
        </p:nvSpPr>
        <p:spPr>
          <a:xfrm>
            <a:off x="12644249" y="8360168"/>
            <a:ext cx="4503208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</a:t>
            </a:r>
          </a:p>
        </p:txBody>
      </p:sp>
      <p:sp>
        <p:nvSpPr>
          <p:cNvPr id="61" name="Subtitle 2"/>
          <p:cNvSpPr txBox="1">
            <a:spLocks/>
          </p:cNvSpPr>
          <p:nvPr/>
        </p:nvSpPr>
        <p:spPr>
          <a:xfrm>
            <a:off x="18005044" y="8360168"/>
            <a:ext cx="4503208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</a:t>
            </a:r>
          </a:p>
        </p:txBody>
      </p:sp>
      <p:sp>
        <p:nvSpPr>
          <p:cNvPr id="62" name="Subtitle 2"/>
          <p:cNvSpPr txBox="1">
            <a:spLocks/>
          </p:cNvSpPr>
          <p:nvPr/>
        </p:nvSpPr>
        <p:spPr>
          <a:xfrm>
            <a:off x="1875288" y="8360168"/>
            <a:ext cx="4503210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</a:t>
            </a:r>
          </a:p>
        </p:txBody>
      </p:sp>
    </p:spTree>
    <p:extLst>
      <p:ext uri="{BB962C8B-B14F-4D97-AF65-F5344CB8AC3E}">
        <p14:creationId xmlns:p14="http://schemas.microsoft.com/office/powerpoint/2010/main" val="430678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title 2"/>
          <p:cNvSpPr txBox="1">
            <a:spLocks/>
          </p:cNvSpPr>
          <p:nvPr/>
        </p:nvSpPr>
        <p:spPr>
          <a:xfrm>
            <a:off x="3209283" y="10079302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58144" y="9517183"/>
            <a:ext cx="3411511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great team available</a:t>
            </a: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3209283" y="7692941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58144" y="7130822"/>
            <a:ext cx="3411511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great team available</a:t>
            </a: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3209283" y="5261975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58144" y="4699856"/>
            <a:ext cx="3411511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great team available</a:t>
            </a:r>
          </a:p>
        </p:txBody>
      </p:sp>
      <p:sp>
        <p:nvSpPr>
          <p:cNvPr id="27" name="Shape 2563"/>
          <p:cNvSpPr/>
          <p:nvPr/>
        </p:nvSpPr>
        <p:spPr>
          <a:xfrm>
            <a:off x="2105723" y="4768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8" name="Shape 2588"/>
          <p:cNvSpPr/>
          <p:nvPr/>
        </p:nvSpPr>
        <p:spPr>
          <a:xfrm>
            <a:off x="2105723" y="7262399"/>
            <a:ext cx="558655" cy="507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9" name="Shape 2629"/>
          <p:cNvSpPr/>
          <p:nvPr/>
        </p:nvSpPr>
        <p:spPr>
          <a:xfrm>
            <a:off x="2105723" y="9683233"/>
            <a:ext cx="558810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6" name="TextBox 15"/>
          <p:cNvSpPr txBox="1"/>
          <p:nvPr/>
        </p:nvSpPr>
        <p:spPr>
          <a:xfrm>
            <a:off x="3220547" y="1864253"/>
            <a:ext cx="5745484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Portfolio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936785" y="3160582"/>
            <a:ext cx="228138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94243" y="1436951"/>
            <a:ext cx="5594801" cy="4462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300" spc="600" dirty="0">
                <a:solidFill>
                  <a:schemeClr val="tx1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Great Subtitle Here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BC854AF-4DC2-5243-9D0B-A051BC0AFC1A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76C06E0-AA2D-204B-88F3-1349693776AA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8825" y="7002966"/>
            <a:ext cx="5899899" cy="6713034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1A51D09-AFD4-FC4E-B7ED-04F850EADC53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0728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14293596" y="11269096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442457" y="10706977"/>
            <a:ext cx="480131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Write something great here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4293596" y="6569679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442457" y="6007560"/>
            <a:ext cx="480131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Write something great here</a:t>
            </a: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14293596" y="4138713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442457" y="3576594"/>
            <a:ext cx="480131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Write something great here</a:t>
            </a:r>
          </a:p>
        </p:txBody>
      </p:sp>
      <p:sp>
        <p:nvSpPr>
          <p:cNvPr id="16" name="Shape 2563"/>
          <p:cNvSpPr/>
          <p:nvPr/>
        </p:nvSpPr>
        <p:spPr>
          <a:xfrm>
            <a:off x="13190036" y="364523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7" name="Shape 2588"/>
          <p:cNvSpPr/>
          <p:nvPr/>
        </p:nvSpPr>
        <p:spPr>
          <a:xfrm>
            <a:off x="13190036" y="6139137"/>
            <a:ext cx="558655" cy="507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9" name="TextBox 18"/>
          <p:cNvSpPr txBox="1"/>
          <p:nvPr/>
        </p:nvSpPr>
        <p:spPr>
          <a:xfrm>
            <a:off x="15745861" y="1150575"/>
            <a:ext cx="4216219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Our Goals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6697473" y="2446904"/>
            <a:ext cx="228138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5054931" y="723273"/>
            <a:ext cx="5594801" cy="4462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300" spc="600" dirty="0">
                <a:solidFill>
                  <a:schemeClr val="tx1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Great Subtitle Here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14293596" y="8956040"/>
            <a:ext cx="8334629" cy="91211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442457" y="8393921"/>
            <a:ext cx="4801314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Write something great here</a:t>
            </a:r>
          </a:p>
        </p:txBody>
      </p:sp>
      <p:sp>
        <p:nvSpPr>
          <p:cNvPr id="26" name="Shape 2629"/>
          <p:cNvSpPr/>
          <p:nvPr/>
        </p:nvSpPr>
        <p:spPr>
          <a:xfrm>
            <a:off x="13190036" y="8559971"/>
            <a:ext cx="558810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8" name="Shape 2579"/>
          <p:cNvSpPr/>
          <p:nvPr/>
        </p:nvSpPr>
        <p:spPr>
          <a:xfrm>
            <a:off x="13190035" y="1087302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chemeClr val="tx2"/>
              </a:solidFill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FB76CD6-ED56-B44C-B70E-484D49AB67B3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54829" cy="13716000"/>
          </a:xfrm>
        </p:spPr>
      </p:pic>
    </p:spTree>
    <p:extLst>
      <p:ext uri="{BB962C8B-B14F-4D97-AF65-F5344CB8AC3E}">
        <p14:creationId xmlns:p14="http://schemas.microsoft.com/office/powerpoint/2010/main" val="836331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076882" y="9537259"/>
            <a:ext cx="1949573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JUNE 10, 2017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4547428" y="10099378"/>
            <a:ext cx="17732709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If the asset is available at a price worth investing, it is normally expected either to generate income, or to appreciate in value, so that it can be sold at a higher price An investor may bear a risk of loss of some or all of their capital invested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96290" y="9460315"/>
            <a:ext cx="5969904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3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LUNCH WITH THE PRESIDENT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5586" y="3963875"/>
            <a:ext cx="2000869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APRIL 21, 2017</a:t>
            </a: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547428" y="4525994"/>
            <a:ext cx="17732709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If the asset is available at a price worth investing, it is normally expected either to generate income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96290" y="3886931"/>
            <a:ext cx="5982728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3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CONFERENCE WITH OUR CEO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30396" y="6729378"/>
            <a:ext cx="1996059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JUNE 05, 2017</a:t>
            </a: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4547428" y="7291497"/>
            <a:ext cx="17732709" cy="125836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0"/>
              </a:lnSpc>
            </a:pPr>
            <a:r>
              <a:rPr lang="en-US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investment. If the asset is available at a price worth investing, it is normally expected either to generate income, or to appreciate in value, so that it can be sold at a higher price An investor may bear a risk of loss of some or all of their capital invested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96290" y="6652434"/>
            <a:ext cx="6529352" cy="5539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3000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CONFERENCE IN AUSTIN, TEXAS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033131" y="7291497"/>
            <a:ext cx="0" cy="21264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33131" y="4503692"/>
            <a:ext cx="0" cy="21264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876639" y="1150575"/>
            <a:ext cx="6655989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6000" b="1" spc="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Event Schedule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1048135" y="2446904"/>
            <a:ext cx="228138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405593" y="723273"/>
            <a:ext cx="5594801" cy="4462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300" spc="600" dirty="0">
                <a:solidFill>
                  <a:schemeClr val="tx1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 Great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621761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73225" y="2274848"/>
            <a:ext cx="20949748" cy="94339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780729" y="2743200"/>
            <a:ext cx="5887844" cy="8430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364214" y="2743200"/>
            <a:ext cx="5887844" cy="8430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2631" y="3636773"/>
            <a:ext cx="2627642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0329" y="5063378"/>
            <a:ext cx="3094117" cy="49244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600" i="1" dirty="0">
                <a:latin typeface="Source Sans Pro" charset="0"/>
                <a:ea typeface="Source Sans Pro" charset="0"/>
                <a:cs typeface="Source Sans Pro" charset="0"/>
              </a:rPr>
              <a:t>Minimal Presentation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281876" y="4482790"/>
            <a:ext cx="101661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2"/>
          <p:cNvSpPr txBox="1">
            <a:spLocks/>
          </p:cNvSpPr>
          <p:nvPr/>
        </p:nvSpPr>
        <p:spPr>
          <a:xfrm>
            <a:off x="2038819" y="5865454"/>
            <a:ext cx="6068532" cy="164308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3650"/>
              </a:lnSpc>
            </a:pPr>
            <a:r>
              <a:rPr lang="en-US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2852444" y="9050056"/>
            <a:ext cx="5332551" cy="48891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50"/>
              </a:lnSpc>
            </a:pPr>
            <a:r>
              <a:rPr lang="en-US" sz="20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Worth </a:t>
            </a:r>
            <a:r>
              <a:rPr lang="en-US" sz="2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investing, it is normally expected</a:t>
            </a:r>
          </a:p>
        </p:txBody>
      </p:sp>
      <p:sp>
        <p:nvSpPr>
          <p:cNvPr id="6" name="Triangle 5"/>
          <p:cNvSpPr/>
          <p:nvPr/>
        </p:nvSpPr>
        <p:spPr>
          <a:xfrm rot="5400000">
            <a:off x="2615146" y="7883564"/>
            <a:ext cx="206968" cy="1784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8" name="Triangle 17"/>
          <p:cNvSpPr/>
          <p:nvPr/>
        </p:nvSpPr>
        <p:spPr>
          <a:xfrm rot="5400000">
            <a:off x="2615146" y="8552198"/>
            <a:ext cx="206968" cy="1784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19" name="Triangle 18"/>
          <p:cNvSpPr/>
          <p:nvPr/>
        </p:nvSpPr>
        <p:spPr>
          <a:xfrm rot="5400000">
            <a:off x="2615146" y="9205305"/>
            <a:ext cx="206968" cy="1784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 Light" charset="0"/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2852444" y="7751984"/>
            <a:ext cx="5332551" cy="48891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50"/>
              </a:lnSpc>
            </a:pPr>
            <a:r>
              <a:rPr lang="en-US" sz="2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2852444" y="8437906"/>
            <a:ext cx="5332551" cy="48891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50"/>
              </a:lnSpc>
            </a:pPr>
            <a:r>
              <a:rPr lang="en-US" sz="2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Also called an investment. If the asset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5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5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6022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/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8" name="Picture Placeholder 17"/>
          <p:cNvPicPr>
            <a:picLocks noGrp="1" noChangeAspect="1"/>
          </p:cNvPicPr>
          <p:nvPr>
            <p:ph type="pic" sz="quarter" idx="3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/>
          <p:cNvPicPr>
            <a:picLocks noGrp="1" noChangeAspect="1"/>
          </p:cNvPicPr>
          <p:nvPr>
            <p:ph type="pic" sz="quarter" idx="3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3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/>
          <p:cNvPicPr>
            <a:picLocks noGrp="1" noChangeAspect="1"/>
          </p:cNvPicPr>
          <p:nvPr>
            <p:ph type="pic" sz="quarter" idx="3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3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3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36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37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3" name="Picture Placeholder 22"/>
          <p:cNvPicPr>
            <a:picLocks noGrp="1" noChangeAspect="1"/>
          </p:cNvPicPr>
          <p:nvPr>
            <p:ph type="pic" sz="quarter" idx="38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/>
          <p:cNvPicPr>
            <a:picLocks noGrp="1" noChangeAspect="1"/>
          </p:cNvPicPr>
          <p:nvPr>
            <p:ph type="pic" sz="quarter" idx="39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17" r="25817"/>
          <a:stretch>
            <a:fillRect/>
          </a:stretch>
        </p:blipFill>
        <p:spPr/>
      </p:pic>
      <p:sp>
        <p:nvSpPr>
          <p:cNvPr id="27" name="TextBox 26"/>
          <p:cNvSpPr txBox="1"/>
          <p:nvPr/>
        </p:nvSpPr>
        <p:spPr>
          <a:xfrm>
            <a:off x="8505196" y="6311973"/>
            <a:ext cx="7335663" cy="10028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7060"/>
              </a:lnSpc>
            </a:pPr>
            <a:r>
              <a:rPr lang="en-US" sz="5400" b="1" spc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LATEST WORKS</a:t>
            </a:r>
          </a:p>
        </p:txBody>
      </p:sp>
    </p:spTree>
    <p:extLst>
      <p:ext uri="{BB962C8B-B14F-4D97-AF65-F5344CB8AC3E}">
        <p14:creationId xmlns:p14="http://schemas.microsoft.com/office/powerpoint/2010/main" val="80603990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2E2E35"/>
      </a:accent1>
      <a:accent2>
        <a:srgbClr val="FFCCB7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34555</TotalTime>
  <Words>1129</Words>
  <Application>Microsoft Macintosh PowerPoint</Application>
  <PresentationFormat>Custom</PresentationFormat>
  <Paragraphs>71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 Light</vt:lpstr>
      <vt:lpstr>Gill Sans</vt:lpstr>
      <vt:lpstr>Montserrat</vt:lpstr>
      <vt:lpstr>Montserrat Hairline</vt:lpstr>
      <vt:lpstr>Montserrat Light</vt:lpstr>
      <vt:lpstr>Source Sans Pro</vt:lpstr>
      <vt:lpstr>Source Sans Pro Light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Jetfabrik Design</cp:lastModifiedBy>
  <cp:revision>6333</cp:revision>
  <dcterms:created xsi:type="dcterms:W3CDTF">2014-11-12T21:47:38Z</dcterms:created>
  <dcterms:modified xsi:type="dcterms:W3CDTF">2018-12-12T05:04:18Z</dcterms:modified>
  <cp:category/>
</cp:coreProperties>
</file>