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1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4275-C996-C24C-BF97-CE2D56168F75}" type="datetimeFigureOut">
              <a:rPr lang="en-US" smtClean="0"/>
              <a:t>8/2/20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19D5B-B14B-A24A-B4AA-A3101C831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8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A734-06A1-CD40-AF0A-24B4571D3CC4}" type="datetimeFigureOut">
              <a:rPr lang="en-US" smtClean="0"/>
              <a:t>8/2/20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154-A739-5C43-AB4C-13FB0AD4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1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A734-06A1-CD40-AF0A-24B4571D3CC4}" type="datetimeFigureOut">
              <a:rPr lang="en-US" smtClean="0"/>
              <a:t>8/2/20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154-A739-5C43-AB4C-13FB0AD4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2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A734-06A1-CD40-AF0A-24B4571D3CC4}" type="datetimeFigureOut">
              <a:rPr lang="en-US" smtClean="0"/>
              <a:t>8/2/20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154-A739-5C43-AB4C-13FB0AD4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A734-06A1-CD40-AF0A-24B4571D3CC4}" type="datetimeFigureOut">
              <a:rPr lang="en-US" smtClean="0"/>
              <a:t>8/2/20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154-A739-5C43-AB4C-13FB0AD4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A734-06A1-CD40-AF0A-24B4571D3CC4}" type="datetimeFigureOut">
              <a:rPr lang="en-US" smtClean="0"/>
              <a:t>8/2/20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154-A739-5C43-AB4C-13FB0AD4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1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A734-06A1-CD40-AF0A-24B4571D3CC4}" type="datetimeFigureOut">
              <a:rPr lang="en-US" smtClean="0"/>
              <a:t>8/2/20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154-A739-5C43-AB4C-13FB0AD4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A734-06A1-CD40-AF0A-24B4571D3CC4}" type="datetimeFigureOut">
              <a:rPr lang="en-US" smtClean="0"/>
              <a:t>8/2/20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154-A739-5C43-AB4C-13FB0AD4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1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A734-06A1-CD40-AF0A-24B4571D3CC4}" type="datetimeFigureOut">
              <a:rPr lang="en-US" smtClean="0"/>
              <a:t>8/2/20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154-A739-5C43-AB4C-13FB0AD4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A734-06A1-CD40-AF0A-24B4571D3CC4}" type="datetimeFigureOut">
              <a:rPr lang="en-US" smtClean="0"/>
              <a:t>8/2/20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154-A739-5C43-AB4C-13FB0AD4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A734-06A1-CD40-AF0A-24B4571D3CC4}" type="datetimeFigureOut">
              <a:rPr lang="en-US" smtClean="0"/>
              <a:t>8/2/20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154-A739-5C43-AB4C-13FB0AD4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2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A734-06A1-CD40-AF0A-24B4571D3CC4}" type="datetimeFigureOut">
              <a:rPr lang="en-US" smtClean="0"/>
              <a:t>8/2/20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3154-A739-5C43-AB4C-13FB0AD4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FA734-06A1-CD40-AF0A-24B4571D3CC4}" type="datetimeFigureOut">
              <a:rPr lang="en-US" smtClean="0"/>
              <a:t>8/2/20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3154-A739-5C43-AB4C-13FB0AD4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eachpal.co.uk/resour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achpal.co.uk/terms-of-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36369E-9EDC-2945-8732-DEF24E521547}"/>
              </a:ext>
            </a:extLst>
          </p:cNvPr>
          <p:cNvSpPr txBox="1"/>
          <p:nvPr/>
        </p:nvSpPr>
        <p:spPr>
          <a:xfrm>
            <a:off x="5095567" y="439979"/>
            <a:ext cx="446876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Quicksand" pitchFamily="2" charset="77"/>
              </a:rPr>
              <a:t>Thank you for downloading my resource. I would love to hear how you use it in your classroom. Tag me @</a:t>
            </a:r>
            <a:r>
              <a:rPr lang="en-GB" sz="1600" dirty="0" err="1">
                <a:latin typeface="Quicksand" pitchFamily="2" charset="77"/>
              </a:rPr>
              <a:t>teachpal</a:t>
            </a:r>
            <a:r>
              <a:rPr lang="en-GB" sz="1600" dirty="0">
                <a:latin typeface="Quicksand" pitchFamily="2" charset="77"/>
              </a:rPr>
              <a:t> on Instagram.</a:t>
            </a:r>
          </a:p>
          <a:p>
            <a:r>
              <a:rPr lang="en-GB" sz="1600" dirty="0">
                <a:latin typeface="Quicksand" pitchFamily="2" charset="77"/>
              </a:rPr>
              <a:t> </a:t>
            </a:r>
          </a:p>
          <a:p>
            <a:r>
              <a:rPr lang="en-GB" sz="1600" dirty="0">
                <a:latin typeface="Quicksand" pitchFamily="2" charset="77"/>
              </a:rPr>
              <a:t>This resource is strictly for personal use, and educational use in school and at home. You can use my resources as many times as you want; however, resources may not be used commercially, sold or shared.</a:t>
            </a:r>
          </a:p>
          <a:p>
            <a:r>
              <a:rPr lang="en-GB" sz="1600" dirty="0">
                <a:latin typeface="Quicksand" pitchFamily="2" charset="77"/>
              </a:rPr>
              <a:t> </a:t>
            </a:r>
          </a:p>
          <a:p>
            <a:r>
              <a:rPr lang="en-GB" sz="1600" dirty="0">
                <a:latin typeface="Quicksand" pitchFamily="2" charset="77"/>
              </a:rPr>
              <a:t>If you would like to share my resources with someone, please link them to my website </a:t>
            </a:r>
            <a:r>
              <a:rPr lang="en-GB" sz="1600" u="sng" dirty="0">
                <a:latin typeface="Quicksand" pitchFamily="2" charset="77"/>
                <a:hlinkClick r:id="rId2"/>
              </a:rPr>
              <a:t>https://www.teachpal.co.uk/resources/</a:t>
            </a:r>
            <a:endParaRPr lang="en-GB" sz="1600" dirty="0">
              <a:latin typeface="Quicksand" pitchFamily="2" charset="77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9AF72-B4A1-C146-AA36-4804CDCAECD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9203" b="23620"/>
          <a:stretch/>
        </p:blipFill>
        <p:spPr bwMode="auto">
          <a:xfrm>
            <a:off x="105082" y="439979"/>
            <a:ext cx="4968362" cy="31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FE1CE4-A770-C04B-9ED6-5F5A48ADCADC}"/>
              </a:ext>
            </a:extLst>
          </p:cNvPr>
          <p:cNvSpPr txBox="1"/>
          <p:nvPr/>
        </p:nvSpPr>
        <p:spPr>
          <a:xfrm>
            <a:off x="582561" y="4321277"/>
            <a:ext cx="8981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Quicksand" pitchFamily="2" charset="77"/>
              </a:rPr>
              <a:t> </a:t>
            </a:r>
            <a:endParaRPr lang="en-GB" sz="1600" dirty="0">
              <a:latin typeface="Quicksand" pitchFamily="2" charset="77"/>
            </a:endParaRPr>
          </a:p>
          <a:p>
            <a:r>
              <a:rPr lang="en-GB" sz="1600" dirty="0">
                <a:latin typeface="Quicksand" pitchFamily="2" charset="77"/>
              </a:rPr>
              <a:t>My resources are my own creative works and as such, are covered by copyright; please do not copy them, or claim them as your own, whether altered or unaltered.</a:t>
            </a:r>
          </a:p>
          <a:p>
            <a:r>
              <a:rPr lang="en-GB" sz="1600" dirty="0">
                <a:latin typeface="Quicksand" pitchFamily="2" charset="77"/>
              </a:rPr>
              <a:t> </a:t>
            </a:r>
          </a:p>
          <a:p>
            <a:r>
              <a:rPr lang="en-GB" sz="1600" dirty="0">
                <a:latin typeface="Quicksand" pitchFamily="2" charset="77"/>
              </a:rPr>
              <a:t>Click on the link below to read my full terms of use.</a:t>
            </a:r>
          </a:p>
          <a:p>
            <a:r>
              <a:rPr lang="en-GB" sz="1600" u="sng" dirty="0">
                <a:latin typeface="Quicksand" pitchFamily="2" charset="77"/>
                <a:hlinkClick r:id="rId4"/>
              </a:rPr>
              <a:t>https://www.teachpal.co.uk/terms-of-use/</a:t>
            </a:r>
            <a:endParaRPr lang="en-GB" sz="1600" dirty="0">
              <a:latin typeface="Quicksand" pitchFamily="2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2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BAECC3-F5AB-CB42-B520-D122E8F9D216}"/>
              </a:ext>
            </a:extLst>
          </p:cNvPr>
          <p:cNvSpPr txBox="1"/>
          <p:nvPr/>
        </p:nvSpPr>
        <p:spPr>
          <a:xfrm>
            <a:off x="1961535" y="1858296"/>
            <a:ext cx="489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31569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164</Words>
  <Application>Microsoft Macintosh PowerPoint</Application>
  <PresentationFormat>A4 Paper (210x297 mm)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Quicksand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Smart</dc:creator>
  <cp:lastModifiedBy>Jamie Smart</cp:lastModifiedBy>
  <cp:revision>3</cp:revision>
  <cp:lastPrinted>2020-07-30T00:01:18Z</cp:lastPrinted>
  <dcterms:created xsi:type="dcterms:W3CDTF">2020-07-29T23:46:37Z</dcterms:created>
  <dcterms:modified xsi:type="dcterms:W3CDTF">2020-08-02T18:20:33Z</dcterms:modified>
</cp:coreProperties>
</file>