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EE4443"/>
    <a:srgbClr val="D7CDD8"/>
    <a:srgbClr val="E3D9E1"/>
    <a:srgbClr val="E4DAE2"/>
    <a:srgbClr val="CFCFC5"/>
    <a:srgbClr val="EFEFED"/>
    <a:srgbClr val="EDED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7" autoAdjust="0"/>
    <p:restoredTop sz="94660"/>
  </p:normalViewPr>
  <p:slideViewPr>
    <p:cSldViewPr snapToGrid="0">
      <p:cViewPr varScale="1">
        <p:scale>
          <a:sx n="120" d="100"/>
          <a:sy n="120" d="100"/>
        </p:scale>
        <p:origin x="192" y="224"/>
      </p:cViewPr>
      <p:guideLst/>
    </p:cSldViewPr>
  </p:slideViewPr>
  <p:notesTextViewPr>
    <p:cViewPr>
      <p:scale>
        <a:sx n="1" d="1"/>
        <a:sy n="1" d="1"/>
      </p:scale>
      <p:origin x="0" y="0"/>
    </p:cViewPr>
  </p:notesTextViewPr>
  <p:sorterViewPr>
    <p:cViewPr varScale="1">
      <p:scale>
        <a:sx n="100" d="100"/>
        <a:sy n="100" d="100"/>
      </p:scale>
      <p:origin x="0" y="-7072"/>
    </p:cViewPr>
  </p:sorterViewPr>
  <p:notesViewPr>
    <p:cSldViewPr snapToGrid="0">
      <p:cViewPr varScale="1">
        <p:scale>
          <a:sx n="57" d="100"/>
          <a:sy n="57" d="100"/>
        </p:scale>
        <p:origin x="2808"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2A52C4-2A03-45D1-8650-67E8C04A2D9F}" type="datetimeFigureOut">
              <a:rPr lang="id-ID" smtClean="0"/>
              <a:t>23/04/18</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AC590A-C531-4E22-9ED1-02F3A57AF385}" type="slidenum">
              <a:rPr lang="id-ID" smtClean="0"/>
              <a:t>‹#›</a:t>
            </a:fld>
            <a:endParaRPr lang="id-ID"/>
          </a:p>
        </p:txBody>
      </p:sp>
    </p:spTree>
    <p:extLst>
      <p:ext uri="{BB962C8B-B14F-4D97-AF65-F5344CB8AC3E}">
        <p14:creationId xmlns:p14="http://schemas.microsoft.com/office/powerpoint/2010/main" val="2249416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429250" y="0"/>
            <a:ext cx="6762750" cy="6858000"/>
          </a:xfrm>
        </p:spPr>
        <p:txBody>
          <a:bodyPr/>
          <a:lstStyle/>
          <a:p>
            <a:endParaRPr lang="id-ID"/>
          </a:p>
        </p:txBody>
      </p:sp>
    </p:spTree>
    <p:extLst>
      <p:ext uri="{BB962C8B-B14F-4D97-AF65-F5344CB8AC3E}">
        <p14:creationId xmlns:p14="http://schemas.microsoft.com/office/powerpoint/2010/main" val="3519743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28650" y="571500"/>
            <a:ext cx="4953000" cy="5676900"/>
          </a:xfrm>
          <a:custGeom>
            <a:avLst/>
            <a:gdLst>
              <a:gd name="connsiteX0" fmla="*/ 0 w 4953000"/>
              <a:gd name="connsiteY0" fmla="*/ 0 h 5676900"/>
              <a:gd name="connsiteX1" fmla="*/ 4953000 w 4953000"/>
              <a:gd name="connsiteY1" fmla="*/ 0 h 5676900"/>
              <a:gd name="connsiteX2" fmla="*/ 4953000 w 4953000"/>
              <a:gd name="connsiteY2" fmla="*/ 5676900 h 5676900"/>
              <a:gd name="connsiteX3" fmla="*/ 0 w 4953000"/>
              <a:gd name="connsiteY3" fmla="*/ 5676900 h 5676900"/>
            </a:gdLst>
            <a:ahLst/>
            <a:cxnLst>
              <a:cxn ang="0">
                <a:pos x="connsiteX0" y="connsiteY0"/>
              </a:cxn>
              <a:cxn ang="0">
                <a:pos x="connsiteX1" y="connsiteY1"/>
              </a:cxn>
              <a:cxn ang="0">
                <a:pos x="connsiteX2" y="connsiteY2"/>
              </a:cxn>
              <a:cxn ang="0">
                <a:pos x="connsiteX3" y="connsiteY3"/>
              </a:cxn>
            </a:cxnLst>
            <a:rect l="l" t="t" r="r" b="b"/>
            <a:pathLst>
              <a:path w="4953000" h="5676900">
                <a:moveTo>
                  <a:pt x="0" y="0"/>
                </a:moveTo>
                <a:lnTo>
                  <a:pt x="4953000" y="0"/>
                </a:lnTo>
                <a:lnTo>
                  <a:pt x="4953000" y="5676900"/>
                </a:lnTo>
                <a:lnTo>
                  <a:pt x="0" y="5676900"/>
                </a:lnTo>
                <a:close/>
              </a:path>
            </a:pathLst>
          </a:custGeom>
        </p:spPr>
        <p:txBody>
          <a:bodyPr wrap="square">
            <a:noAutofit/>
          </a:bodyPr>
          <a:lstStyle/>
          <a:p>
            <a:endParaRPr lang="id-ID"/>
          </a:p>
        </p:txBody>
      </p:sp>
    </p:spTree>
    <p:extLst>
      <p:ext uri="{BB962C8B-B14F-4D97-AF65-F5344CB8AC3E}">
        <p14:creationId xmlns:p14="http://schemas.microsoft.com/office/powerpoint/2010/main" val="1603109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319315" y="275771"/>
            <a:ext cx="3701143" cy="6313715"/>
          </a:xfrm>
          <a:custGeom>
            <a:avLst/>
            <a:gdLst>
              <a:gd name="connsiteX0" fmla="*/ 0 w 3701143"/>
              <a:gd name="connsiteY0" fmla="*/ 0 h 6313715"/>
              <a:gd name="connsiteX1" fmla="*/ 3701143 w 3701143"/>
              <a:gd name="connsiteY1" fmla="*/ 0 h 6313715"/>
              <a:gd name="connsiteX2" fmla="*/ 3701143 w 3701143"/>
              <a:gd name="connsiteY2" fmla="*/ 6313715 h 6313715"/>
              <a:gd name="connsiteX3" fmla="*/ 0 w 3701143"/>
              <a:gd name="connsiteY3" fmla="*/ 6313715 h 6313715"/>
            </a:gdLst>
            <a:ahLst/>
            <a:cxnLst>
              <a:cxn ang="0">
                <a:pos x="connsiteX0" y="connsiteY0"/>
              </a:cxn>
              <a:cxn ang="0">
                <a:pos x="connsiteX1" y="connsiteY1"/>
              </a:cxn>
              <a:cxn ang="0">
                <a:pos x="connsiteX2" y="connsiteY2"/>
              </a:cxn>
              <a:cxn ang="0">
                <a:pos x="connsiteX3" y="connsiteY3"/>
              </a:cxn>
            </a:cxnLst>
            <a:rect l="l" t="t" r="r" b="b"/>
            <a:pathLst>
              <a:path w="3701143" h="6313715">
                <a:moveTo>
                  <a:pt x="0" y="0"/>
                </a:moveTo>
                <a:lnTo>
                  <a:pt x="3701143" y="0"/>
                </a:lnTo>
                <a:lnTo>
                  <a:pt x="3701143" y="6313715"/>
                </a:lnTo>
                <a:lnTo>
                  <a:pt x="0" y="6313715"/>
                </a:lnTo>
                <a:close/>
              </a:path>
            </a:pathLst>
          </a:custGeom>
        </p:spPr>
        <p:txBody>
          <a:bodyPr wrap="square">
            <a:noAutofit/>
          </a:bodyPr>
          <a:lstStyle/>
          <a:p>
            <a:endParaRPr lang="id-ID"/>
          </a:p>
        </p:txBody>
      </p:sp>
      <p:sp>
        <p:nvSpPr>
          <p:cNvPr id="14" name="Picture Placeholder 13"/>
          <p:cNvSpPr>
            <a:spLocks noGrp="1"/>
          </p:cNvSpPr>
          <p:nvPr>
            <p:ph type="pic" sz="quarter" idx="11"/>
          </p:nvPr>
        </p:nvSpPr>
        <p:spPr>
          <a:xfrm>
            <a:off x="3425374" y="566739"/>
            <a:ext cx="1988456" cy="2488519"/>
          </a:xfrm>
          <a:custGeom>
            <a:avLst/>
            <a:gdLst>
              <a:gd name="connsiteX0" fmla="*/ 0 w 1988456"/>
              <a:gd name="connsiteY0" fmla="*/ 0 h 2488519"/>
              <a:gd name="connsiteX1" fmla="*/ 1988456 w 1988456"/>
              <a:gd name="connsiteY1" fmla="*/ 0 h 2488519"/>
              <a:gd name="connsiteX2" fmla="*/ 1988456 w 1988456"/>
              <a:gd name="connsiteY2" fmla="*/ 2488519 h 2488519"/>
              <a:gd name="connsiteX3" fmla="*/ 0 w 1988456"/>
              <a:gd name="connsiteY3" fmla="*/ 2488519 h 2488519"/>
            </a:gdLst>
            <a:ahLst/>
            <a:cxnLst>
              <a:cxn ang="0">
                <a:pos x="connsiteX0" y="connsiteY0"/>
              </a:cxn>
              <a:cxn ang="0">
                <a:pos x="connsiteX1" y="connsiteY1"/>
              </a:cxn>
              <a:cxn ang="0">
                <a:pos x="connsiteX2" y="connsiteY2"/>
              </a:cxn>
              <a:cxn ang="0">
                <a:pos x="connsiteX3" y="connsiteY3"/>
              </a:cxn>
            </a:cxnLst>
            <a:rect l="l" t="t" r="r" b="b"/>
            <a:pathLst>
              <a:path w="1988456" h="2488519">
                <a:moveTo>
                  <a:pt x="0" y="0"/>
                </a:moveTo>
                <a:lnTo>
                  <a:pt x="1988456" y="0"/>
                </a:lnTo>
                <a:lnTo>
                  <a:pt x="1988456" y="2488519"/>
                </a:lnTo>
                <a:lnTo>
                  <a:pt x="0" y="2488519"/>
                </a:lnTo>
                <a:close/>
              </a:path>
            </a:pathLst>
          </a:custGeom>
        </p:spPr>
        <p:txBody>
          <a:bodyPr wrap="square">
            <a:noAutofit/>
          </a:bodyPr>
          <a:lstStyle/>
          <a:p>
            <a:endParaRPr lang="id-ID"/>
          </a:p>
        </p:txBody>
      </p:sp>
      <p:sp>
        <p:nvSpPr>
          <p:cNvPr id="17" name="Picture Placeholder 16"/>
          <p:cNvSpPr>
            <a:spLocks noGrp="1"/>
          </p:cNvSpPr>
          <p:nvPr>
            <p:ph type="pic" sz="quarter" idx="12"/>
          </p:nvPr>
        </p:nvSpPr>
        <p:spPr>
          <a:xfrm>
            <a:off x="9318171" y="4100286"/>
            <a:ext cx="2525488" cy="2489200"/>
          </a:xfrm>
          <a:custGeom>
            <a:avLst/>
            <a:gdLst>
              <a:gd name="connsiteX0" fmla="*/ 0 w 2525488"/>
              <a:gd name="connsiteY0" fmla="*/ 0 h 2489200"/>
              <a:gd name="connsiteX1" fmla="*/ 2525488 w 2525488"/>
              <a:gd name="connsiteY1" fmla="*/ 0 h 2489200"/>
              <a:gd name="connsiteX2" fmla="*/ 2525488 w 2525488"/>
              <a:gd name="connsiteY2" fmla="*/ 2489200 h 2489200"/>
              <a:gd name="connsiteX3" fmla="*/ 0 w 2525488"/>
              <a:gd name="connsiteY3" fmla="*/ 2489200 h 2489200"/>
            </a:gdLst>
            <a:ahLst/>
            <a:cxnLst>
              <a:cxn ang="0">
                <a:pos x="connsiteX0" y="connsiteY0"/>
              </a:cxn>
              <a:cxn ang="0">
                <a:pos x="connsiteX1" y="connsiteY1"/>
              </a:cxn>
              <a:cxn ang="0">
                <a:pos x="connsiteX2" y="connsiteY2"/>
              </a:cxn>
              <a:cxn ang="0">
                <a:pos x="connsiteX3" y="connsiteY3"/>
              </a:cxn>
            </a:cxnLst>
            <a:rect l="l" t="t" r="r" b="b"/>
            <a:pathLst>
              <a:path w="2525488" h="2489200">
                <a:moveTo>
                  <a:pt x="0" y="0"/>
                </a:moveTo>
                <a:lnTo>
                  <a:pt x="2525488" y="0"/>
                </a:lnTo>
                <a:lnTo>
                  <a:pt x="2525488" y="2489200"/>
                </a:lnTo>
                <a:lnTo>
                  <a:pt x="0" y="2489200"/>
                </a:lnTo>
                <a:close/>
              </a:path>
            </a:pathLst>
          </a:custGeom>
        </p:spPr>
        <p:txBody>
          <a:bodyPr wrap="square">
            <a:noAutofit/>
          </a:bodyPr>
          <a:lstStyle/>
          <a:p>
            <a:endParaRPr lang="id-ID"/>
          </a:p>
        </p:txBody>
      </p:sp>
    </p:spTree>
    <p:extLst>
      <p:ext uri="{BB962C8B-B14F-4D97-AF65-F5344CB8AC3E}">
        <p14:creationId xmlns:p14="http://schemas.microsoft.com/office/powerpoint/2010/main" val="1136285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7997371" y="420914"/>
            <a:ext cx="3846286" cy="6066972"/>
          </a:xfrm>
          <a:custGeom>
            <a:avLst/>
            <a:gdLst>
              <a:gd name="connsiteX0" fmla="*/ 0 w 3846286"/>
              <a:gd name="connsiteY0" fmla="*/ 0 h 6066972"/>
              <a:gd name="connsiteX1" fmla="*/ 3846286 w 3846286"/>
              <a:gd name="connsiteY1" fmla="*/ 0 h 6066972"/>
              <a:gd name="connsiteX2" fmla="*/ 3846286 w 3846286"/>
              <a:gd name="connsiteY2" fmla="*/ 6066972 h 6066972"/>
              <a:gd name="connsiteX3" fmla="*/ 0 w 3846286"/>
              <a:gd name="connsiteY3" fmla="*/ 6066972 h 6066972"/>
            </a:gdLst>
            <a:ahLst/>
            <a:cxnLst>
              <a:cxn ang="0">
                <a:pos x="connsiteX0" y="connsiteY0"/>
              </a:cxn>
              <a:cxn ang="0">
                <a:pos x="connsiteX1" y="connsiteY1"/>
              </a:cxn>
              <a:cxn ang="0">
                <a:pos x="connsiteX2" y="connsiteY2"/>
              </a:cxn>
              <a:cxn ang="0">
                <a:pos x="connsiteX3" y="connsiteY3"/>
              </a:cxn>
            </a:cxnLst>
            <a:rect l="l" t="t" r="r" b="b"/>
            <a:pathLst>
              <a:path w="3846286" h="6066972">
                <a:moveTo>
                  <a:pt x="0" y="0"/>
                </a:moveTo>
                <a:lnTo>
                  <a:pt x="3846286" y="0"/>
                </a:lnTo>
                <a:lnTo>
                  <a:pt x="3846286" y="6066972"/>
                </a:lnTo>
                <a:lnTo>
                  <a:pt x="0" y="6066972"/>
                </a:lnTo>
                <a:close/>
              </a:path>
            </a:pathLst>
          </a:custGeom>
        </p:spPr>
        <p:txBody>
          <a:bodyPr wrap="square">
            <a:noAutofit/>
          </a:bodyPr>
          <a:lstStyle/>
          <a:p>
            <a:endParaRPr lang="id-ID"/>
          </a:p>
        </p:txBody>
      </p:sp>
    </p:spTree>
    <p:extLst>
      <p:ext uri="{BB962C8B-B14F-4D97-AF65-F5344CB8AC3E}">
        <p14:creationId xmlns:p14="http://schemas.microsoft.com/office/powerpoint/2010/main" val="1362131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449944" y="449943"/>
            <a:ext cx="3526971" cy="5965372"/>
          </a:xfrm>
          <a:custGeom>
            <a:avLst/>
            <a:gdLst>
              <a:gd name="connsiteX0" fmla="*/ 0 w 3526971"/>
              <a:gd name="connsiteY0" fmla="*/ 0 h 5965372"/>
              <a:gd name="connsiteX1" fmla="*/ 3526971 w 3526971"/>
              <a:gd name="connsiteY1" fmla="*/ 0 h 5965372"/>
              <a:gd name="connsiteX2" fmla="*/ 3526971 w 3526971"/>
              <a:gd name="connsiteY2" fmla="*/ 5965372 h 5965372"/>
              <a:gd name="connsiteX3" fmla="*/ 0 w 3526971"/>
              <a:gd name="connsiteY3" fmla="*/ 5965372 h 5965372"/>
            </a:gdLst>
            <a:ahLst/>
            <a:cxnLst>
              <a:cxn ang="0">
                <a:pos x="connsiteX0" y="connsiteY0"/>
              </a:cxn>
              <a:cxn ang="0">
                <a:pos x="connsiteX1" y="connsiteY1"/>
              </a:cxn>
              <a:cxn ang="0">
                <a:pos x="connsiteX2" y="connsiteY2"/>
              </a:cxn>
              <a:cxn ang="0">
                <a:pos x="connsiteX3" y="connsiteY3"/>
              </a:cxn>
            </a:cxnLst>
            <a:rect l="l" t="t" r="r" b="b"/>
            <a:pathLst>
              <a:path w="3526971" h="5965372">
                <a:moveTo>
                  <a:pt x="0" y="0"/>
                </a:moveTo>
                <a:lnTo>
                  <a:pt x="3526971" y="0"/>
                </a:lnTo>
                <a:lnTo>
                  <a:pt x="3526971" y="5965372"/>
                </a:lnTo>
                <a:lnTo>
                  <a:pt x="0" y="5965372"/>
                </a:lnTo>
                <a:close/>
              </a:path>
            </a:pathLst>
          </a:custGeom>
        </p:spPr>
        <p:txBody>
          <a:bodyPr wrap="square">
            <a:noAutofit/>
          </a:bodyPr>
          <a:lstStyle/>
          <a:p>
            <a:endParaRPr lang="id-ID"/>
          </a:p>
        </p:txBody>
      </p:sp>
      <p:sp>
        <p:nvSpPr>
          <p:cNvPr id="13" name="Picture Placeholder 12"/>
          <p:cNvSpPr>
            <a:spLocks noGrp="1"/>
          </p:cNvSpPr>
          <p:nvPr>
            <p:ph type="pic" sz="quarter" idx="11"/>
          </p:nvPr>
        </p:nvSpPr>
        <p:spPr>
          <a:xfrm>
            <a:off x="4368801" y="1436914"/>
            <a:ext cx="2946399" cy="3991429"/>
          </a:xfrm>
          <a:custGeom>
            <a:avLst/>
            <a:gdLst>
              <a:gd name="connsiteX0" fmla="*/ 0 w 2946399"/>
              <a:gd name="connsiteY0" fmla="*/ 0 h 3991429"/>
              <a:gd name="connsiteX1" fmla="*/ 2946399 w 2946399"/>
              <a:gd name="connsiteY1" fmla="*/ 0 h 3991429"/>
              <a:gd name="connsiteX2" fmla="*/ 2946399 w 2946399"/>
              <a:gd name="connsiteY2" fmla="*/ 3991429 h 3991429"/>
              <a:gd name="connsiteX3" fmla="*/ 0 w 2946399"/>
              <a:gd name="connsiteY3" fmla="*/ 3991429 h 3991429"/>
            </a:gdLst>
            <a:ahLst/>
            <a:cxnLst>
              <a:cxn ang="0">
                <a:pos x="connsiteX0" y="connsiteY0"/>
              </a:cxn>
              <a:cxn ang="0">
                <a:pos x="connsiteX1" y="connsiteY1"/>
              </a:cxn>
              <a:cxn ang="0">
                <a:pos x="connsiteX2" y="connsiteY2"/>
              </a:cxn>
              <a:cxn ang="0">
                <a:pos x="connsiteX3" y="connsiteY3"/>
              </a:cxn>
            </a:cxnLst>
            <a:rect l="l" t="t" r="r" b="b"/>
            <a:pathLst>
              <a:path w="2946399" h="3991429">
                <a:moveTo>
                  <a:pt x="0" y="0"/>
                </a:moveTo>
                <a:lnTo>
                  <a:pt x="2946399" y="0"/>
                </a:lnTo>
                <a:lnTo>
                  <a:pt x="2946399" y="3991429"/>
                </a:lnTo>
                <a:lnTo>
                  <a:pt x="0" y="3991429"/>
                </a:lnTo>
                <a:close/>
              </a:path>
            </a:pathLst>
          </a:custGeom>
        </p:spPr>
        <p:txBody>
          <a:bodyPr wrap="square">
            <a:noAutofit/>
          </a:bodyPr>
          <a:lstStyle/>
          <a:p>
            <a:endParaRPr lang="id-ID"/>
          </a:p>
        </p:txBody>
      </p:sp>
    </p:spTree>
    <p:extLst>
      <p:ext uri="{BB962C8B-B14F-4D97-AF65-F5344CB8AC3E}">
        <p14:creationId xmlns:p14="http://schemas.microsoft.com/office/powerpoint/2010/main" val="3212828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647700" y="1371601"/>
            <a:ext cx="2603500" cy="3563257"/>
          </a:xfrm>
          <a:custGeom>
            <a:avLst/>
            <a:gdLst>
              <a:gd name="connsiteX0" fmla="*/ 0 w 2603500"/>
              <a:gd name="connsiteY0" fmla="*/ 0 h 3563257"/>
              <a:gd name="connsiteX1" fmla="*/ 2603500 w 2603500"/>
              <a:gd name="connsiteY1" fmla="*/ 0 h 3563257"/>
              <a:gd name="connsiteX2" fmla="*/ 2603500 w 2603500"/>
              <a:gd name="connsiteY2" fmla="*/ 3563257 h 3563257"/>
              <a:gd name="connsiteX3" fmla="*/ 0 w 2603500"/>
              <a:gd name="connsiteY3" fmla="*/ 3563257 h 3563257"/>
            </a:gdLst>
            <a:ahLst/>
            <a:cxnLst>
              <a:cxn ang="0">
                <a:pos x="connsiteX0" y="connsiteY0"/>
              </a:cxn>
              <a:cxn ang="0">
                <a:pos x="connsiteX1" y="connsiteY1"/>
              </a:cxn>
              <a:cxn ang="0">
                <a:pos x="connsiteX2" y="connsiteY2"/>
              </a:cxn>
              <a:cxn ang="0">
                <a:pos x="connsiteX3" y="connsiteY3"/>
              </a:cxn>
            </a:cxnLst>
            <a:rect l="l" t="t" r="r" b="b"/>
            <a:pathLst>
              <a:path w="2603500" h="3563257">
                <a:moveTo>
                  <a:pt x="0" y="0"/>
                </a:moveTo>
                <a:lnTo>
                  <a:pt x="2603500" y="0"/>
                </a:lnTo>
                <a:lnTo>
                  <a:pt x="2603500" y="3563257"/>
                </a:lnTo>
                <a:lnTo>
                  <a:pt x="0" y="3563257"/>
                </a:lnTo>
                <a:close/>
              </a:path>
            </a:pathLst>
          </a:custGeom>
        </p:spPr>
        <p:txBody>
          <a:bodyPr wrap="square">
            <a:noAutofit/>
          </a:bodyPr>
          <a:lstStyle/>
          <a:p>
            <a:endParaRPr lang="id-ID"/>
          </a:p>
        </p:txBody>
      </p:sp>
      <p:sp>
        <p:nvSpPr>
          <p:cNvPr id="16" name="Picture Placeholder 15"/>
          <p:cNvSpPr>
            <a:spLocks noGrp="1"/>
          </p:cNvSpPr>
          <p:nvPr>
            <p:ph type="pic" sz="quarter" idx="11"/>
          </p:nvPr>
        </p:nvSpPr>
        <p:spPr>
          <a:xfrm>
            <a:off x="3416300" y="1371601"/>
            <a:ext cx="2603500" cy="3563257"/>
          </a:xfrm>
          <a:custGeom>
            <a:avLst/>
            <a:gdLst>
              <a:gd name="connsiteX0" fmla="*/ 0 w 2603500"/>
              <a:gd name="connsiteY0" fmla="*/ 0 h 3563257"/>
              <a:gd name="connsiteX1" fmla="*/ 2603500 w 2603500"/>
              <a:gd name="connsiteY1" fmla="*/ 0 h 3563257"/>
              <a:gd name="connsiteX2" fmla="*/ 2603500 w 2603500"/>
              <a:gd name="connsiteY2" fmla="*/ 3563257 h 3563257"/>
              <a:gd name="connsiteX3" fmla="*/ 0 w 2603500"/>
              <a:gd name="connsiteY3" fmla="*/ 3563257 h 3563257"/>
            </a:gdLst>
            <a:ahLst/>
            <a:cxnLst>
              <a:cxn ang="0">
                <a:pos x="connsiteX0" y="connsiteY0"/>
              </a:cxn>
              <a:cxn ang="0">
                <a:pos x="connsiteX1" y="connsiteY1"/>
              </a:cxn>
              <a:cxn ang="0">
                <a:pos x="connsiteX2" y="connsiteY2"/>
              </a:cxn>
              <a:cxn ang="0">
                <a:pos x="connsiteX3" y="connsiteY3"/>
              </a:cxn>
            </a:cxnLst>
            <a:rect l="l" t="t" r="r" b="b"/>
            <a:pathLst>
              <a:path w="2603500" h="3563257">
                <a:moveTo>
                  <a:pt x="0" y="0"/>
                </a:moveTo>
                <a:lnTo>
                  <a:pt x="2603500" y="0"/>
                </a:lnTo>
                <a:lnTo>
                  <a:pt x="2603500" y="3563257"/>
                </a:lnTo>
                <a:lnTo>
                  <a:pt x="0" y="3563257"/>
                </a:lnTo>
                <a:close/>
              </a:path>
            </a:pathLst>
          </a:custGeom>
        </p:spPr>
        <p:txBody>
          <a:bodyPr wrap="square">
            <a:noAutofit/>
          </a:bodyPr>
          <a:lstStyle/>
          <a:p>
            <a:endParaRPr lang="id-ID"/>
          </a:p>
        </p:txBody>
      </p:sp>
      <p:sp>
        <p:nvSpPr>
          <p:cNvPr id="17" name="Picture Placeholder 16"/>
          <p:cNvSpPr>
            <a:spLocks noGrp="1"/>
          </p:cNvSpPr>
          <p:nvPr>
            <p:ph type="pic" sz="quarter" idx="12"/>
          </p:nvPr>
        </p:nvSpPr>
        <p:spPr>
          <a:xfrm>
            <a:off x="6184900" y="1371601"/>
            <a:ext cx="2603500" cy="3563257"/>
          </a:xfrm>
          <a:custGeom>
            <a:avLst/>
            <a:gdLst>
              <a:gd name="connsiteX0" fmla="*/ 0 w 2603500"/>
              <a:gd name="connsiteY0" fmla="*/ 0 h 3563257"/>
              <a:gd name="connsiteX1" fmla="*/ 2603500 w 2603500"/>
              <a:gd name="connsiteY1" fmla="*/ 0 h 3563257"/>
              <a:gd name="connsiteX2" fmla="*/ 2603500 w 2603500"/>
              <a:gd name="connsiteY2" fmla="*/ 3563257 h 3563257"/>
              <a:gd name="connsiteX3" fmla="*/ 0 w 2603500"/>
              <a:gd name="connsiteY3" fmla="*/ 3563257 h 3563257"/>
            </a:gdLst>
            <a:ahLst/>
            <a:cxnLst>
              <a:cxn ang="0">
                <a:pos x="connsiteX0" y="connsiteY0"/>
              </a:cxn>
              <a:cxn ang="0">
                <a:pos x="connsiteX1" y="connsiteY1"/>
              </a:cxn>
              <a:cxn ang="0">
                <a:pos x="connsiteX2" y="connsiteY2"/>
              </a:cxn>
              <a:cxn ang="0">
                <a:pos x="connsiteX3" y="connsiteY3"/>
              </a:cxn>
            </a:cxnLst>
            <a:rect l="l" t="t" r="r" b="b"/>
            <a:pathLst>
              <a:path w="2603500" h="3563257">
                <a:moveTo>
                  <a:pt x="0" y="0"/>
                </a:moveTo>
                <a:lnTo>
                  <a:pt x="2603500" y="0"/>
                </a:lnTo>
                <a:lnTo>
                  <a:pt x="2603500" y="3563257"/>
                </a:lnTo>
                <a:lnTo>
                  <a:pt x="0" y="3563257"/>
                </a:lnTo>
                <a:close/>
              </a:path>
            </a:pathLst>
          </a:custGeom>
        </p:spPr>
        <p:txBody>
          <a:bodyPr wrap="square">
            <a:noAutofit/>
          </a:bodyPr>
          <a:lstStyle/>
          <a:p>
            <a:endParaRPr lang="id-ID"/>
          </a:p>
        </p:txBody>
      </p:sp>
      <p:sp>
        <p:nvSpPr>
          <p:cNvPr id="18" name="Picture Placeholder 17"/>
          <p:cNvSpPr>
            <a:spLocks noGrp="1"/>
          </p:cNvSpPr>
          <p:nvPr>
            <p:ph type="pic" sz="quarter" idx="13"/>
          </p:nvPr>
        </p:nvSpPr>
        <p:spPr>
          <a:xfrm>
            <a:off x="8953500" y="1371601"/>
            <a:ext cx="2603500" cy="3563257"/>
          </a:xfrm>
          <a:custGeom>
            <a:avLst/>
            <a:gdLst>
              <a:gd name="connsiteX0" fmla="*/ 0 w 2603500"/>
              <a:gd name="connsiteY0" fmla="*/ 0 h 3563257"/>
              <a:gd name="connsiteX1" fmla="*/ 2603500 w 2603500"/>
              <a:gd name="connsiteY1" fmla="*/ 0 h 3563257"/>
              <a:gd name="connsiteX2" fmla="*/ 2603500 w 2603500"/>
              <a:gd name="connsiteY2" fmla="*/ 3563257 h 3563257"/>
              <a:gd name="connsiteX3" fmla="*/ 0 w 2603500"/>
              <a:gd name="connsiteY3" fmla="*/ 3563257 h 3563257"/>
            </a:gdLst>
            <a:ahLst/>
            <a:cxnLst>
              <a:cxn ang="0">
                <a:pos x="connsiteX0" y="connsiteY0"/>
              </a:cxn>
              <a:cxn ang="0">
                <a:pos x="connsiteX1" y="connsiteY1"/>
              </a:cxn>
              <a:cxn ang="0">
                <a:pos x="connsiteX2" y="connsiteY2"/>
              </a:cxn>
              <a:cxn ang="0">
                <a:pos x="connsiteX3" y="connsiteY3"/>
              </a:cxn>
            </a:cxnLst>
            <a:rect l="l" t="t" r="r" b="b"/>
            <a:pathLst>
              <a:path w="2603500" h="3563257">
                <a:moveTo>
                  <a:pt x="0" y="0"/>
                </a:moveTo>
                <a:lnTo>
                  <a:pt x="2603500" y="0"/>
                </a:lnTo>
                <a:lnTo>
                  <a:pt x="2603500" y="3563257"/>
                </a:lnTo>
                <a:lnTo>
                  <a:pt x="0" y="3563257"/>
                </a:lnTo>
                <a:close/>
              </a:path>
            </a:pathLst>
          </a:custGeom>
        </p:spPr>
        <p:txBody>
          <a:bodyPr wrap="square">
            <a:noAutofit/>
          </a:bodyPr>
          <a:lstStyle/>
          <a:p>
            <a:endParaRPr lang="id-ID"/>
          </a:p>
        </p:txBody>
      </p:sp>
    </p:spTree>
    <p:extLst>
      <p:ext uri="{BB962C8B-B14F-4D97-AF65-F5344CB8AC3E}">
        <p14:creationId xmlns:p14="http://schemas.microsoft.com/office/powerpoint/2010/main" val="191396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3638550" cy="4438650"/>
          </a:xfrm>
          <a:custGeom>
            <a:avLst/>
            <a:gdLst>
              <a:gd name="connsiteX0" fmla="*/ 0 w 3638550"/>
              <a:gd name="connsiteY0" fmla="*/ 0 h 4438650"/>
              <a:gd name="connsiteX1" fmla="*/ 3638550 w 3638550"/>
              <a:gd name="connsiteY1" fmla="*/ 0 h 4438650"/>
              <a:gd name="connsiteX2" fmla="*/ 3638550 w 3638550"/>
              <a:gd name="connsiteY2" fmla="*/ 4438650 h 4438650"/>
              <a:gd name="connsiteX3" fmla="*/ 0 w 3638550"/>
              <a:gd name="connsiteY3" fmla="*/ 4438650 h 4438650"/>
            </a:gdLst>
            <a:ahLst/>
            <a:cxnLst>
              <a:cxn ang="0">
                <a:pos x="connsiteX0" y="connsiteY0"/>
              </a:cxn>
              <a:cxn ang="0">
                <a:pos x="connsiteX1" y="connsiteY1"/>
              </a:cxn>
              <a:cxn ang="0">
                <a:pos x="connsiteX2" y="connsiteY2"/>
              </a:cxn>
              <a:cxn ang="0">
                <a:pos x="connsiteX3" y="connsiteY3"/>
              </a:cxn>
            </a:cxnLst>
            <a:rect l="l" t="t" r="r" b="b"/>
            <a:pathLst>
              <a:path w="3638550" h="4438650">
                <a:moveTo>
                  <a:pt x="0" y="0"/>
                </a:moveTo>
                <a:lnTo>
                  <a:pt x="3638550" y="0"/>
                </a:lnTo>
                <a:lnTo>
                  <a:pt x="3638550" y="4438650"/>
                </a:lnTo>
                <a:lnTo>
                  <a:pt x="0" y="4438650"/>
                </a:lnTo>
                <a:close/>
              </a:path>
            </a:pathLst>
          </a:custGeom>
        </p:spPr>
        <p:txBody>
          <a:bodyPr wrap="square">
            <a:noAutofit/>
          </a:bodyPr>
          <a:lstStyle/>
          <a:p>
            <a:endParaRPr lang="id-ID"/>
          </a:p>
        </p:txBody>
      </p:sp>
      <p:sp>
        <p:nvSpPr>
          <p:cNvPr id="12" name="Picture Placeholder 11"/>
          <p:cNvSpPr>
            <a:spLocks noGrp="1"/>
          </p:cNvSpPr>
          <p:nvPr>
            <p:ph type="pic" sz="quarter" idx="11"/>
          </p:nvPr>
        </p:nvSpPr>
        <p:spPr>
          <a:xfrm>
            <a:off x="8553450" y="2419350"/>
            <a:ext cx="3638550" cy="4438650"/>
          </a:xfrm>
          <a:custGeom>
            <a:avLst/>
            <a:gdLst>
              <a:gd name="connsiteX0" fmla="*/ 0 w 3638550"/>
              <a:gd name="connsiteY0" fmla="*/ 0 h 4438650"/>
              <a:gd name="connsiteX1" fmla="*/ 3638550 w 3638550"/>
              <a:gd name="connsiteY1" fmla="*/ 0 h 4438650"/>
              <a:gd name="connsiteX2" fmla="*/ 3638550 w 3638550"/>
              <a:gd name="connsiteY2" fmla="*/ 4438650 h 4438650"/>
              <a:gd name="connsiteX3" fmla="*/ 0 w 3638550"/>
              <a:gd name="connsiteY3" fmla="*/ 4438650 h 4438650"/>
            </a:gdLst>
            <a:ahLst/>
            <a:cxnLst>
              <a:cxn ang="0">
                <a:pos x="connsiteX0" y="connsiteY0"/>
              </a:cxn>
              <a:cxn ang="0">
                <a:pos x="connsiteX1" y="connsiteY1"/>
              </a:cxn>
              <a:cxn ang="0">
                <a:pos x="connsiteX2" y="connsiteY2"/>
              </a:cxn>
              <a:cxn ang="0">
                <a:pos x="connsiteX3" y="connsiteY3"/>
              </a:cxn>
            </a:cxnLst>
            <a:rect l="l" t="t" r="r" b="b"/>
            <a:pathLst>
              <a:path w="3638550" h="4438650">
                <a:moveTo>
                  <a:pt x="0" y="0"/>
                </a:moveTo>
                <a:lnTo>
                  <a:pt x="3638550" y="0"/>
                </a:lnTo>
                <a:lnTo>
                  <a:pt x="3638550" y="4438650"/>
                </a:lnTo>
                <a:lnTo>
                  <a:pt x="0" y="4438650"/>
                </a:lnTo>
                <a:close/>
              </a:path>
            </a:pathLst>
          </a:custGeom>
        </p:spPr>
        <p:txBody>
          <a:bodyPr wrap="square">
            <a:noAutofit/>
          </a:bodyPr>
          <a:lstStyle/>
          <a:p>
            <a:endParaRPr lang="id-ID"/>
          </a:p>
        </p:txBody>
      </p:sp>
    </p:spTree>
    <p:extLst>
      <p:ext uri="{BB962C8B-B14F-4D97-AF65-F5344CB8AC3E}">
        <p14:creationId xmlns:p14="http://schemas.microsoft.com/office/powerpoint/2010/main" val="3849327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5048250" cy="6858000"/>
          </a:xfrm>
          <a:custGeom>
            <a:avLst/>
            <a:gdLst>
              <a:gd name="connsiteX0" fmla="*/ 0 w 5048250"/>
              <a:gd name="connsiteY0" fmla="*/ 0 h 6858000"/>
              <a:gd name="connsiteX1" fmla="*/ 5048250 w 5048250"/>
              <a:gd name="connsiteY1" fmla="*/ 0 h 6858000"/>
              <a:gd name="connsiteX2" fmla="*/ 5048250 w 5048250"/>
              <a:gd name="connsiteY2" fmla="*/ 6858000 h 6858000"/>
              <a:gd name="connsiteX3" fmla="*/ 0 w 5048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048250" h="6858000">
                <a:moveTo>
                  <a:pt x="0" y="0"/>
                </a:moveTo>
                <a:lnTo>
                  <a:pt x="5048250" y="0"/>
                </a:lnTo>
                <a:lnTo>
                  <a:pt x="5048250" y="6858000"/>
                </a:lnTo>
                <a:lnTo>
                  <a:pt x="0" y="6858000"/>
                </a:lnTo>
                <a:close/>
              </a:path>
            </a:pathLst>
          </a:custGeom>
        </p:spPr>
        <p:txBody>
          <a:bodyPr wrap="square">
            <a:noAutofit/>
          </a:bodyPr>
          <a:lstStyle/>
          <a:p>
            <a:endParaRPr lang="id-ID"/>
          </a:p>
        </p:txBody>
      </p:sp>
    </p:spTree>
    <p:extLst>
      <p:ext uri="{BB962C8B-B14F-4D97-AF65-F5344CB8AC3E}">
        <p14:creationId xmlns:p14="http://schemas.microsoft.com/office/powerpoint/2010/main" val="327111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id-ID"/>
          </a:p>
        </p:txBody>
      </p:sp>
    </p:spTree>
    <p:extLst>
      <p:ext uri="{BB962C8B-B14F-4D97-AF65-F5344CB8AC3E}">
        <p14:creationId xmlns:p14="http://schemas.microsoft.com/office/powerpoint/2010/main" val="673048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FDCC3C-8851-42BA-8960-C7F44AEBDC4A}" type="datetimeFigureOut">
              <a:rPr lang="id-ID" smtClean="0"/>
              <a:t>23/04/18</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6CCAE-8C63-4D88-B402-155CF95552F7}" type="slidenum">
              <a:rPr lang="id-ID" smtClean="0"/>
              <a:t>‹#›</a:t>
            </a:fld>
            <a:endParaRPr lang="id-ID"/>
          </a:p>
        </p:txBody>
      </p:sp>
    </p:spTree>
    <p:extLst>
      <p:ext uri="{BB962C8B-B14F-4D97-AF65-F5344CB8AC3E}">
        <p14:creationId xmlns:p14="http://schemas.microsoft.com/office/powerpoint/2010/main" val="1702357629"/>
      </p:ext>
    </p:extLst>
  </p:cSld>
  <p:clrMap bg1="lt1" tx1="dk1" bg2="lt2" tx2="dk2" accent1="accent1" accent2="accent2" accent3="accent3" accent4="accent4" accent5="accent5" accent6="accent6" hlink="hlink" folHlink="folHlink"/>
  <p:sldLayoutIdLst>
    <p:sldLayoutId id="2147483660" r:id="rId1"/>
    <p:sldLayoutId id="2147483668" r:id="rId2"/>
    <p:sldLayoutId id="2147483667" r:id="rId3"/>
    <p:sldLayoutId id="2147483666" r:id="rId4"/>
    <p:sldLayoutId id="2147483665" r:id="rId5"/>
    <p:sldLayoutId id="2147483664" r:id="rId6"/>
    <p:sldLayoutId id="2147483663" r:id="rId7"/>
    <p:sldLayoutId id="2147483662" r:id="rId8"/>
    <p:sldLayoutId id="2147483661"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E3D9E1"/>
            </a:gs>
            <a:gs pos="100000">
              <a:srgbClr val="D7CDD8"/>
            </a:gs>
          </a:gsLst>
          <a:lin ang="5400000" scaled="1"/>
        </a:gradFill>
        <a:effectLst/>
      </p:bgPr>
    </p:bg>
    <p:spTree>
      <p:nvGrpSpPr>
        <p:cNvPr id="1" name=""/>
        <p:cNvGrpSpPr/>
        <p:nvPr/>
      </p:nvGrpSpPr>
      <p:grpSpPr>
        <a:xfrm>
          <a:off x="0" y="0"/>
          <a:ext cx="0" cy="0"/>
          <a:chOff x="0" y="0"/>
          <a:chExt cx="0" cy="0"/>
        </a:xfrm>
      </p:grpSpPr>
      <p:sp>
        <p:nvSpPr>
          <p:cNvPr id="10" name="Freeform 5"/>
          <p:cNvSpPr>
            <a:spLocks/>
          </p:cNvSpPr>
          <p:nvPr/>
        </p:nvSpPr>
        <p:spPr bwMode="auto">
          <a:xfrm>
            <a:off x="1246510" y="3250347"/>
            <a:ext cx="1396007" cy="1083022"/>
          </a:xfrm>
          <a:custGeom>
            <a:avLst/>
            <a:gdLst>
              <a:gd name="T0" fmla="*/ 0 w 281"/>
              <a:gd name="T1" fmla="*/ 0 h 218"/>
              <a:gd name="T2" fmla="*/ 0 w 281"/>
              <a:gd name="T3" fmla="*/ 218 h 218"/>
              <a:gd name="T4" fmla="*/ 281 w 281"/>
              <a:gd name="T5" fmla="*/ 218 h 218"/>
            </a:gdLst>
            <a:ahLst/>
            <a:cxnLst>
              <a:cxn ang="0">
                <a:pos x="T0" y="T1"/>
              </a:cxn>
              <a:cxn ang="0">
                <a:pos x="T2" y="T3"/>
              </a:cxn>
              <a:cxn ang="0">
                <a:pos x="T4" y="T5"/>
              </a:cxn>
            </a:cxnLst>
            <a:rect l="0" t="0" r="r" b="b"/>
            <a:pathLst>
              <a:path w="281" h="218">
                <a:moveTo>
                  <a:pt x="0" y="0"/>
                </a:moveTo>
                <a:lnTo>
                  <a:pt x="0" y="218"/>
                </a:lnTo>
                <a:lnTo>
                  <a:pt x="281" y="218"/>
                </a:lnTo>
              </a:path>
            </a:pathLst>
          </a:custGeom>
          <a:noFill/>
          <a:ln w="381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sp>
        <p:nvSpPr>
          <p:cNvPr id="11" name="Freeform 6"/>
          <p:cNvSpPr>
            <a:spLocks/>
          </p:cNvSpPr>
          <p:nvPr/>
        </p:nvSpPr>
        <p:spPr bwMode="auto">
          <a:xfrm>
            <a:off x="4571589" y="3007028"/>
            <a:ext cx="1396007" cy="1083022"/>
          </a:xfrm>
          <a:custGeom>
            <a:avLst/>
            <a:gdLst>
              <a:gd name="T0" fmla="*/ 281 w 281"/>
              <a:gd name="T1" fmla="*/ 218 h 218"/>
              <a:gd name="T2" fmla="*/ 281 w 281"/>
              <a:gd name="T3" fmla="*/ 0 h 218"/>
              <a:gd name="T4" fmla="*/ 0 w 281"/>
              <a:gd name="T5" fmla="*/ 0 h 218"/>
            </a:gdLst>
            <a:ahLst/>
            <a:cxnLst>
              <a:cxn ang="0">
                <a:pos x="T0" y="T1"/>
              </a:cxn>
              <a:cxn ang="0">
                <a:pos x="T2" y="T3"/>
              </a:cxn>
              <a:cxn ang="0">
                <a:pos x="T4" y="T5"/>
              </a:cxn>
            </a:cxnLst>
            <a:rect l="0" t="0" r="r" b="b"/>
            <a:pathLst>
              <a:path w="281" h="218">
                <a:moveTo>
                  <a:pt x="281" y="218"/>
                </a:moveTo>
                <a:lnTo>
                  <a:pt x="281" y="0"/>
                </a:lnTo>
                <a:lnTo>
                  <a:pt x="0" y="0"/>
                </a:lnTo>
              </a:path>
            </a:pathLst>
          </a:custGeom>
          <a:noFill/>
          <a:ln w="381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sp>
        <p:nvSpPr>
          <p:cNvPr id="15" name="TextBox 14"/>
          <p:cNvSpPr txBox="1"/>
          <p:nvPr/>
        </p:nvSpPr>
        <p:spPr>
          <a:xfrm>
            <a:off x="1427680" y="3007028"/>
            <a:ext cx="4455066" cy="1569660"/>
          </a:xfrm>
          <a:prstGeom prst="rect">
            <a:avLst/>
          </a:prstGeom>
          <a:noFill/>
        </p:spPr>
        <p:txBody>
          <a:bodyPr wrap="none" rtlCol="0">
            <a:spAutoFit/>
          </a:bodyPr>
          <a:lstStyle/>
          <a:p>
            <a:r>
              <a:rPr lang="id-ID" sz="9600" spc="600" dirty="0">
                <a:solidFill>
                  <a:schemeClr val="bg1">
                    <a:lumMod val="50000"/>
                  </a:schemeClr>
                </a:solidFill>
                <a:latin typeface="Bebas Neue" panose="020B0606020202050201" pitchFamily="34" charset="0"/>
              </a:rPr>
              <a:t>TRENDING</a:t>
            </a:r>
          </a:p>
        </p:txBody>
      </p:sp>
      <p:sp>
        <p:nvSpPr>
          <p:cNvPr id="16" name="TextBox 15"/>
          <p:cNvSpPr txBox="1"/>
          <p:nvPr/>
        </p:nvSpPr>
        <p:spPr>
          <a:xfrm>
            <a:off x="1813388" y="2366501"/>
            <a:ext cx="3615862" cy="307777"/>
          </a:xfrm>
          <a:prstGeom prst="rect">
            <a:avLst/>
          </a:prstGeom>
          <a:noFill/>
        </p:spPr>
        <p:txBody>
          <a:bodyPr wrap="none" rtlCol="0">
            <a:spAutoFit/>
          </a:bodyPr>
          <a:lstStyle/>
          <a:p>
            <a:r>
              <a:rPr lang="id-ID" sz="1400" spc="600" dirty="0">
                <a:solidFill>
                  <a:schemeClr val="bg1">
                    <a:lumMod val="50000"/>
                  </a:schemeClr>
                </a:solidFill>
                <a:latin typeface="Source Sans Pro" panose="020B0503030403020204" pitchFamily="34" charset="0"/>
                <a:ea typeface="Source Sans Pro" panose="020B0503030403020204" pitchFamily="34" charset="0"/>
              </a:rPr>
              <a:t>POWER POINT TEMPLATE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686285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a:spLocks/>
          </p:cNvSpPr>
          <p:nvPr/>
        </p:nvSpPr>
        <p:spPr bwMode="auto">
          <a:xfrm>
            <a:off x="2160093" y="2765124"/>
            <a:ext cx="547976" cy="468174"/>
          </a:xfrm>
          <a:custGeom>
            <a:avLst/>
            <a:gdLst>
              <a:gd name="T0" fmla="*/ 0 w 281"/>
              <a:gd name="T1" fmla="*/ 0 h 218"/>
              <a:gd name="T2" fmla="*/ 0 w 281"/>
              <a:gd name="T3" fmla="*/ 218 h 218"/>
              <a:gd name="T4" fmla="*/ 281 w 281"/>
              <a:gd name="T5" fmla="*/ 218 h 218"/>
            </a:gdLst>
            <a:ahLst/>
            <a:cxnLst>
              <a:cxn ang="0">
                <a:pos x="T0" y="T1"/>
              </a:cxn>
              <a:cxn ang="0">
                <a:pos x="T2" y="T3"/>
              </a:cxn>
              <a:cxn ang="0">
                <a:pos x="T4" y="T5"/>
              </a:cxn>
            </a:cxnLst>
            <a:rect l="0" t="0" r="r" b="b"/>
            <a:pathLst>
              <a:path w="281" h="218">
                <a:moveTo>
                  <a:pt x="0" y="0"/>
                </a:moveTo>
                <a:lnTo>
                  <a:pt x="0" y="218"/>
                </a:lnTo>
                <a:lnTo>
                  <a:pt x="281" y="218"/>
                </a:lnTo>
              </a:path>
            </a:pathLst>
          </a:custGeom>
          <a:noFill/>
          <a:ln w="2857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sp>
        <p:nvSpPr>
          <p:cNvPr id="6" name="Freeform 5"/>
          <p:cNvSpPr>
            <a:spLocks/>
          </p:cNvSpPr>
          <p:nvPr/>
        </p:nvSpPr>
        <p:spPr bwMode="auto">
          <a:xfrm>
            <a:off x="4088087" y="2659941"/>
            <a:ext cx="547976" cy="468174"/>
          </a:xfrm>
          <a:custGeom>
            <a:avLst/>
            <a:gdLst>
              <a:gd name="T0" fmla="*/ 281 w 281"/>
              <a:gd name="T1" fmla="*/ 218 h 218"/>
              <a:gd name="T2" fmla="*/ 281 w 281"/>
              <a:gd name="T3" fmla="*/ 0 h 218"/>
              <a:gd name="T4" fmla="*/ 0 w 281"/>
              <a:gd name="T5" fmla="*/ 0 h 218"/>
            </a:gdLst>
            <a:ahLst/>
            <a:cxnLst>
              <a:cxn ang="0">
                <a:pos x="T0" y="T1"/>
              </a:cxn>
              <a:cxn ang="0">
                <a:pos x="T2" y="T3"/>
              </a:cxn>
              <a:cxn ang="0">
                <a:pos x="T4" y="T5"/>
              </a:cxn>
            </a:cxnLst>
            <a:rect l="0" t="0" r="r" b="b"/>
            <a:pathLst>
              <a:path w="281" h="218">
                <a:moveTo>
                  <a:pt x="281" y="218"/>
                </a:moveTo>
                <a:lnTo>
                  <a:pt x="281" y="0"/>
                </a:lnTo>
                <a:lnTo>
                  <a:pt x="0" y="0"/>
                </a:lnTo>
              </a:path>
            </a:pathLst>
          </a:custGeom>
          <a:noFill/>
          <a:ln w="2857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sp>
        <p:nvSpPr>
          <p:cNvPr id="7" name="TextBox 6"/>
          <p:cNvSpPr txBox="1"/>
          <p:nvPr/>
        </p:nvSpPr>
        <p:spPr>
          <a:xfrm>
            <a:off x="2189122" y="2674455"/>
            <a:ext cx="2373983" cy="523220"/>
          </a:xfrm>
          <a:prstGeom prst="rect">
            <a:avLst/>
          </a:prstGeom>
          <a:noFill/>
        </p:spPr>
        <p:txBody>
          <a:bodyPr wrap="none" rtlCol="0">
            <a:spAutoFit/>
          </a:bodyPr>
          <a:lstStyle/>
          <a:p>
            <a:r>
              <a:rPr lang="id-ID" sz="2800" dirty="0">
                <a:solidFill>
                  <a:schemeClr val="bg1">
                    <a:lumMod val="50000"/>
                  </a:schemeClr>
                </a:solidFill>
                <a:latin typeface="Source Sans Pro Semibold" panose="020B0603030403020204" pitchFamily="34" charset="0"/>
                <a:ea typeface="Source Sans Pro Semibold" panose="020B0603030403020204" pitchFamily="34" charset="0"/>
              </a:rPr>
              <a:t>SINGLE IMAGE</a:t>
            </a:r>
          </a:p>
        </p:txBody>
      </p:sp>
      <p:sp>
        <p:nvSpPr>
          <p:cNvPr id="8" name="Rectangle 7"/>
          <p:cNvSpPr/>
          <p:nvPr/>
        </p:nvSpPr>
        <p:spPr>
          <a:xfrm>
            <a:off x="2102598" y="3499942"/>
            <a:ext cx="3460001" cy="1131079"/>
          </a:xfrm>
          <a:prstGeom prst="rect">
            <a:avLst/>
          </a:prstGeom>
        </p:spPr>
        <p:txBody>
          <a:bodyPr wrap="square">
            <a:spAutoFit/>
          </a:bodyPr>
          <a:lstStyle/>
          <a:p>
            <a:pPr algn="just">
              <a:lnSpc>
                <a:spcPct val="150000"/>
              </a:lnSpc>
            </a:pPr>
            <a:r>
              <a:rPr lang="id-ID" sz="900"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 </a:t>
            </a:r>
          </a:p>
        </p:txBody>
      </p:sp>
      <p:sp>
        <p:nvSpPr>
          <p:cNvPr id="9" name="TextBox 8"/>
          <p:cNvSpPr txBox="1"/>
          <p:nvPr/>
        </p:nvSpPr>
        <p:spPr>
          <a:xfrm>
            <a:off x="431783" y="290303"/>
            <a:ext cx="2752677" cy="261610"/>
          </a:xfrm>
          <a:prstGeom prst="rect">
            <a:avLst/>
          </a:prstGeom>
          <a:noFill/>
        </p:spPr>
        <p:txBody>
          <a:bodyPr wrap="none" rtlCol="0">
            <a:spAutoFit/>
          </a:bodyPr>
          <a:lstStyle/>
          <a:p>
            <a:r>
              <a:rPr lang="id-ID" sz="1100" spc="300" dirty="0">
                <a:solidFill>
                  <a:srgbClr val="EE4443"/>
                </a:solidFill>
                <a:latin typeface="Source Sans Pro Semibold" panose="020B0603030403020204" pitchFamily="34" charset="0"/>
                <a:ea typeface="Source Sans Pro Semibold" panose="020B0603030403020204" pitchFamily="34" charset="0"/>
              </a:rPr>
              <a:t>FASHION</a:t>
            </a:r>
            <a:r>
              <a:rPr lang="id-ID" sz="1100" spc="300" dirty="0">
                <a:solidFill>
                  <a:schemeClr val="bg1">
                    <a:lumMod val="50000"/>
                  </a:schemeClr>
                </a:solidFill>
                <a:latin typeface="Source Sans Pro Semibold" panose="020B0603030403020204" pitchFamily="34" charset="0"/>
                <a:ea typeface="Source Sans Pro Semibold" panose="020B0603030403020204" pitchFamily="34" charset="0"/>
              </a:rPr>
              <a:t> | STYLE | MODERN</a:t>
            </a:r>
          </a:p>
        </p:txBody>
      </p:sp>
      <p:sp>
        <p:nvSpPr>
          <p:cNvPr id="12" name="Rectangle 11"/>
          <p:cNvSpPr/>
          <p:nvPr/>
        </p:nvSpPr>
        <p:spPr>
          <a:xfrm>
            <a:off x="1599662" y="2233117"/>
            <a:ext cx="4427772" cy="2686050"/>
          </a:xfrm>
          <a:prstGeom prst="rect">
            <a:avLst/>
          </a:prstGeom>
          <a:noFill/>
          <a:ln w="19050">
            <a:solidFill>
              <a:srgbClr val="EE44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446136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C0000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5"/>
          <p:cNvSpPr>
            <a:spLocks/>
          </p:cNvSpPr>
          <p:nvPr/>
        </p:nvSpPr>
        <p:spPr bwMode="auto">
          <a:xfrm>
            <a:off x="3735457" y="3207753"/>
            <a:ext cx="1396007" cy="1083022"/>
          </a:xfrm>
          <a:custGeom>
            <a:avLst/>
            <a:gdLst>
              <a:gd name="T0" fmla="*/ 0 w 281"/>
              <a:gd name="T1" fmla="*/ 0 h 218"/>
              <a:gd name="T2" fmla="*/ 0 w 281"/>
              <a:gd name="T3" fmla="*/ 218 h 218"/>
              <a:gd name="T4" fmla="*/ 281 w 281"/>
              <a:gd name="T5" fmla="*/ 218 h 218"/>
            </a:gdLst>
            <a:ahLst/>
            <a:cxnLst>
              <a:cxn ang="0">
                <a:pos x="T0" y="T1"/>
              </a:cxn>
              <a:cxn ang="0">
                <a:pos x="T2" y="T3"/>
              </a:cxn>
              <a:cxn ang="0">
                <a:pos x="T4" y="T5"/>
              </a:cxn>
            </a:cxnLst>
            <a:rect l="0" t="0" r="r" b="b"/>
            <a:pathLst>
              <a:path w="281" h="218">
                <a:moveTo>
                  <a:pt x="0" y="0"/>
                </a:moveTo>
                <a:lnTo>
                  <a:pt x="0" y="218"/>
                </a:lnTo>
                <a:lnTo>
                  <a:pt x="281" y="218"/>
                </a:lnTo>
              </a:path>
            </a:pathLst>
          </a:custGeom>
          <a:noFill/>
          <a:ln w="381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sp>
        <p:nvSpPr>
          <p:cNvPr id="11" name="Freeform 6"/>
          <p:cNvSpPr>
            <a:spLocks/>
          </p:cNvSpPr>
          <p:nvPr/>
        </p:nvSpPr>
        <p:spPr bwMode="auto">
          <a:xfrm>
            <a:off x="7060536" y="2964434"/>
            <a:ext cx="1396007" cy="1083022"/>
          </a:xfrm>
          <a:custGeom>
            <a:avLst/>
            <a:gdLst>
              <a:gd name="T0" fmla="*/ 281 w 281"/>
              <a:gd name="T1" fmla="*/ 218 h 218"/>
              <a:gd name="T2" fmla="*/ 281 w 281"/>
              <a:gd name="T3" fmla="*/ 0 h 218"/>
              <a:gd name="T4" fmla="*/ 0 w 281"/>
              <a:gd name="T5" fmla="*/ 0 h 218"/>
            </a:gdLst>
            <a:ahLst/>
            <a:cxnLst>
              <a:cxn ang="0">
                <a:pos x="T0" y="T1"/>
              </a:cxn>
              <a:cxn ang="0">
                <a:pos x="T2" y="T3"/>
              </a:cxn>
              <a:cxn ang="0">
                <a:pos x="T4" y="T5"/>
              </a:cxn>
            </a:cxnLst>
            <a:rect l="0" t="0" r="r" b="b"/>
            <a:pathLst>
              <a:path w="281" h="218">
                <a:moveTo>
                  <a:pt x="281" y="218"/>
                </a:moveTo>
                <a:lnTo>
                  <a:pt x="281" y="0"/>
                </a:lnTo>
                <a:lnTo>
                  <a:pt x="0" y="0"/>
                </a:lnTo>
              </a:path>
            </a:pathLst>
          </a:custGeom>
          <a:noFill/>
          <a:ln w="381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sp>
        <p:nvSpPr>
          <p:cNvPr id="12" name="TextBox 11"/>
          <p:cNvSpPr txBox="1"/>
          <p:nvPr/>
        </p:nvSpPr>
        <p:spPr>
          <a:xfrm>
            <a:off x="3916627" y="2964434"/>
            <a:ext cx="4455066" cy="1569660"/>
          </a:xfrm>
          <a:prstGeom prst="rect">
            <a:avLst/>
          </a:prstGeom>
          <a:noFill/>
        </p:spPr>
        <p:txBody>
          <a:bodyPr wrap="none" rtlCol="0">
            <a:spAutoFit/>
          </a:bodyPr>
          <a:lstStyle/>
          <a:p>
            <a:r>
              <a:rPr lang="id-ID" sz="9600" spc="600" dirty="0">
                <a:solidFill>
                  <a:schemeClr val="bg1"/>
                </a:solidFill>
                <a:latin typeface="Bebas Neue" panose="020B0606020202050201" pitchFamily="34" charset="0"/>
              </a:rPr>
              <a:t>TRENDING</a:t>
            </a:r>
          </a:p>
        </p:txBody>
      </p:sp>
      <p:sp>
        <p:nvSpPr>
          <p:cNvPr id="13" name="TextBox 12"/>
          <p:cNvSpPr txBox="1"/>
          <p:nvPr/>
        </p:nvSpPr>
        <p:spPr>
          <a:xfrm>
            <a:off x="5403540" y="2323907"/>
            <a:ext cx="1481239" cy="307777"/>
          </a:xfrm>
          <a:prstGeom prst="rect">
            <a:avLst/>
          </a:prstGeom>
          <a:noFill/>
        </p:spPr>
        <p:txBody>
          <a:bodyPr wrap="none" rtlCol="0">
            <a:spAutoFit/>
          </a:bodyPr>
          <a:lstStyle/>
          <a:p>
            <a:r>
              <a:rPr lang="id-ID" sz="1400" spc="600" dirty="0">
                <a:solidFill>
                  <a:schemeClr val="bg1"/>
                </a:solidFill>
                <a:latin typeface="Source Sans Pro" panose="020B0503030403020204" pitchFamily="34" charset="0"/>
                <a:ea typeface="Source Sans Pro" panose="020B0503030403020204" pitchFamily="34" charset="0"/>
              </a:rPr>
              <a:t>WELCOME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14534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7221951" y="1931505"/>
            <a:ext cx="1853171" cy="573357"/>
            <a:chOff x="3735457" y="2964434"/>
            <a:chExt cx="4721086" cy="1326341"/>
          </a:xfrm>
        </p:grpSpPr>
        <p:sp>
          <p:nvSpPr>
            <p:cNvPr id="5" name="Freeform 5"/>
            <p:cNvSpPr>
              <a:spLocks/>
            </p:cNvSpPr>
            <p:nvPr/>
          </p:nvSpPr>
          <p:spPr bwMode="auto">
            <a:xfrm>
              <a:off x="3735457" y="3207753"/>
              <a:ext cx="1396007" cy="1083022"/>
            </a:xfrm>
            <a:custGeom>
              <a:avLst/>
              <a:gdLst>
                <a:gd name="T0" fmla="*/ 0 w 281"/>
                <a:gd name="T1" fmla="*/ 0 h 218"/>
                <a:gd name="T2" fmla="*/ 0 w 281"/>
                <a:gd name="T3" fmla="*/ 218 h 218"/>
                <a:gd name="T4" fmla="*/ 281 w 281"/>
                <a:gd name="T5" fmla="*/ 218 h 218"/>
              </a:gdLst>
              <a:ahLst/>
              <a:cxnLst>
                <a:cxn ang="0">
                  <a:pos x="T0" y="T1"/>
                </a:cxn>
                <a:cxn ang="0">
                  <a:pos x="T2" y="T3"/>
                </a:cxn>
                <a:cxn ang="0">
                  <a:pos x="T4" y="T5"/>
                </a:cxn>
              </a:cxnLst>
              <a:rect l="0" t="0" r="r" b="b"/>
              <a:pathLst>
                <a:path w="281" h="218">
                  <a:moveTo>
                    <a:pt x="0" y="0"/>
                  </a:moveTo>
                  <a:lnTo>
                    <a:pt x="0" y="218"/>
                  </a:lnTo>
                  <a:lnTo>
                    <a:pt x="281" y="218"/>
                  </a:lnTo>
                </a:path>
              </a:pathLst>
            </a:custGeom>
            <a:noFill/>
            <a:ln w="2857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sp>
          <p:nvSpPr>
            <p:cNvPr id="6" name="Freeform 6"/>
            <p:cNvSpPr>
              <a:spLocks/>
            </p:cNvSpPr>
            <p:nvPr/>
          </p:nvSpPr>
          <p:spPr bwMode="auto">
            <a:xfrm>
              <a:off x="7060536" y="2964434"/>
              <a:ext cx="1396007" cy="1083022"/>
            </a:xfrm>
            <a:custGeom>
              <a:avLst/>
              <a:gdLst>
                <a:gd name="T0" fmla="*/ 281 w 281"/>
                <a:gd name="T1" fmla="*/ 218 h 218"/>
                <a:gd name="T2" fmla="*/ 281 w 281"/>
                <a:gd name="T3" fmla="*/ 0 h 218"/>
                <a:gd name="T4" fmla="*/ 0 w 281"/>
                <a:gd name="T5" fmla="*/ 0 h 218"/>
              </a:gdLst>
              <a:ahLst/>
              <a:cxnLst>
                <a:cxn ang="0">
                  <a:pos x="T0" y="T1"/>
                </a:cxn>
                <a:cxn ang="0">
                  <a:pos x="T2" y="T3"/>
                </a:cxn>
                <a:cxn ang="0">
                  <a:pos x="T4" y="T5"/>
                </a:cxn>
              </a:cxnLst>
              <a:rect l="0" t="0" r="r" b="b"/>
              <a:pathLst>
                <a:path w="281" h="218">
                  <a:moveTo>
                    <a:pt x="281" y="218"/>
                  </a:moveTo>
                  <a:lnTo>
                    <a:pt x="281" y="0"/>
                  </a:lnTo>
                  <a:lnTo>
                    <a:pt x="0" y="0"/>
                  </a:lnTo>
                </a:path>
              </a:pathLst>
            </a:custGeom>
            <a:noFill/>
            <a:ln w="2857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grpSp>
      <p:sp>
        <p:nvSpPr>
          <p:cNvPr id="8" name="TextBox 7"/>
          <p:cNvSpPr txBox="1"/>
          <p:nvPr/>
        </p:nvSpPr>
        <p:spPr>
          <a:xfrm>
            <a:off x="7250980" y="1946019"/>
            <a:ext cx="1772858" cy="523220"/>
          </a:xfrm>
          <a:prstGeom prst="rect">
            <a:avLst/>
          </a:prstGeom>
          <a:noFill/>
        </p:spPr>
        <p:txBody>
          <a:bodyPr wrap="none" rtlCol="0">
            <a:spAutoFit/>
          </a:bodyPr>
          <a:lstStyle/>
          <a:p>
            <a:r>
              <a:rPr lang="id-ID" sz="2800" dirty="0">
                <a:solidFill>
                  <a:schemeClr val="bg1">
                    <a:lumMod val="50000"/>
                  </a:schemeClr>
                </a:solidFill>
                <a:latin typeface="Source Sans Pro Semibold" panose="020B0603030403020204" pitchFamily="34" charset="0"/>
                <a:ea typeface="Source Sans Pro Semibold" panose="020B0603030403020204" pitchFamily="34" charset="0"/>
              </a:rPr>
              <a:t>ABOUT US</a:t>
            </a:r>
          </a:p>
        </p:txBody>
      </p:sp>
      <p:sp>
        <p:nvSpPr>
          <p:cNvPr id="9" name="TextBox 8"/>
          <p:cNvSpPr txBox="1"/>
          <p:nvPr/>
        </p:nvSpPr>
        <p:spPr>
          <a:xfrm>
            <a:off x="7066570" y="2759975"/>
            <a:ext cx="2823017" cy="1077218"/>
          </a:xfrm>
          <a:prstGeom prst="rect">
            <a:avLst/>
          </a:prstGeom>
          <a:noFill/>
        </p:spPr>
        <p:txBody>
          <a:bodyPr wrap="none" rtlCol="0">
            <a:spAutoFit/>
          </a:bodyPr>
          <a:lstStyle/>
          <a:p>
            <a:r>
              <a:rPr lang="id-ID" sz="3200" dirty="0">
                <a:solidFill>
                  <a:schemeClr val="tx1">
                    <a:lumMod val="75000"/>
                    <a:lumOff val="25000"/>
                  </a:schemeClr>
                </a:solidFill>
                <a:latin typeface="Source Sans Pro Semibold" panose="020B0603030403020204" pitchFamily="34" charset="0"/>
                <a:ea typeface="Source Sans Pro Semibold" panose="020B0603030403020204" pitchFamily="34" charset="0"/>
              </a:rPr>
              <a:t>Easy outfits for</a:t>
            </a:r>
          </a:p>
          <a:p>
            <a:r>
              <a:rPr lang="id-ID" sz="3200" dirty="0">
                <a:solidFill>
                  <a:schemeClr val="tx1">
                    <a:lumMod val="75000"/>
                    <a:lumOff val="25000"/>
                  </a:schemeClr>
                </a:solidFill>
                <a:latin typeface="Source Sans Pro Semibold" panose="020B0603030403020204" pitchFamily="34" charset="0"/>
                <a:ea typeface="Source Sans Pro Semibold" panose="020B0603030403020204" pitchFamily="34" charset="0"/>
              </a:rPr>
              <a:t>Day-to-day life</a:t>
            </a:r>
          </a:p>
        </p:txBody>
      </p:sp>
      <p:sp>
        <p:nvSpPr>
          <p:cNvPr id="10" name="Rectangle 9"/>
          <p:cNvSpPr/>
          <p:nvPr/>
        </p:nvSpPr>
        <p:spPr>
          <a:xfrm>
            <a:off x="7164457" y="4077792"/>
            <a:ext cx="3130148" cy="1338828"/>
          </a:xfrm>
          <a:prstGeom prst="rect">
            <a:avLst/>
          </a:prstGeom>
        </p:spPr>
        <p:txBody>
          <a:bodyPr wrap="square">
            <a:spAutoFit/>
          </a:bodyPr>
          <a:lstStyle/>
          <a:p>
            <a:pPr algn="just">
              <a:lnSpc>
                <a:spcPct val="150000"/>
              </a:lnSpc>
            </a:pPr>
            <a:r>
              <a:rPr lang="id-ID" sz="900"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 </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375455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71750" y="3619500"/>
            <a:ext cx="6286500" cy="295275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TextBox 10"/>
          <p:cNvSpPr txBox="1"/>
          <p:nvPr/>
        </p:nvSpPr>
        <p:spPr>
          <a:xfrm>
            <a:off x="3815217" y="3900041"/>
            <a:ext cx="3799566" cy="1077218"/>
          </a:xfrm>
          <a:prstGeom prst="rect">
            <a:avLst/>
          </a:prstGeom>
          <a:noFill/>
        </p:spPr>
        <p:txBody>
          <a:bodyPr wrap="none" rtlCol="0">
            <a:spAutoFit/>
          </a:bodyPr>
          <a:lstStyle/>
          <a:p>
            <a:pPr algn="ctr"/>
            <a:r>
              <a:rPr lang="id-ID" sz="3200" dirty="0">
                <a:solidFill>
                  <a:schemeClr val="bg1"/>
                </a:solidFill>
                <a:latin typeface="Source Sans Pro Semibold" panose="020B0603030403020204" pitchFamily="34" charset="0"/>
                <a:ea typeface="Source Sans Pro Semibold" panose="020B0603030403020204" pitchFamily="34" charset="0"/>
              </a:rPr>
              <a:t>Trendy with passion </a:t>
            </a:r>
          </a:p>
          <a:p>
            <a:pPr algn="ctr"/>
            <a:r>
              <a:rPr lang="id-ID" sz="3200" dirty="0">
                <a:solidFill>
                  <a:schemeClr val="bg1"/>
                </a:solidFill>
                <a:latin typeface="Source Sans Pro Semibold" panose="020B0603030403020204" pitchFamily="34" charset="0"/>
                <a:ea typeface="Source Sans Pro Semibold" panose="020B0603030403020204" pitchFamily="34" charset="0"/>
              </a:rPr>
              <a:t>And style</a:t>
            </a:r>
          </a:p>
        </p:txBody>
      </p:sp>
      <p:sp>
        <p:nvSpPr>
          <p:cNvPr id="12" name="Rectangle 11"/>
          <p:cNvSpPr/>
          <p:nvPr/>
        </p:nvSpPr>
        <p:spPr>
          <a:xfrm>
            <a:off x="3714061" y="5095875"/>
            <a:ext cx="4370055" cy="923330"/>
          </a:xfrm>
          <a:prstGeom prst="rect">
            <a:avLst/>
          </a:prstGeom>
        </p:spPr>
        <p:txBody>
          <a:bodyPr wrap="square">
            <a:spAutoFit/>
          </a:bodyPr>
          <a:lstStyle/>
          <a:p>
            <a:pPr algn="ctr">
              <a:lnSpc>
                <a:spcPct val="150000"/>
              </a:lnSpc>
            </a:pPr>
            <a:r>
              <a:rPr lang="id-ID" sz="9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solidFill>
                  <a:schemeClr val="bg1"/>
                </a:solidFill>
                <a:latin typeface="Lato" panose="020F0502020204030203" pitchFamily="34" charset="0"/>
                <a:ea typeface="Lato" panose="020F0502020204030203" pitchFamily="34" charset="0"/>
                <a:cs typeface="Lato" panose="020F0502020204030203" pitchFamily="34" charset="0"/>
              </a:rPr>
              <a:t>, </a:t>
            </a:r>
          </a:p>
        </p:txBody>
      </p:sp>
      <p:sp>
        <p:nvSpPr>
          <p:cNvPr id="13" name="Rectangle 12"/>
          <p:cNvSpPr/>
          <p:nvPr/>
        </p:nvSpPr>
        <p:spPr>
          <a:xfrm>
            <a:off x="4381500" y="247650"/>
            <a:ext cx="3086100" cy="3124200"/>
          </a:xfrm>
          <a:prstGeom prst="rect">
            <a:avLst/>
          </a:prstGeom>
          <a:noFill/>
          <a:ln w="19050">
            <a:solidFill>
              <a:srgbClr val="EE44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p:cNvSpPr/>
          <p:nvPr/>
        </p:nvSpPr>
        <p:spPr>
          <a:xfrm>
            <a:off x="4674682" y="1168996"/>
            <a:ext cx="2498524" cy="923330"/>
          </a:xfrm>
          <a:prstGeom prst="rect">
            <a:avLst/>
          </a:prstGeom>
        </p:spPr>
        <p:txBody>
          <a:bodyPr wrap="square">
            <a:spAutoFit/>
          </a:bodyPr>
          <a:lstStyle/>
          <a:p>
            <a:pPr algn="just">
              <a:lnSpc>
                <a:spcPct val="150000"/>
              </a:lnSpc>
            </a:pPr>
            <a:r>
              <a:rPr lang="id-ID" sz="900"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TextBox 14"/>
          <p:cNvSpPr txBox="1"/>
          <p:nvPr/>
        </p:nvSpPr>
        <p:spPr>
          <a:xfrm>
            <a:off x="4674682" y="420212"/>
            <a:ext cx="2448812" cy="707886"/>
          </a:xfrm>
          <a:prstGeom prst="rect">
            <a:avLst/>
          </a:prstGeom>
          <a:noFill/>
        </p:spPr>
        <p:txBody>
          <a:bodyPr wrap="none" rtlCol="0">
            <a:spAutoFit/>
          </a:bodyPr>
          <a:lstStyle/>
          <a:p>
            <a:r>
              <a:rPr lang="id-ID" sz="2000" dirty="0">
                <a:solidFill>
                  <a:schemeClr val="tx1">
                    <a:lumMod val="85000"/>
                    <a:lumOff val="15000"/>
                  </a:schemeClr>
                </a:solidFill>
                <a:latin typeface="Source Sans Pro Semibold" panose="020B0603030403020204" pitchFamily="34" charset="0"/>
                <a:ea typeface="Source Sans Pro Semibold" panose="020B0603030403020204" pitchFamily="34" charset="0"/>
              </a:rPr>
              <a:t>Trendy with passion </a:t>
            </a:r>
          </a:p>
          <a:p>
            <a:r>
              <a:rPr lang="id-ID" sz="2000" dirty="0">
                <a:solidFill>
                  <a:schemeClr val="tx1">
                    <a:lumMod val="85000"/>
                    <a:lumOff val="15000"/>
                  </a:schemeClr>
                </a:solidFill>
                <a:latin typeface="Source Sans Pro Semibold" panose="020B0603030403020204" pitchFamily="34" charset="0"/>
                <a:ea typeface="Source Sans Pro Semibold" panose="020B0603030403020204" pitchFamily="34" charset="0"/>
              </a:rPr>
              <a:t>And style</a:t>
            </a:r>
          </a:p>
        </p:txBody>
      </p:sp>
      <p:sp>
        <p:nvSpPr>
          <p:cNvPr id="16" name="Rectangle 15"/>
          <p:cNvSpPr/>
          <p:nvPr/>
        </p:nvSpPr>
        <p:spPr>
          <a:xfrm>
            <a:off x="4749256" y="2590801"/>
            <a:ext cx="1714500" cy="508000"/>
          </a:xfrm>
          <a:prstGeom prst="rect">
            <a:avLst/>
          </a:prstGeom>
          <a:solidFill>
            <a:srgbClr val="EE44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TextBox 16"/>
          <p:cNvSpPr txBox="1"/>
          <p:nvPr/>
        </p:nvSpPr>
        <p:spPr>
          <a:xfrm>
            <a:off x="5100794" y="2660135"/>
            <a:ext cx="1057084" cy="369332"/>
          </a:xfrm>
          <a:prstGeom prst="rect">
            <a:avLst/>
          </a:prstGeom>
          <a:noFill/>
        </p:spPr>
        <p:txBody>
          <a:bodyPr wrap="none" rtlCol="0">
            <a:spAutoFit/>
          </a:bodyPr>
          <a:lstStyle/>
          <a:p>
            <a:r>
              <a:rPr lang="id-ID" dirty="0">
                <a:solidFill>
                  <a:schemeClr val="bg1"/>
                </a:solidFill>
                <a:latin typeface="Source Sans Pro Semibold" panose="020B0603030403020204" pitchFamily="34" charset="0"/>
                <a:ea typeface="Source Sans Pro Semibold" panose="020B0603030403020204" pitchFamily="34" charset="0"/>
              </a:rPr>
              <a:t>For More</a:t>
            </a:r>
          </a:p>
        </p:txBody>
      </p:sp>
      <p:sp>
        <p:nvSpPr>
          <p:cNvPr id="18" name="TextBox 17"/>
          <p:cNvSpPr txBox="1"/>
          <p:nvPr/>
        </p:nvSpPr>
        <p:spPr>
          <a:xfrm>
            <a:off x="4621123" y="2030741"/>
            <a:ext cx="1534010" cy="523220"/>
          </a:xfrm>
          <a:prstGeom prst="rect">
            <a:avLst/>
          </a:prstGeom>
          <a:noFill/>
        </p:spPr>
        <p:txBody>
          <a:bodyPr wrap="none" rtlCol="0">
            <a:spAutoFit/>
          </a:bodyPr>
          <a:lstStyle/>
          <a:p>
            <a:r>
              <a:rPr lang="id-ID" sz="2800" dirty="0">
                <a:solidFill>
                  <a:schemeClr val="tx1">
                    <a:lumMod val="85000"/>
                    <a:lumOff val="15000"/>
                  </a:schemeClr>
                </a:solidFill>
                <a:latin typeface="Source Sans Pro Semibold" panose="020B0603030403020204" pitchFamily="34" charset="0"/>
                <a:ea typeface="Source Sans Pro Semibold" panose="020B0603030403020204" pitchFamily="34" charset="0"/>
              </a:rPr>
              <a:t>$ 99 USD</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279535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976559" y="5393812"/>
            <a:ext cx="1926298" cy="715581"/>
          </a:xfrm>
          <a:prstGeom prst="rect">
            <a:avLst/>
          </a:prstGeom>
        </p:spPr>
        <p:txBody>
          <a:bodyPr wrap="square">
            <a:spAutoFit/>
          </a:bodyPr>
          <a:lstStyle/>
          <a:p>
            <a:pPr algn="ctr">
              <a:lnSpc>
                <a:spcPct val="150000"/>
              </a:lnSpc>
            </a:pPr>
            <a:r>
              <a:rPr lang="id-ID" sz="900"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TextBox 14"/>
          <p:cNvSpPr txBox="1"/>
          <p:nvPr/>
        </p:nvSpPr>
        <p:spPr>
          <a:xfrm>
            <a:off x="1278373" y="5055258"/>
            <a:ext cx="1322670" cy="338554"/>
          </a:xfrm>
          <a:prstGeom prst="rect">
            <a:avLst/>
          </a:prstGeom>
          <a:noFill/>
        </p:spPr>
        <p:txBody>
          <a:bodyPr wrap="none" rtlCol="0">
            <a:spAutoFit/>
          </a:bodyPr>
          <a:lstStyle/>
          <a:p>
            <a:r>
              <a:rPr lang="id-ID" sz="1600" dirty="0">
                <a:solidFill>
                  <a:schemeClr val="tx1">
                    <a:lumMod val="95000"/>
                    <a:lumOff val="5000"/>
                  </a:schemeClr>
                </a:solidFill>
                <a:latin typeface="Source Sans Pro Semibold" panose="020B0603030403020204" pitchFamily="34" charset="0"/>
                <a:ea typeface="Source Sans Pro Semibold" panose="020B0603030403020204" pitchFamily="34" charset="0"/>
              </a:rPr>
              <a:t>Subtitle here</a:t>
            </a:r>
          </a:p>
        </p:txBody>
      </p:sp>
      <p:sp>
        <p:nvSpPr>
          <p:cNvPr id="16" name="Rectangle 15"/>
          <p:cNvSpPr/>
          <p:nvPr/>
        </p:nvSpPr>
        <p:spPr>
          <a:xfrm>
            <a:off x="3690730" y="5393812"/>
            <a:ext cx="1926298" cy="715581"/>
          </a:xfrm>
          <a:prstGeom prst="rect">
            <a:avLst/>
          </a:prstGeom>
        </p:spPr>
        <p:txBody>
          <a:bodyPr wrap="square">
            <a:spAutoFit/>
          </a:bodyPr>
          <a:lstStyle/>
          <a:p>
            <a:pPr algn="ctr">
              <a:lnSpc>
                <a:spcPct val="150000"/>
              </a:lnSpc>
            </a:pPr>
            <a:r>
              <a:rPr lang="id-ID" sz="900"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3992544" y="5055258"/>
            <a:ext cx="1322670" cy="338554"/>
          </a:xfrm>
          <a:prstGeom prst="rect">
            <a:avLst/>
          </a:prstGeom>
          <a:noFill/>
        </p:spPr>
        <p:txBody>
          <a:bodyPr wrap="none" rtlCol="0">
            <a:spAutoFit/>
          </a:bodyPr>
          <a:lstStyle/>
          <a:p>
            <a:r>
              <a:rPr lang="id-ID" sz="1600" dirty="0">
                <a:solidFill>
                  <a:schemeClr val="tx1">
                    <a:lumMod val="95000"/>
                    <a:lumOff val="5000"/>
                  </a:schemeClr>
                </a:solidFill>
                <a:latin typeface="Source Sans Pro Semibold" panose="020B0603030403020204" pitchFamily="34" charset="0"/>
                <a:ea typeface="Source Sans Pro Semibold" panose="020B0603030403020204" pitchFamily="34" charset="0"/>
              </a:rPr>
              <a:t>Subtitle here</a:t>
            </a:r>
          </a:p>
        </p:txBody>
      </p:sp>
      <p:sp>
        <p:nvSpPr>
          <p:cNvPr id="18" name="Rectangle 17"/>
          <p:cNvSpPr/>
          <p:nvPr/>
        </p:nvSpPr>
        <p:spPr>
          <a:xfrm>
            <a:off x="6404901" y="5393812"/>
            <a:ext cx="1926298" cy="715581"/>
          </a:xfrm>
          <a:prstGeom prst="rect">
            <a:avLst/>
          </a:prstGeom>
        </p:spPr>
        <p:txBody>
          <a:bodyPr wrap="square">
            <a:spAutoFit/>
          </a:bodyPr>
          <a:lstStyle/>
          <a:p>
            <a:pPr algn="ctr">
              <a:lnSpc>
                <a:spcPct val="150000"/>
              </a:lnSpc>
            </a:pPr>
            <a:r>
              <a:rPr lang="id-ID" sz="900"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9" name="TextBox 18"/>
          <p:cNvSpPr txBox="1"/>
          <p:nvPr/>
        </p:nvSpPr>
        <p:spPr>
          <a:xfrm>
            <a:off x="6706715" y="5055258"/>
            <a:ext cx="1322670" cy="338554"/>
          </a:xfrm>
          <a:prstGeom prst="rect">
            <a:avLst/>
          </a:prstGeom>
          <a:noFill/>
        </p:spPr>
        <p:txBody>
          <a:bodyPr wrap="none" rtlCol="0">
            <a:spAutoFit/>
          </a:bodyPr>
          <a:lstStyle/>
          <a:p>
            <a:r>
              <a:rPr lang="id-ID" sz="1600" dirty="0">
                <a:solidFill>
                  <a:schemeClr val="tx1">
                    <a:lumMod val="95000"/>
                    <a:lumOff val="5000"/>
                  </a:schemeClr>
                </a:solidFill>
                <a:latin typeface="Source Sans Pro Semibold" panose="020B0603030403020204" pitchFamily="34" charset="0"/>
                <a:ea typeface="Source Sans Pro Semibold" panose="020B0603030403020204" pitchFamily="34" charset="0"/>
              </a:rPr>
              <a:t>Subtitle here</a:t>
            </a:r>
          </a:p>
        </p:txBody>
      </p:sp>
      <p:sp>
        <p:nvSpPr>
          <p:cNvPr id="21" name="Rectangle 20"/>
          <p:cNvSpPr/>
          <p:nvPr/>
        </p:nvSpPr>
        <p:spPr>
          <a:xfrm>
            <a:off x="9420886" y="5393812"/>
            <a:ext cx="1926298" cy="715581"/>
          </a:xfrm>
          <a:prstGeom prst="rect">
            <a:avLst/>
          </a:prstGeom>
        </p:spPr>
        <p:txBody>
          <a:bodyPr wrap="square">
            <a:spAutoFit/>
          </a:bodyPr>
          <a:lstStyle/>
          <a:p>
            <a:pPr algn="ctr">
              <a:lnSpc>
                <a:spcPct val="150000"/>
              </a:lnSpc>
            </a:pPr>
            <a:r>
              <a:rPr lang="id-ID" sz="900"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TextBox 21"/>
          <p:cNvSpPr txBox="1"/>
          <p:nvPr/>
        </p:nvSpPr>
        <p:spPr>
          <a:xfrm>
            <a:off x="9722700" y="5055258"/>
            <a:ext cx="1322670" cy="338554"/>
          </a:xfrm>
          <a:prstGeom prst="rect">
            <a:avLst/>
          </a:prstGeom>
          <a:noFill/>
        </p:spPr>
        <p:txBody>
          <a:bodyPr wrap="none" rtlCol="0">
            <a:spAutoFit/>
          </a:bodyPr>
          <a:lstStyle/>
          <a:p>
            <a:r>
              <a:rPr lang="id-ID" sz="1600" dirty="0">
                <a:solidFill>
                  <a:schemeClr val="tx1">
                    <a:lumMod val="95000"/>
                    <a:lumOff val="5000"/>
                  </a:schemeClr>
                </a:solidFill>
                <a:latin typeface="Source Sans Pro Semibold" panose="020B0603030403020204" pitchFamily="34" charset="0"/>
                <a:ea typeface="Source Sans Pro Semibold" panose="020B0603030403020204" pitchFamily="34" charset="0"/>
              </a:rPr>
              <a:t>Subtitle here</a:t>
            </a:r>
          </a:p>
        </p:txBody>
      </p:sp>
      <p:grpSp>
        <p:nvGrpSpPr>
          <p:cNvPr id="23" name="Group 22"/>
          <p:cNvGrpSpPr/>
          <p:nvPr/>
        </p:nvGrpSpPr>
        <p:grpSpPr>
          <a:xfrm>
            <a:off x="647700" y="538582"/>
            <a:ext cx="1402340" cy="393973"/>
            <a:chOff x="3735457" y="2964434"/>
            <a:chExt cx="4721086" cy="1326341"/>
          </a:xfrm>
        </p:grpSpPr>
        <p:sp>
          <p:nvSpPr>
            <p:cNvPr id="24" name="Freeform 5"/>
            <p:cNvSpPr>
              <a:spLocks/>
            </p:cNvSpPr>
            <p:nvPr/>
          </p:nvSpPr>
          <p:spPr bwMode="auto">
            <a:xfrm>
              <a:off x="3735457" y="3207753"/>
              <a:ext cx="1396007" cy="1083022"/>
            </a:xfrm>
            <a:custGeom>
              <a:avLst/>
              <a:gdLst>
                <a:gd name="T0" fmla="*/ 0 w 281"/>
                <a:gd name="T1" fmla="*/ 0 h 218"/>
                <a:gd name="T2" fmla="*/ 0 w 281"/>
                <a:gd name="T3" fmla="*/ 218 h 218"/>
                <a:gd name="T4" fmla="*/ 281 w 281"/>
                <a:gd name="T5" fmla="*/ 218 h 218"/>
              </a:gdLst>
              <a:ahLst/>
              <a:cxnLst>
                <a:cxn ang="0">
                  <a:pos x="T0" y="T1"/>
                </a:cxn>
                <a:cxn ang="0">
                  <a:pos x="T2" y="T3"/>
                </a:cxn>
                <a:cxn ang="0">
                  <a:pos x="T4" y="T5"/>
                </a:cxn>
              </a:cxnLst>
              <a:rect l="0" t="0" r="r" b="b"/>
              <a:pathLst>
                <a:path w="281" h="218">
                  <a:moveTo>
                    <a:pt x="0" y="0"/>
                  </a:moveTo>
                  <a:lnTo>
                    <a:pt x="0" y="218"/>
                  </a:lnTo>
                  <a:lnTo>
                    <a:pt x="281" y="218"/>
                  </a:lnTo>
                </a:path>
              </a:pathLst>
            </a:custGeom>
            <a:noFill/>
            <a:ln w="1905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sp>
          <p:nvSpPr>
            <p:cNvPr id="25" name="Freeform 6"/>
            <p:cNvSpPr>
              <a:spLocks/>
            </p:cNvSpPr>
            <p:nvPr/>
          </p:nvSpPr>
          <p:spPr bwMode="auto">
            <a:xfrm>
              <a:off x="7060536" y="2964434"/>
              <a:ext cx="1396007" cy="1083022"/>
            </a:xfrm>
            <a:custGeom>
              <a:avLst/>
              <a:gdLst>
                <a:gd name="T0" fmla="*/ 281 w 281"/>
                <a:gd name="T1" fmla="*/ 218 h 218"/>
                <a:gd name="T2" fmla="*/ 281 w 281"/>
                <a:gd name="T3" fmla="*/ 0 h 218"/>
                <a:gd name="T4" fmla="*/ 0 w 281"/>
                <a:gd name="T5" fmla="*/ 0 h 218"/>
              </a:gdLst>
              <a:ahLst/>
              <a:cxnLst>
                <a:cxn ang="0">
                  <a:pos x="T0" y="T1"/>
                </a:cxn>
                <a:cxn ang="0">
                  <a:pos x="T2" y="T3"/>
                </a:cxn>
                <a:cxn ang="0">
                  <a:pos x="T4" y="T5"/>
                </a:cxn>
              </a:cxnLst>
              <a:rect l="0" t="0" r="r" b="b"/>
              <a:pathLst>
                <a:path w="281" h="218">
                  <a:moveTo>
                    <a:pt x="281" y="218"/>
                  </a:moveTo>
                  <a:lnTo>
                    <a:pt x="281" y="0"/>
                  </a:lnTo>
                  <a:lnTo>
                    <a:pt x="0" y="0"/>
                  </a:lnTo>
                </a:path>
              </a:pathLst>
            </a:custGeom>
            <a:noFill/>
            <a:ln w="1905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grpSp>
      <p:sp>
        <p:nvSpPr>
          <p:cNvPr id="26" name="TextBox 25"/>
          <p:cNvSpPr txBox="1"/>
          <p:nvPr/>
        </p:nvSpPr>
        <p:spPr>
          <a:xfrm>
            <a:off x="732435" y="551913"/>
            <a:ext cx="1317605" cy="400110"/>
          </a:xfrm>
          <a:prstGeom prst="rect">
            <a:avLst/>
          </a:prstGeom>
          <a:noFill/>
        </p:spPr>
        <p:txBody>
          <a:bodyPr wrap="none" rtlCol="0">
            <a:spAutoFit/>
          </a:bodyPr>
          <a:lstStyle/>
          <a:p>
            <a:r>
              <a:rPr lang="id-ID" sz="2000" dirty="0">
                <a:solidFill>
                  <a:schemeClr val="bg1">
                    <a:lumMod val="50000"/>
                  </a:schemeClr>
                </a:solidFill>
                <a:latin typeface="Source Sans Pro Semibold" panose="020B0603030403020204" pitchFamily="34" charset="0"/>
                <a:ea typeface="Source Sans Pro Semibold" panose="020B0603030403020204" pitchFamily="34" charset="0"/>
              </a:rPr>
              <a:t>FEATURES</a:t>
            </a:r>
          </a:p>
        </p:txBody>
      </p:sp>
      <p:sp>
        <p:nvSpPr>
          <p:cNvPr id="27" name="TextBox 26"/>
          <p:cNvSpPr txBox="1"/>
          <p:nvPr/>
        </p:nvSpPr>
        <p:spPr>
          <a:xfrm>
            <a:off x="2179433" y="407043"/>
            <a:ext cx="2385397" cy="584775"/>
          </a:xfrm>
          <a:prstGeom prst="rect">
            <a:avLst/>
          </a:prstGeom>
          <a:noFill/>
        </p:spPr>
        <p:txBody>
          <a:bodyPr wrap="none" rtlCol="0">
            <a:spAutoFit/>
          </a:bodyPr>
          <a:lstStyle/>
          <a:p>
            <a:r>
              <a:rPr lang="id-ID" sz="3200" dirty="0">
                <a:solidFill>
                  <a:schemeClr val="tx1">
                    <a:lumMod val="95000"/>
                    <a:lumOff val="5000"/>
                  </a:schemeClr>
                </a:solidFill>
                <a:latin typeface="Source Sans Pro Semibold" panose="020B0603030403020204" pitchFamily="34" charset="0"/>
                <a:ea typeface="Source Sans Pro Semibold" panose="020B0603030403020204" pitchFamily="34" charset="0"/>
              </a:rPr>
              <a:t>New Arrivals</a:t>
            </a:r>
          </a:p>
        </p:txBody>
      </p:sp>
      <p:sp>
        <p:nvSpPr>
          <p:cNvPr id="28" name="TextBox 27"/>
          <p:cNvSpPr txBox="1"/>
          <p:nvPr/>
        </p:nvSpPr>
        <p:spPr>
          <a:xfrm>
            <a:off x="8878911" y="290303"/>
            <a:ext cx="2752677" cy="261610"/>
          </a:xfrm>
          <a:prstGeom prst="rect">
            <a:avLst/>
          </a:prstGeom>
          <a:noFill/>
        </p:spPr>
        <p:txBody>
          <a:bodyPr wrap="none" rtlCol="0">
            <a:spAutoFit/>
          </a:bodyPr>
          <a:lstStyle/>
          <a:p>
            <a:r>
              <a:rPr lang="id-ID" sz="1100" spc="300" dirty="0">
                <a:solidFill>
                  <a:srgbClr val="EE4443"/>
                </a:solidFill>
                <a:latin typeface="Source Sans Pro Semibold" panose="020B0603030403020204" pitchFamily="34" charset="0"/>
                <a:ea typeface="Source Sans Pro Semibold" panose="020B0603030403020204" pitchFamily="34" charset="0"/>
              </a:rPr>
              <a:t>FASHION</a:t>
            </a:r>
            <a:r>
              <a:rPr lang="id-ID" sz="1100" spc="300" dirty="0">
                <a:solidFill>
                  <a:schemeClr val="bg1">
                    <a:lumMod val="50000"/>
                  </a:schemeClr>
                </a:solidFill>
                <a:latin typeface="Source Sans Pro Semibold" panose="020B0603030403020204" pitchFamily="34" charset="0"/>
                <a:ea typeface="Source Sans Pro Semibold" panose="020B0603030403020204" pitchFamily="34" charset="0"/>
              </a:rPr>
              <a:t> | STYLE | MODERN</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2240475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8804007" y="2381448"/>
            <a:ext cx="1853171" cy="573357"/>
            <a:chOff x="3735457" y="2964434"/>
            <a:chExt cx="4721086" cy="1326341"/>
          </a:xfrm>
        </p:grpSpPr>
        <p:sp>
          <p:nvSpPr>
            <p:cNvPr id="14" name="Freeform 5"/>
            <p:cNvSpPr>
              <a:spLocks/>
            </p:cNvSpPr>
            <p:nvPr/>
          </p:nvSpPr>
          <p:spPr bwMode="auto">
            <a:xfrm>
              <a:off x="3735457" y="3207753"/>
              <a:ext cx="1396007" cy="1083022"/>
            </a:xfrm>
            <a:custGeom>
              <a:avLst/>
              <a:gdLst>
                <a:gd name="T0" fmla="*/ 0 w 281"/>
                <a:gd name="T1" fmla="*/ 0 h 218"/>
                <a:gd name="T2" fmla="*/ 0 w 281"/>
                <a:gd name="T3" fmla="*/ 218 h 218"/>
                <a:gd name="T4" fmla="*/ 281 w 281"/>
                <a:gd name="T5" fmla="*/ 218 h 218"/>
              </a:gdLst>
              <a:ahLst/>
              <a:cxnLst>
                <a:cxn ang="0">
                  <a:pos x="T0" y="T1"/>
                </a:cxn>
                <a:cxn ang="0">
                  <a:pos x="T2" y="T3"/>
                </a:cxn>
                <a:cxn ang="0">
                  <a:pos x="T4" y="T5"/>
                </a:cxn>
              </a:cxnLst>
              <a:rect l="0" t="0" r="r" b="b"/>
              <a:pathLst>
                <a:path w="281" h="218">
                  <a:moveTo>
                    <a:pt x="0" y="0"/>
                  </a:moveTo>
                  <a:lnTo>
                    <a:pt x="0" y="218"/>
                  </a:lnTo>
                  <a:lnTo>
                    <a:pt x="281" y="218"/>
                  </a:lnTo>
                </a:path>
              </a:pathLst>
            </a:custGeom>
            <a:noFill/>
            <a:ln w="2857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sp>
          <p:nvSpPr>
            <p:cNvPr id="15" name="Freeform 6"/>
            <p:cNvSpPr>
              <a:spLocks/>
            </p:cNvSpPr>
            <p:nvPr/>
          </p:nvSpPr>
          <p:spPr bwMode="auto">
            <a:xfrm>
              <a:off x="7060536" y="2964434"/>
              <a:ext cx="1396007" cy="1083022"/>
            </a:xfrm>
            <a:custGeom>
              <a:avLst/>
              <a:gdLst>
                <a:gd name="T0" fmla="*/ 281 w 281"/>
                <a:gd name="T1" fmla="*/ 218 h 218"/>
                <a:gd name="T2" fmla="*/ 281 w 281"/>
                <a:gd name="T3" fmla="*/ 0 h 218"/>
                <a:gd name="T4" fmla="*/ 0 w 281"/>
                <a:gd name="T5" fmla="*/ 0 h 218"/>
              </a:gdLst>
              <a:ahLst/>
              <a:cxnLst>
                <a:cxn ang="0">
                  <a:pos x="T0" y="T1"/>
                </a:cxn>
                <a:cxn ang="0">
                  <a:pos x="T2" y="T3"/>
                </a:cxn>
                <a:cxn ang="0">
                  <a:pos x="T4" y="T5"/>
                </a:cxn>
              </a:cxnLst>
              <a:rect l="0" t="0" r="r" b="b"/>
              <a:pathLst>
                <a:path w="281" h="218">
                  <a:moveTo>
                    <a:pt x="281" y="218"/>
                  </a:moveTo>
                  <a:lnTo>
                    <a:pt x="281" y="0"/>
                  </a:lnTo>
                  <a:lnTo>
                    <a:pt x="0" y="0"/>
                  </a:lnTo>
                </a:path>
              </a:pathLst>
            </a:custGeom>
            <a:noFill/>
            <a:ln w="2857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grpSp>
      <p:sp>
        <p:nvSpPr>
          <p:cNvPr id="16" name="TextBox 15"/>
          <p:cNvSpPr txBox="1"/>
          <p:nvPr/>
        </p:nvSpPr>
        <p:spPr>
          <a:xfrm>
            <a:off x="8833036" y="2395962"/>
            <a:ext cx="1772858" cy="523220"/>
          </a:xfrm>
          <a:prstGeom prst="rect">
            <a:avLst/>
          </a:prstGeom>
          <a:noFill/>
        </p:spPr>
        <p:txBody>
          <a:bodyPr wrap="none" rtlCol="0">
            <a:spAutoFit/>
          </a:bodyPr>
          <a:lstStyle/>
          <a:p>
            <a:r>
              <a:rPr lang="id-ID" sz="2800" dirty="0">
                <a:solidFill>
                  <a:schemeClr val="bg1">
                    <a:lumMod val="50000"/>
                  </a:schemeClr>
                </a:solidFill>
                <a:latin typeface="Source Sans Pro Semibold" panose="020B0603030403020204" pitchFamily="34" charset="0"/>
                <a:ea typeface="Source Sans Pro Semibold" panose="020B0603030403020204" pitchFamily="34" charset="0"/>
              </a:rPr>
              <a:t>ABOUT US</a:t>
            </a:r>
          </a:p>
        </p:txBody>
      </p:sp>
      <p:sp>
        <p:nvSpPr>
          <p:cNvPr id="17" name="Rectangle 16"/>
          <p:cNvSpPr/>
          <p:nvPr/>
        </p:nvSpPr>
        <p:spPr>
          <a:xfrm>
            <a:off x="8746513" y="3221449"/>
            <a:ext cx="2095658" cy="1962076"/>
          </a:xfrm>
          <a:prstGeom prst="rect">
            <a:avLst/>
          </a:prstGeom>
        </p:spPr>
        <p:txBody>
          <a:bodyPr wrap="square">
            <a:spAutoFit/>
          </a:bodyPr>
          <a:lstStyle/>
          <a:p>
            <a:pPr algn="just">
              <a:lnSpc>
                <a:spcPct val="150000"/>
              </a:lnSpc>
            </a:pPr>
            <a:r>
              <a:rPr lang="id-ID" sz="900"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 </a:t>
            </a:r>
          </a:p>
        </p:txBody>
      </p:sp>
      <p:sp>
        <p:nvSpPr>
          <p:cNvPr id="18" name="TextBox 17"/>
          <p:cNvSpPr txBox="1"/>
          <p:nvPr/>
        </p:nvSpPr>
        <p:spPr>
          <a:xfrm>
            <a:off x="8878911" y="290303"/>
            <a:ext cx="2752677" cy="261610"/>
          </a:xfrm>
          <a:prstGeom prst="rect">
            <a:avLst/>
          </a:prstGeom>
          <a:noFill/>
        </p:spPr>
        <p:txBody>
          <a:bodyPr wrap="none" rtlCol="0">
            <a:spAutoFit/>
          </a:bodyPr>
          <a:lstStyle/>
          <a:p>
            <a:r>
              <a:rPr lang="id-ID" sz="1100" spc="300" dirty="0">
                <a:solidFill>
                  <a:srgbClr val="EE4443"/>
                </a:solidFill>
                <a:latin typeface="Source Sans Pro Semibold" panose="020B0603030403020204" pitchFamily="34" charset="0"/>
                <a:ea typeface="Source Sans Pro Semibold" panose="020B0603030403020204" pitchFamily="34" charset="0"/>
              </a:rPr>
              <a:t>FASHION</a:t>
            </a:r>
            <a:r>
              <a:rPr lang="id-ID" sz="1100" spc="300" dirty="0">
                <a:solidFill>
                  <a:schemeClr val="bg1">
                    <a:lumMod val="50000"/>
                  </a:schemeClr>
                </a:solidFill>
                <a:latin typeface="Source Sans Pro Semibold" panose="020B0603030403020204" pitchFamily="34" charset="0"/>
                <a:ea typeface="Source Sans Pro Semibold" panose="020B0603030403020204" pitchFamily="34" charset="0"/>
              </a:rPr>
              <a:t> | STYLE | MODERN</a:t>
            </a:r>
          </a:p>
        </p:txBody>
      </p:sp>
      <p:sp>
        <p:nvSpPr>
          <p:cNvPr id="19" name="Rectangle 18"/>
          <p:cNvSpPr/>
          <p:nvPr/>
        </p:nvSpPr>
        <p:spPr>
          <a:xfrm>
            <a:off x="8323965" y="1770743"/>
            <a:ext cx="2940754" cy="3889828"/>
          </a:xfrm>
          <a:prstGeom prst="rect">
            <a:avLst/>
          </a:prstGeom>
          <a:noFill/>
          <a:ln w="19050">
            <a:solidFill>
              <a:srgbClr val="EE44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4171649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779093" y="2831391"/>
            <a:ext cx="1853171" cy="573357"/>
            <a:chOff x="3735457" y="2964434"/>
            <a:chExt cx="4721086" cy="1326341"/>
          </a:xfrm>
        </p:grpSpPr>
        <p:sp>
          <p:nvSpPr>
            <p:cNvPr id="7" name="Freeform 5"/>
            <p:cNvSpPr>
              <a:spLocks/>
            </p:cNvSpPr>
            <p:nvPr/>
          </p:nvSpPr>
          <p:spPr bwMode="auto">
            <a:xfrm>
              <a:off x="3735457" y="3207753"/>
              <a:ext cx="1396007" cy="1083022"/>
            </a:xfrm>
            <a:custGeom>
              <a:avLst/>
              <a:gdLst>
                <a:gd name="T0" fmla="*/ 0 w 281"/>
                <a:gd name="T1" fmla="*/ 0 h 218"/>
                <a:gd name="T2" fmla="*/ 0 w 281"/>
                <a:gd name="T3" fmla="*/ 218 h 218"/>
                <a:gd name="T4" fmla="*/ 281 w 281"/>
                <a:gd name="T5" fmla="*/ 218 h 218"/>
              </a:gdLst>
              <a:ahLst/>
              <a:cxnLst>
                <a:cxn ang="0">
                  <a:pos x="T0" y="T1"/>
                </a:cxn>
                <a:cxn ang="0">
                  <a:pos x="T2" y="T3"/>
                </a:cxn>
                <a:cxn ang="0">
                  <a:pos x="T4" y="T5"/>
                </a:cxn>
              </a:cxnLst>
              <a:rect l="0" t="0" r="r" b="b"/>
              <a:pathLst>
                <a:path w="281" h="218">
                  <a:moveTo>
                    <a:pt x="0" y="0"/>
                  </a:moveTo>
                  <a:lnTo>
                    <a:pt x="0" y="218"/>
                  </a:lnTo>
                  <a:lnTo>
                    <a:pt x="281" y="218"/>
                  </a:lnTo>
                </a:path>
              </a:pathLst>
            </a:custGeom>
            <a:noFill/>
            <a:ln w="2857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sp>
          <p:nvSpPr>
            <p:cNvPr id="8" name="Freeform 6"/>
            <p:cNvSpPr>
              <a:spLocks/>
            </p:cNvSpPr>
            <p:nvPr/>
          </p:nvSpPr>
          <p:spPr bwMode="auto">
            <a:xfrm>
              <a:off x="7060536" y="2964434"/>
              <a:ext cx="1396007" cy="1083022"/>
            </a:xfrm>
            <a:custGeom>
              <a:avLst/>
              <a:gdLst>
                <a:gd name="T0" fmla="*/ 281 w 281"/>
                <a:gd name="T1" fmla="*/ 218 h 218"/>
                <a:gd name="T2" fmla="*/ 281 w 281"/>
                <a:gd name="T3" fmla="*/ 0 h 218"/>
                <a:gd name="T4" fmla="*/ 0 w 281"/>
                <a:gd name="T5" fmla="*/ 0 h 218"/>
              </a:gdLst>
              <a:ahLst/>
              <a:cxnLst>
                <a:cxn ang="0">
                  <a:pos x="T0" y="T1"/>
                </a:cxn>
                <a:cxn ang="0">
                  <a:pos x="T2" y="T3"/>
                </a:cxn>
                <a:cxn ang="0">
                  <a:pos x="T4" y="T5"/>
                </a:cxn>
              </a:cxnLst>
              <a:rect l="0" t="0" r="r" b="b"/>
              <a:pathLst>
                <a:path w="281" h="218">
                  <a:moveTo>
                    <a:pt x="281" y="218"/>
                  </a:moveTo>
                  <a:lnTo>
                    <a:pt x="281" y="0"/>
                  </a:lnTo>
                  <a:lnTo>
                    <a:pt x="0" y="0"/>
                  </a:lnTo>
                </a:path>
              </a:pathLst>
            </a:custGeom>
            <a:noFill/>
            <a:ln w="2857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grpSp>
      <p:sp>
        <p:nvSpPr>
          <p:cNvPr id="9" name="TextBox 8"/>
          <p:cNvSpPr txBox="1"/>
          <p:nvPr/>
        </p:nvSpPr>
        <p:spPr>
          <a:xfrm>
            <a:off x="1808122" y="2845905"/>
            <a:ext cx="1772858" cy="523220"/>
          </a:xfrm>
          <a:prstGeom prst="rect">
            <a:avLst/>
          </a:prstGeom>
          <a:noFill/>
        </p:spPr>
        <p:txBody>
          <a:bodyPr wrap="none" rtlCol="0">
            <a:spAutoFit/>
          </a:bodyPr>
          <a:lstStyle/>
          <a:p>
            <a:r>
              <a:rPr lang="id-ID" sz="2800" dirty="0">
                <a:solidFill>
                  <a:schemeClr val="bg1">
                    <a:lumMod val="50000"/>
                  </a:schemeClr>
                </a:solidFill>
                <a:latin typeface="Source Sans Pro Semibold" panose="020B0603030403020204" pitchFamily="34" charset="0"/>
                <a:ea typeface="Source Sans Pro Semibold" panose="020B0603030403020204" pitchFamily="34" charset="0"/>
              </a:rPr>
              <a:t>ABOUT US</a:t>
            </a:r>
          </a:p>
        </p:txBody>
      </p:sp>
      <p:sp>
        <p:nvSpPr>
          <p:cNvPr id="10" name="Rectangle 9"/>
          <p:cNvSpPr/>
          <p:nvPr/>
        </p:nvSpPr>
        <p:spPr>
          <a:xfrm>
            <a:off x="1721598" y="3671392"/>
            <a:ext cx="3460001" cy="1131079"/>
          </a:xfrm>
          <a:prstGeom prst="rect">
            <a:avLst/>
          </a:prstGeom>
        </p:spPr>
        <p:txBody>
          <a:bodyPr wrap="square">
            <a:spAutoFit/>
          </a:bodyPr>
          <a:lstStyle/>
          <a:p>
            <a:pPr algn="just">
              <a:lnSpc>
                <a:spcPct val="150000"/>
              </a:lnSpc>
            </a:pPr>
            <a:r>
              <a:rPr lang="id-ID" sz="900"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 </a:t>
            </a:r>
          </a:p>
        </p:txBody>
      </p:sp>
      <p:sp>
        <p:nvSpPr>
          <p:cNvPr id="11" name="TextBox 10"/>
          <p:cNvSpPr txBox="1"/>
          <p:nvPr/>
        </p:nvSpPr>
        <p:spPr>
          <a:xfrm>
            <a:off x="431783" y="290303"/>
            <a:ext cx="2752677" cy="261610"/>
          </a:xfrm>
          <a:prstGeom prst="rect">
            <a:avLst/>
          </a:prstGeom>
          <a:noFill/>
        </p:spPr>
        <p:txBody>
          <a:bodyPr wrap="none" rtlCol="0">
            <a:spAutoFit/>
          </a:bodyPr>
          <a:lstStyle/>
          <a:p>
            <a:r>
              <a:rPr lang="id-ID" sz="1100" spc="300" dirty="0">
                <a:solidFill>
                  <a:srgbClr val="EE4443"/>
                </a:solidFill>
                <a:latin typeface="Source Sans Pro Semibold" panose="020B0603030403020204" pitchFamily="34" charset="0"/>
                <a:ea typeface="Source Sans Pro Semibold" panose="020B0603030403020204" pitchFamily="34" charset="0"/>
              </a:rPr>
              <a:t>FASHION</a:t>
            </a:r>
            <a:r>
              <a:rPr lang="id-ID" sz="1100" spc="300" dirty="0">
                <a:solidFill>
                  <a:schemeClr val="bg1">
                    <a:lumMod val="50000"/>
                  </a:schemeClr>
                </a:solidFill>
                <a:latin typeface="Source Sans Pro Semibold" panose="020B0603030403020204" pitchFamily="34" charset="0"/>
                <a:ea typeface="Source Sans Pro Semibold" panose="020B0603030403020204" pitchFamily="34" charset="0"/>
              </a:rPr>
              <a:t> | STYLE | MODERN</a:t>
            </a:r>
          </a:p>
        </p:txBody>
      </p:sp>
      <p:sp>
        <p:nvSpPr>
          <p:cNvPr id="2" name="Picture Placeholder 1"/>
          <p:cNvSpPr>
            <a:spLocks noGrp="1"/>
          </p:cNvSpPr>
          <p:nvPr>
            <p:ph type="pic" sz="quarter" idx="10"/>
          </p:nvPr>
        </p:nvSpPr>
        <p:spPr/>
      </p:sp>
      <p:sp>
        <p:nvSpPr>
          <p:cNvPr id="12" name="Rectangle 11"/>
          <p:cNvSpPr/>
          <p:nvPr/>
        </p:nvSpPr>
        <p:spPr>
          <a:xfrm>
            <a:off x="7997371" y="420914"/>
            <a:ext cx="3846286" cy="6066972"/>
          </a:xfrm>
          <a:prstGeom prst="rect">
            <a:avLst/>
          </a:prstGeom>
          <a:solidFill>
            <a:srgbClr val="000000">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25108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4939314" y="4092798"/>
            <a:ext cx="1853171" cy="573357"/>
            <a:chOff x="3735457" y="2964434"/>
            <a:chExt cx="4721086" cy="1326341"/>
          </a:xfrm>
        </p:grpSpPr>
        <p:sp>
          <p:nvSpPr>
            <p:cNvPr id="14" name="Freeform 5"/>
            <p:cNvSpPr>
              <a:spLocks/>
            </p:cNvSpPr>
            <p:nvPr/>
          </p:nvSpPr>
          <p:spPr bwMode="auto">
            <a:xfrm>
              <a:off x="3735457" y="3207753"/>
              <a:ext cx="1396007" cy="1083022"/>
            </a:xfrm>
            <a:custGeom>
              <a:avLst/>
              <a:gdLst>
                <a:gd name="T0" fmla="*/ 0 w 281"/>
                <a:gd name="T1" fmla="*/ 0 h 218"/>
                <a:gd name="T2" fmla="*/ 0 w 281"/>
                <a:gd name="T3" fmla="*/ 218 h 218"/>
                <a:gd name="T4" fmla="*/ 281 w 281"/>
                <a:gd name="T5" fmla="*/ 218 h 218"/>
              </a:gdLst>
              <a:ahLst/>
              <a:cxnLst>
                <a:cxn ang="0">
                  <a:pos x="T0" y="T1"/>
                </a:cxn>
                <a:cxn ang="0">
                  <a:pos x="T2" y="T3"/>
                </a:cxn>
                <a:cxn ang="0">
                  <a:pos x="T4" y="T5"/>
                </a:cxn>
              </a:cxnLst>
              <a:rect l="0" t="0" r="r" b="b"/>
              <a:pathLst>
                <a:path w="281" h="218">
                  <a:moveTo>
                    <a:pt x="0" y="0"/>
                  </a:moveTo>
                  <a:lnTo>
                    <a:pt x="0" y="218"/>
                  </a:lnTo>
                  <a:lnTo>
                    <a:pt x="281" y="218"/>
                  </a:lnTo>
                </a:path>
              </a:pathLst>
            </a:custGeom>
            <a:noFill/>
            <a:ln w="2857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sp>
          <p:nvSpPr>
            <p:cNvPr id="15" name="Freeform 6"/>
            <p:cNvSpPr>
              <a:spLocks/>
            </p:cNvSpPr>
            <p:nvPr/>
          </p:nvSpPr>
          <p:spPr bwMode="auto">
            <a:xfrm>
              <a:off x="7060536" y="2964434"/>
              <a:ext cx="1396007" cy="1083022"/>
            </a:xfrm>
            <a:custGeom>
              <a:avLst/>
              <a:gdLst>
                <a:gd name="T0" fmla="*/ 281 w 281"/>
                <a:gd name="T1" fmla="*/ 218 h 218"/>
                <a:gd name="T2" fmla="*/ 281 w 281"/>
                <a:gd name="T3" fmla="*/ 0 h 218"/>
                <a:gd name="T4" fmla="*/ 0 w 281"/>
                <a:gd name="T5" fmla="*/ 0 h 218"/>
              </a:gdLst>
              <a:ahLst/>
              <a:cxnLst>
                <a:cxn ang="0">
                  <a:pos x="T0" y="T1"/>
                </a:cxn>
                <a:cxn ang="0">
                  <a:pos x="T2" y="T3"/>
                </a:cxn>
                <a:cxn ang="0">
                  <a:pos x="T4" y="T5"/>
                </a:cxn>
              </a:cxnLst>
              <a:rect l="0" t="0" r="r" b="b"/>
              <a:pathLst>
                <a:path w="281" h="218">
                  <a:moveTo>
                    <a:pt x="281" y="218"/>
                  </a:moveTo>
                  <a:lnTo>
                    <a:pt x="281" y="0"/>
                  </a:lnTo>
                  <a:lnTo>
                    <a:pt x="0" y="0"/>
                  </a:lnTo>
                </a:path>
              </a:pathLst>
            </a:custGeom>
            <a:noFill/>
            <a:ln w="2857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grpSp>
      <p:sp>
        <p:nvSpPr>
          <p:cNvPr id="16" name="TextBox 15"/>
          <p:cNvSpPr txBox="1"/>
          <p:nvPr/>
        </p:nvSpPr>
        <p:spPr>
          <a:xfrm>
            <a:off x="4968343" y="4107312"/>
            <a:ext cx="1772858" cy="523220"/>
          </a:xfrm>
          <a:prstGeom prst="rect">
            <a:avLst/>
          </a:prstGeom>
          <a:noFill/>
        </p:spPr>
        <p:txBody>
          <a:bodyPr wrap="none" rtlCol="0">
            <a:spAutoFit/>
          </a:bodyPr>
          <a:lstStyle/>
          <a:p>
            <a:r>
              <a:rPr lang="id-ID" sz="2800" dirty="0">
                <a:solidFill>
                  <a:schemeClr val="bg1">
                    <a:lumMod val="50000"/>
                  </a:schemeClr>
                </a:solidFill>
                <a:latin typeface="Source Sans Pro Semibold" panose="020B0603030403020204" pitchFamily="34" charset="0"/>
                <a:ea typeface="Source Sans Pro Semibold" panose="020B0603030403020204" pitchFamily="34" charset="0"/>
              </a:rPr>
              <a:t>ABOUT US</a:t>
            </a:r>
          </a:p>
        </p:txBody>
      </p:sp>
      <p:sp>
        <p:nvSpPr>
          <p:cNvPr id="17" name="Rectangle 16"/>
          <p:cNvSpPr/>
          <p:nvPr/>
        </p:nvSpPr>
        <p:spPr>
          <a:xfrm>
            <a:off x="4881819" y="4932799"/>
            <a:ext cx="3460001" cy="1131079"/>
          </a:xfrm>
          <a:prstGeom prst="rect">
            <a:avLst/>
          </a:prstGeom>
        </p:spPr>
        <p:txBody>
          <a:bodyPr wrap="square">
            <a:spAutoFit/>
          </a:bodyPr>
          <a:lstStyle/>
          <a:p>
            <a:pPr algn="just">
              <a:lnSpc>
                <a:spcPct val="150000"/>
              </a:lnSpc>
            </a:pPr>
            <a:r>
              <a:rPr lang="id-ID" sz="900"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 </a:t>
            </a:r>
          </a:p>
        </p:txBody>
      </p:sp>
      <p:sp>
        <p:nvSpPr>
          <p:cNvPr id="18" name="Rectangle 17"/>
          <p:cNvSpPr/>
          <p:nvPr/>
        </p:nvSpPr>
        <p:spPr>
          <a:xfrm>
            <a:off x="6825720" y="923740"/>
            <a:ext cx="3388337" cy="1131079"/>
          </a:xfrm>
          <a:prstGeom prst="rect">
            <a:avLst/>
          </a:prstGeom>
        </p:spPr>
        <p:txBody>
          <a:bodyPr wrap="square">
            <a:spAutoFit/>
          </a:bodyPr>
          <a:lstStyle/>
          <a:p>
            <a:pPr algn="just">
              <a:lnSpc>
                <a:spcPct val="150000"/>
              </a:lnSpc>
            </a:pPr>
            <a:r>
              <a:rPr lang="id-ID" sz="900"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 </a:t>
            </a:r>
          </a:p>
        </p:txBody>
      </p:sp>
      <p:sp>
        <p:nvSpPr>
          <p:cNvPr id="19" name="Rectangle 18"/>
          <p:cNvSpPr/>
          <p:nvPr/>
        </p:nvSpPr>
        <p:spPr>
          <a:xfrm>
            <a:off x="6953853" y="2575851"/>
            <a:ext cx="1714500" cy="508000"/>
          </a:xfrm>
          <a:prstGeom prst="rect">
            <a:avLst/>
          </a:prstGeom>
          <a:solidFill>
            <a:srgbClr val="EE44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TextBox 19"/>
          <p:cNvSpPr txBox="1"/>
          <p:nvPr/>
        </p:nvSpPr>
        <p:spPr>
          <a:xfrm>
            <a:off x="7305391" y="2645185"/>
            <a:ext cx="1057084" cy="369332"/>
          </a:xfrm>
          <a:prstGeom prst="rect">
            <a:avLst/>
          </a:prstGeom>
          <a:noFill/>
        </p:spPr>
        <p:txBody>
          <a:bodyPr wrap="none" rtlCol="0">
            <a:spAutoFit/>
          </a:bodyPr>
          <a:lstStyle/>
          <a:p>
            <a:r>
              <a:rPr lang="id-ID" dirty="0">
                <a:solidFill>
                  <a:schemeClr val="bg1"/>
                </a:solidFill>
                <a:latin typeface="Source Sans Pro Semibold" panose="020B0603030403020204" pitchFamily="34" charset="0"/>
                <a:ea typeface="Source Sans Pro Semibold" panose="020B0603030403020204" pitchFamily="34" charset="0"/>
              </a:rPr>
              <a:t>For More</a:t>
            </a:r>
          </a:p>
        </p:txBody>
      </p:sp>
      <p:sp>
        <p:nvSpPr>
          <p:cNvPr id="21" name="TextBox 20"/>
          <p:cNvSpPr txBox="1"/>
          <p:nvPr/>
        </p:nvSpPr>
        <p:spPr>
          <a:xfrm>
            <a:off x="6825720" y="2015791"/>
            <a:ext cx="1534010" cy="523220"/>
          </a:xfrm>
          <a:prstGeom prst="rect">
            <a:avLst/>
          </a:prstGeom>
          <a:noFill/>
        </p:spPr>
        <p:txBody>
          <a:bodyPr wrap="none" rtlCol="0">
            <a:spAutoFit/>
          </a:bodyPr>
          <a:lstStyle/>
          <a:p>
            <a:r>
              <a:rPr lang="id-ID" sz="2800" dirty="0">
                <a:solidFill>
                  <a:schemeClr val="tx1">
                    <a:lumMod val="85000"/>
                    <a:lumOff val="15000"/>
                  </a:schemeClr>
                </a:solidFill>
                <a:latin typeface="Source Sans Pro Semibold" panose="020B0603030403020204" pitchFamily="34" charset="0"/>
                <a:ea typeface="Source Sans Pro Semibold" panose="020B0603030403020204" pitchFamily="34" charset="0"/>
              </a:rPr>
              <a:t>$ 99 USD</a:t>
            </a:r>
          </a:p>
        </p:txBody>
      </p:sp>
      <p:sp>
        <p:nvSpPr>
          <p:cNvPr id="22" name="TextBox 21"/>
          <p:cNvSpPr txBox="1"/>
          <p:nvPr/>
        </p:nvSpPr>
        <p:spPr>
          <a:xfrm>
            <a:off x="8878911" y="290303"/>
            <a:ext cx="2752677" cy="261610"/>
          </a:xfrm>
          <a:prstGeom prst="rect">
            <a:avLst/>
          </a:prstGeom>
          <a:noFill/>
        </p:spPr>
        <p:txBody>
          <a:bodyPr wrap="none" rtlCol="0">
            <a:spAutoFit/>
          </a:bodyPr>
          <a:lstStyle/>
          <a:p>
            <a:r>
              <a:rPr lang="id-ID" sz="1100" spc="300" dirty="0">
                <a:solidFill>
                  <a:srgbClr val="EE4443"/>
                </a:solidFill>
                <a:latin typeface="Source Sans Pro Semibold" panose="020B0603030403020204" pitchFamily="34" charset="0"/>
                <a:ea typeface="Source Sans Pro Semibold" panose="020B0603030403020204" pitchFamily="34" charset="0"/>
              </a:rPr>
              <a:t>FASHION</a:t>
            </a:r>
            <a:r>
              <a:rPr lang="id-ID" sz="1100" spc="300" dirty="0">
                <a:solidFill>
                  <a:schemeClr val="bg1">
                    <a:lumMod val="50000"/>
                  </a:schemeClr>
                </a:solidFill>
                <a:latin typeface="Source Sans Pro Semibold" panose="020B0603030403020204" pitchFamily="34" charset="0"/>
                <a:ea typeface="Source Sans Pro Semibold" panose="020B0603030403020204" pitchFamily="34" charset="0"/>
              </a:rPr>
              <a:t> | STYLE | MODERN</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27125404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7208343" y="3783891"/>
            <a:ext cx="1853171" cy="573357"/>
            <a:chOff x="3735457" y="2964434"/>
            <a:chExt cx="4721086" cy="1326341"/>
          </a:xfrm>
        </p:grpSpPr>
        <p:sp>
          <p:nvSpPr>
            <p:cNvPr id="6" name="Freeform 5"/>
            <p:cNvSpPr>
              <a:spLocks/>
            </p:cNvSpPr>
            <p:nvPr/>
          </p:nvSpPr>
          <p:spPr bwMode="auto">
            <a:xfrm>
              <a:off x="3735457" y="3207753"/>
              <a:ext cx="1396007" cy="1083022"/>
            </a:xfrm>
            <a:custGeom>
              <a:avLst/>
              <a:gdLst>
                <a:gd name="T0" fmla="*/ 0 w 281"/>
                <a:gd name="T1" fmla="*/ 0 h 218"/>
                <a:gd name="T2" fmla="*/ 0 w 281"/>
                <a:gd name="T3" fmla="*/ 218 h 218"/>
                <a:gd name="T4" fmla="*/ 281 w 281"/>
                <a:gd name="T5" fmla="*/ 218 h 218"/>
              </a:gdLst>
              <a:ahLst/>
              <a:cxnLst>
                <a:cxn ang="0">
                  <a:pos x="T0" y="T1"/>
                </a:cxn>
                <a:cxn ang="0">
                  <a:pos x="T2" y="T3"/>
                </a:cxn>
                <a:cxn ang="0">
                  <a:pos x="T4" y="T5"/>
                </a:cxn>
              </a:cxnLst>
              <a:rect l="0" t="0" r="r" b="b"/>
              <a:pathLst>
                <a:path w="281" h="218">
                  <a:moveTo>
                    <a:pt x="0" y="0"/>
                  </a:moveTo>
                  <a:lnTo>
                    <a:pt x="0" y="218"/>
                  </a:lnTo>
                  <a:lnTo>
                    <a:pt x="281" y="218"/>
                  </a:lnTo>
                </a:path>
              </a:pathLst>
            </a:custGeom>
            <a:noFill/>
            <a:ln w="2857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sp>
          <p:nvSpPr>
            <p:cNvPr id="7" name="Freeform 6"/>
            <p:cNvSpPr>
              <a:spLocks/>
            </p:cNvSpPr>
            <p:nvPr/>
          </p:nvSpPr>
          <p:spPr bwMode="auto">
            <a:xfrm>
              <a:off x="7060536" y="2964434"/>
              <a:ext cx="1396007" cy="1083022"/>
            </a:xfrm>
            <a:custGeom>
              <a:avLst/>
              <a:gdLst>
                <a:gd name="T0" fmla="*/ 281 w 281"/>
                <a:gd name="T1" fmla="*/ 218 h 218"/>
                <a:gd name="T2" fmla="*/ 281 w 281"/>
                <a:gd name="T3" fmla="*/ 0 h 218"/>
                <a:gd name="T4" fmla="*/ 0 w 281"/>
                <a:gd name="T5" fmla="*/ 0 h 218"/>
              </a:gdLst>
              <a:ahLst/>
              <a:cxnLst>
                <a:cxn ang="0">
                  <a:pos x="T0" y="T1"/>
                </a:cxn>
                <a:cxn ang="0">
                  <a:pos x="T2" y="T3"/>
                </a:cxn>
                <a:cxn ang="0">
                  <a:pos x="T4" y="T5"/>
                </a:cxn>
              </a:cxnLst>
              <a:rect l="0" t="0" r="r" b="b"/>
              <a:pathLst>
                <a:path w="281" h="218">
                  <a:moveTo>
                    <a:pt x="281" y="218"/>
                  </a:moveTo>
                  <a:lnTo>
                    <a:pt x="281" y="0"/>
                  </a:lnTo>
                  <a:lnTo>
                    <a:pt x="0" y="0"/>
                  </a:lnTo>
                </a:path>
              </a:pathLst>
            </a:custGeom>
            <a:noFill/>
            <a:ln w="28575"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grpSp>
      <p:sp>
        <p:nvSpPr>
          <p:cNvPr id="8" name="TextBox 7"/>
          <p:cNvSpPr txBox="1"/>
          <p:nvPr/>
        </p:nvSpPr>
        <p:spPr>
          <a:xfrm>
            <a:off x="7237372" y="3798405"/>
            <a:ext cx="1772858" cy="523220"/>
          </a:xfrm>
          <a:prstGeom prst="rect">
            <a:avLst/>
          </a:prstGeom>
          <a:noFill/>
        </p:spPr>
        <p:txBody>
          <a:bodyPr wrap="none" rtlCol="0">
            <a:spAutoFit/>
          </a:bodyPr>
          <a:lstStyle/>
          <a:p>
            <a:r>
              <a:rPr lang="id-ID" sz="2800" dirty="0">
                <a:solidFill>
                  <a:schemeClr val="bg1">
                    <a:lumMod val="50000"/>
                  </a:schemeClr>
                </a:solidFill>
                <a:latin typeface="Source Sans Pro Semibold" panose="020B0603030403020204" pitchFamily="34" charset="0"/>
                <a:ea typeface="Source Sans Pro Semibold" panose="020B0603030403020204" pitchFamily="34" charset="0"/>
              </a:rPr>
              <a:t>ABOUT US</a:t>
            </a:r>
          </a:p>
        </p:txBody>
      </p:sp>
      <p:sp>
        <p:nvSpPr>
          <p:cNvPr id="9" name="Rectangle 8"/>
          <p:cNvSpPr/>
          <p:nvPr/>
        </p:nvSpPr>
        <p:spPr>
          <a:xfrm>
            <a:off x="7150848" y="4623892"/>
            <a:ext cx="3460001" cy="1131079"/>
          </a:xfrm>
          <a:prstGeom prst="rect">
            <a:avLst/>
          </a:prstGeom>
        </p:spPr>
        <p:txBody>
          <a:bodyPr wrap="square">
            <a:spAutoFit/>
          </a:bodyPr>
          <a:lstStyle/>
          <a:p>
            <a:pPr algn="just">
              <a:lnSpc>
                <a:spcPct val="150000"/>
              </a:lnSpc>
            </a:pPr>
            <a:r>
              <a:rPr lang="id-ID" sz="900" i="0" dirty="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 </a:t>
            </a:r>
          </a:p>
        </p:txBody>
      </p:sp>
      <p:sp>
        <p:nvSpPr>
          <p:cNvPr id="10" name="TextBox 9"/>
          <p:cNvSpPr txBox="1"/>
          <p:nvPr/>
        </p:nvSpPr>
        <p:spPr>
          <a:xfrm>
            <a:off x="8878911" y="290303"/>
            <a:ext cx="2752677" cy="261610"/>
          </a:xfrm>
          <a:prstGeom prst="rect">
            <a:avLst/>
          </a:prstGeom>
          <a:noFill/>
        </p:spPr>
        <p:txBody>
          <a:bodyPr wrap="none" rtlCol="0">
            <a:spAutoFit/>
          </a:bodyPr>
          <a:lstStyle/>
          <a:p>
            <a:r>
              <a:rPr lang="id-ID" sz="1100" spc="300" dirty="0">
                <a:solidFill>
                  <a:srgbClr val="EE4443"/>
                </a:solidFill>
                <a:latin typeface="Source Sans Pro Semibold" panose="020B0603030403020204" pitchFamily="34" charset="0"/>
                <a:ea typeface="Source Sans Pro Semibold" panose="020B0603030403020204" pitchFamily="34" charset="0"/>
              </a:rPr>
              <a:t>FASHION</a:t>
            </a:r>
            <a:r>
              <a:rPr lang="id-ID" sz="1100" spc="300" dirty="0">
                <a:solidFill>
                  <a:schemeClr val="bg1">
                    <a:lumMod val="50000"/>
                  </a:schemeClr>
                </a:solidFill>
                <a:latin typeface="Source Sans Pro Semibold" panose="020B0603030403020204" pitchFamily="34" charset="0"/>
                <a:ea typeface="Source Sans Pro Semibold" panose="020B0603030403020204" pitchFamily="34" charset="0"/>
              </a:rPr>
              <a:t> | STYLE | MODERN</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777347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273</TotalTime>
  <Words>678</Words>
  <Application>Microsoft Macintosh PowerPoint</Application>
  <PresentationFormat>Widescreen</PresentationFormat>
  <Paragraphs>45</Paragraphs>
  <Slides>10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Bebas Neue</vt:lpstr>
      <vt:lpstr>Calibri</vt:lpstr>
      <vt:lpstr>Calibri Light</vt:lpstr>
      <vt:lpstr>Lato</vt:lpstr>
      <vt:lpstr>Source Sans Pro</vt:lpstr>
      <vt:lpstr>Source Sans Pro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Windows User</dc:creator>
  <cp:keywords/>
  <dc:description/>
  <cp:lastModifiedBy>Microsoft Office User</cp:lastModifiedBy>
  <cp:revision>168</cp:revision>
  <dcterms:created xsi:type="dcterms:W3CDTF">2018-03-16T12:54:35Z</dcterms:created>
  <dcterms:modified xsi:type="dcterms:W3CDTF">2018-04-23T20:36:05Z</dcterms:modified>
  <cp:category/>
</cp:coreProperties>
</file>