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464" r:id="rId2"/>
    <p:sldId id="2323" r:id="rId3"/>
    <p:sldId id="2343" r:id="rId4"/>
    <p:sldId id="2420" r:id="rId5"/>
    <p:sldId id="2427" r:id="rId6"/>
    <p:sldId id="2401" r:id="rId7"/>
    <p:sldId id="2395" r:id="rId8"/>
    <p:sldId id="2422" r:id="rId9"/>
    <p:sldId id="2463" r:id="rId10"/>
    <p:sldId id="2429" r:id="rId11"/>
    <p:sldId id="2444" r:id="rId12"/>
    <p:sldId id="2421" r:id="rId13"/>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os="76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2452"/>
    <a:srgbClr val="E3E4E6"/>
    <a:srgbClr val="583F52"/>
    <a:srgbClr val="000C28"/>
    <a:srgbClr val="000820"/>
    <a:srgbClr val="001334"/>
    <a:srgbClr val="F52552"/>
    <a:srgbClr val="FFC737"/>
    <a:srgbClr val="D2D3D5"/>
    <a:srgbClr val="EC72A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9" autoAdjust="0"/>
    <p:restoredTop sz="83516" autoAdjust="0"/>
  </p:normalViewPr>
  <p:slideViewPr>
    <p:cSldViewPr snapToGrid="0" snapToObjects="1">
      <p:cViewPr varScale="1">
        <p:scale>
          <a:sx n="50" d="100"/>
          <a:sy n="50" d="100"/>
        </p:scale>
        <p:origin x="768" y="176"/>
      </p:cViewPr>
      <p:guideLst>
        <p:guide orient="horz" pos="4320"/>
        <p:guide pos="7678"/>
      </p:guideLst>
    </p:cSldViewPr>
  </p:slideViewPr>
  <p:notesTextViewPr>
    <p:cViewPr>
      <p:scale>
        <a:sx n="100" d="100"/>
        <a:sy n="100" d="100"/>
      </p:scale>
      <p:origin x="0" y="0"/>
    </p:cViewPr>
  </p:notesTextViewPr>
  <p:sorterViewPr>
    <p:cViewPr>
      <p:scale>
        <a:sx n="52" d="100"/>
        <a:sy n="52"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10/4/18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8371415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346499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465001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Download more minimal templates here: https://</a:t>
            </a:r>
            <a:r>
              <a:rPr lang="en-US" dirty="0" err="1"/>
              <a:t>crmrkt.com</a:t>
            </a:r>
            <a:r>
              <a:rPr lang="en-US" dirty="0"/>
              <a:t>/GK9Dwa</a:t>
            </a:r>
          </a:p>
        </p:txBody>
      </p:sp>
      <p:sp>
        <p:nvSpPr>
          <p:cNvPr id="4" name="Slide Number Placeholder 3"/>
          <p:cNvSpPr>
            <a:spLocks noGrp="1"/>
          </p:cNvSpPr>
          <p:nvPr>
            <p:ph type="sldNum" sz="quarter" idx="5"/>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980479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86533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238273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4268496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701223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3633251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347813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2012560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US" dirty="0"/>
              <a:t>Download more minimal templates here: https://</a:t>
            </a:r>
            <a:r>
              <a:rPr lang="en-US" dirty="0" err="1"/>
              <a:t>crmrkt.com</a:t>
            </a:r>
            <a:r>
              <a:rPr lang="en-US" dirty="0"/>
              <a:t>/GK9Dwa</a:t>
            </a:r>
          </a:p>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3514936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10" name="Picture Placeholder 13"/>
          <p:cNvSpPr>
            <a:spLocks noGrp="1"/>
          </p:cNvSpPr>
          <p:nvPr>
            <p:ph type="pic" sz="quarter" idx="20"/>
          </p:nvPr>
        </p:nvSpPr>
        <p:spPr>
          <a:xfrm>
            <a:off x="1579041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1"/>
          </p:nvPr>
        </p:nvSpPr>
        <p:spPr>
          <a:xfrm>
            <a:off x="2025639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2"/>
          </p:nvPr>
        </p:nvSpPr>
        <p:spPr>
          <a:xfrm>
            <a:off x="11319509"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79536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ssion">
    <p:spTree>
      <p:nvGrpSpPr>
        <p:cNvPr id="1" name=""/>
        <p:cNvGrpSpPr/>
        <p:nvPr/>
      </p:nvGrpSpPr>
      <p:grpSpPr>
        <a:xfrm>
          <a:off x="0" y="0"/>
          <a:ext cx="0" cy="0"/>
          <a:chOff x="0" y="0"/>
          <a:chExt cx="0" cy="0"/>
        </a:xfrm>
      </p:grpSpPr>
      <p:sp>
        <p:nvSpPr>
          <p:cNvPr id="8" name="Picture Placeholder 13"/>
          <p:cNvSpPr>
            <a:spLocks noGrp="1"/>
          </p:cNvSpPr>
          <p:nvPr>
            <p:ph type="pic" sz="quarter" idx="16"/>
          </p:nvPr>
        </p:nvSpPr>
        <p:spPr>
          <a:xfrm>
            <a:off x="0" y="6623824"/>
            <a:ext cx="12188825" cy="709217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12188825" y="6623824"/>
            <a:ext cx="12188825" cy="709217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060598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Welcome Message">
    <p:spTree>
      <p:nvGrpSpPr>
        <p:cNvPr id="1" name=""/>
        <p:cNvGrpSpPr/>
        <p:nvPr/>
      </p:nvGrpSpPr>
      <p:grpSpPr>
        <a:xfrm>
          <a:off x="0" y="0"/>
          <a:ext cx="0" cy="0"/>
          <a:chOff x="0" y="0"/>
          <a:chExt cx="0" cy="0"/>
        </a:xfrm>
      </p:grpSpPr>
      <p:sp>
        <p:nvSpPr>
          <p:cNvPr id="5" name="Picture Placeholder 8"/>
          <p:cNvSpPr>
            <a:spLocks noGrp="1"/>
          </p:cNvSpPr>
          <p:nvPr>
            <p:ph type="pic" sz="quarter" idx="18"/>
          </p:nvPr>
        </p:nvSpPr>
        <p:spPr>
          <a:xfrm>
            <a:off x="10372479" y="4043359"/>
            <a:ext cx="3665318" cy="3665318"/>
          </a:xfrm>
          <a:prstGeom prst="ellipse">
            <a:avLst/>
          </a:pr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79718788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12497024" y="3330648"/>
            <a:ext cx="9119339" cy="6249934"/>
          </a:xfrm>
          <a:prstGeom prst="rect">
            <a:avLst/>
          </a:prstGeo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2844424" y="3330648"/>
            <a:ext cx="9119339" cy="6249934"/>
          </a:xfrm>
          <a:prstGeom prst="rect">
            <a:avLst/>
          </a:prstGeo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265843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67648156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Oval 13"/>
          <p:cNvSpPr/>
          <p:nvPr userDrawn="1"/>
        </p:nvSpPr>
        <p:spPr>
          <a:xfrm rot="5400000">
            <a:off x="22455818" y="535452"/>
            <a:ext cx="658368" cy="6583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userDrawn="1"/>
        </p:nvSpPr>
        <p:spPr>
          <a:xfrm>
            <a:off x="22425294" y="596900"/>
            <a:ext cx="877410" cy="553961"/>
          </a:xfrm>
          <a:prstGeom prst="rect">
            <a:avLst/>
          </a:prstGeom>
          <a:noFill/>
        </p:spPr>
        <p:txBody>
          <a:bodyPr wrap="none" lIns="182843" tIns="91422" rIns="182843" bIns="91422" rtlCol="0">
            <a:spAutoFit/>
          </a:bodyPr>
          <a:lstStyle/>
          <a:p>
            <a:pPr algn="ctr"/>
            <a:fld id="{260E2A6B-A809-4840-BF14-8648BC0BDF87}" type="slidenum">
              <a:rPr lang="id-ID" sz="2400" b="1" i="0" smtClean="0">
                <a:solidFill>
                  <a:schemeClr val="bg1"/>
                </a:solidFill>
                <a:latin typeface="Lato" charset="0"/>
                <a:ea typeface="Lato" charset="0"/>
                <a:cs typeface="Lato" charset="0"/>
              </a:rPr>
              <a:pPr algn="ctr"/>
              <a:t>‹#›</a:t>
            </a:fld>
            <a:r>
              <a:rPr lang="id-ID" sz="2400" b="1" i="0" dirty="0">
                <a:solidFill>
                  <a:schemeClr val="tx2"/>
                </a:solidFill>
                <a:latin typeface="Lato" charset="0"/>
                <a:ea typeface="Lato" charset="0"/>
                <a:cs typeface="Lato" charset="0"/>
              </a:rPr>
              <a:t>  </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4041" r:id="rId2"/>
    <p:sldLayoutId id="2147484034" r:id="rId3"/>
    <p:sldLayoutId id="2147484043" r:id="rId4"/>
    <p:sldLayoutId id="2147484044" r:id="rId5"/>
    <p:sldLayoutId id="2147484045" r:id="rId6"/>
  </p:sldLayoutIdLst>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crmrkt.com/GK9Dwa"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hyperlink" Target="https://crmrkt.com/GK9Dwa"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exagon 7">
            <a:extLst>
              <a:ext uri="{FF2B5EF4-FFF2-40B4-BE49-F238E27FC236}">
                <a16:creationId xmlns:a16="http://schemas.microsoft.com/office/drawing/2014/main" id="{848DBD50-D29C-154E-BC7C-F3512DC27413}"/>
              </a:ext>
            </a:extLst>
          </p:cNvPr>
          <p:cNvSpPr/>
          <p:nvPr/>
        </p:nvSpPr>
        <p:spPr>
          <a:xfrm flipV="1">
            <a:off x="11996648" y="5468527"/>
            <a:ext cx="1611789" cy="1389473"/>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cxnSpLocks/>
          </p:cNvCxnSpPr>
          <p:nvPr/>
        </p:nvCxnSpPr>
        <p:spPr>
          <a:xfrm>
            <a:off x="7531366" y="8766764"/>
            <a:ext cx="9398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245586" y="4937536"/>
            <a:ext cx="5886547" cy="2400657"/>
          </a:xfrm>
          <a:prstGeom prst="rect">
            <a:avLst/>
          </a:prstGeom>
          <a:noFill/>
        </p:spPr>
        <p:txBody>
          <a:bodyPr wrap="none" rtlCol="0">
            <a:spAutoFit/>
          </a:bodyPr>
          <a:lstStyle/>
          <a:p>
            <a:pPr algn="ctr"/>
            <a:r>
              <a:rPr lang="en-US" sz="15000" b="1" spc="800" dirty="0">
                <a:solidFill>
                  <a:schemeClr val="tx2"/>
                </a:solidFill>
                <a:latin typeface="Lato Black" charset="0"/>
                <a:ea typeface="Lato Black" charset="0"/>
                <a:cs typeface="Lato Black" charset="0"/>
              </a:rPr>
              <a:t>HEXA</a:t>
            </a:r>
          </a:p>
        </p:txBody>
      </p:sp>
      <p:cxnSp>
        <p:nvCxnSpPr>
          <p:cNvPr id="17" name="Straight Connector 16">
            <a:extLst>
              <a:ext uri="{FF2B5EF4-FFF2-40B4-BE49-F238E27FC236}">
                <a16:creationId xmlns:a16="http://schemas.microsoft.com/office/drawing/2014/main" id="{57E868CD-3022-7541-B0B9-7FF9CAF7A4E1}"/>
              </a:ext>
            </a:extLst>
          </p:cNvPr>
          <p:cNvCxnSpPr>
            <a:cxnSpLocks/>
          </p:cNvCxnSpPr>
          <p:nvPr/>
        </p:nvCxnSpPr>
        <p:spPr>
          <a:xfrm>
            <a:off x="7531366" y="4067764"/>
            <a:ext cx="9398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B1BD23F-49AB-CA49-A064-42DF2BB2669A}"/>
              </a:ext>
            </a:extLst>
          </p:cNvPr>
          <p:cNvSpPr txBox="1"/>
          <p:nvPr/>
        </p:nvSpPr>
        <p:spPr>
          <a:xfrm>
            <a:off x="9134142" y="7338193"/>
            <a:ext cx="6109365" cy="461665"/>
          </a:xfrm>
          <a:prstGeom prst="rect">
            <a:avLst/>
          </a:prstGeom>
          <a:noFill/>
        </p:spPr>
        <p:txBody>
          <a:bodyPr wrap="none" rtlCol="0" anchor="ctr" anchorCtr="0">
            <a:spAutoFit/>
          </a:bodyPr>
          <a:lstStyle/>
          <a:p>
            <a:pPr algn="ctr"/>
            <a:r>
              <a:rPr lang="en-US" sz="2400" b="1" spc="600" dirty="0">
                <a:solidFill>
                  <a:schemeClr val="bg1">
                    <a:lumMod val="85000"/>
                  </a:schemeClr>
                </a:solidFill>
                <a:latin typeface="Poppins SemiBold" charset="0"/>
                <a:ea typeface="Poppins SemiBold" charset="0"/>
                <a:cs typeface="Poppins SemiBold" charset="0"/>
              </a:rPr>
              <a:t>MINIMALIST PRESENTATION </a:t>
            </a:r>
          </a:p>
        </p:txBody>
      </p:sp>
    </p:spTree>
    <p:extLst>
      <p:ext uri="{BB962C8B-B14F-4D97-AF65-F5344CB8AC3E}">
        <p14:creationId xmlns:p14="http://schemas.microsoft.com/office/powerpoint/2010/main" val="39631814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ubtitle 2"/>
          <p:cNvSpPr txBox="1">
            <a:spLocks/>
          </p:cNvSpPr>
          <p:nvPr/>
        </p:nvSpPr>
        <p:spPr>
          <a:xfrm>
            <a:off x="1396304"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5" name="TextBox 44"/>
          <p:cNvSpPr txBox="1"/>
          <p:nvPr/>
        </p:nvSpPr>
        <p:spPr>
          <a:xfrm>
            <a:off x="1513874" y="9031526"/>
            <a:ext cx="2342308"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01</a:t>
            </a:r>
          </a:p>
        </p:txBody>
      </p:sp>
      <p:sp>
        <p:nvSpPr>
          <p:cNvPr id="46" name="Subtitle 2"/>
          <p:cNvSpPr txBox="1">
            <a:spLocks/>
          </p:cNvSpPr>
          <p:nvPr/>
        </p:nvSpPr>
        <p:spPr>
          <a:xfrm>
            <a:off x="7170011"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7" name="TextBox 46"/>
          <p:cNvSpPr txBox="1"/>
          <p:nvPr/>
        </p:nvSpPr>
        <p:spPr>
          <a:xfrm>
            <a:off x="7287581" y="9031526"/>
            <a:ext cx="2416046"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02</a:t>
            </a:r>
          </a:p>
        </p:txBody>
      </p:sp>
      <p:sp>
        <p:nvSpPr>
          <p:cNvPr id="48" name="Subtitle 2"/>
          <p:cNvSpPr txBox="1">
            <a:spLocks/>
          </p:cNvSpPr>
          <p:nvPr/>
        </p:nvSpPr>
        <p:spPr>
          <a:xfrm>
            <a:off x="1396303" y="5436268"/>
            <a:ext cx="10000243"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49" name="TextBox 48"/>
          <p:cNvSpPr txBox="1"/>
          <p:nvPr/>
        </p:nvSpPr>
        <p:spPr>
          <a:xfrm>
            <a:off x="1513874" y="4816366"/>
            <a:ext cx="2031325"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ANALYSIS</a:t>
            </a:r>
          </a:p>
        </p:txBody>
      </p:sp>
      <p:pic>
        <p:nvPicPr>
          <p:cNvPr id="6" name="Picture Placeholder 5">
            <a:extLst>
              <a:ext uri="{FF2B5EF4-FFF2-40B4-BE49-F238E27FC236}">
                <a16:creationId xmlns:a16="http://schemas.microsoft.com/office/drawing/2014/main" id="{F4532CFF-2201-9644-A87A-FB54D76FC231}"/>
              </a:ext>
            </a:extLst>
          </p:cNvPr>
          <p:cNvPicPr>
            <a:picLocks noGrp="1" noChangeAspect="1"/>
          </p:cNvPicPr>
          <p:nvPr>
            <p:ph type="pic" sz="quarter" idx="13"/>
          </p:nvPr>
        </p:nvPicPr>
        <p:blipFill>
          <a:blip r:embed="rId3">
            <a:extLst>
              <a:ext uri="{28A0092B-C50C-407E-A947-70E740481C1C}">
                <a14:useLocalDpi xmlns:a14="http://schemas.microsoft.com/office/drawing/2010/main"/>
              </a:ext>
            </a:extLst>
          </a:blip>
          <a:srcRect/>
          <a:stretch>
            <a:fillRect/>
          </a:stretch>
        </p:blipFill>
        <p:spPr/>
      </p:pic>
      <p:sp>
        <p:nvSpPr>
          <p:cNvPr id="12" name="TextBox 11">
            <a:extLst>
              <a:ext uri="{FF2B5EF4-FFF2-40B4-BE49-F238E27FC236}">
                <a16:creationId xmlns:a16="http://schemas.microsoft.com/office/drawing/2014/main" id="{DBF4BB16-066B-004E-AA33-BEE4B3168A60}"/>
              </a:ext>
            </a:extLst>
          </p:cNvPr>
          <p:cNvSpPr txBox="1"/>
          <p:nvPr/>
        </p:nvSpPr>
        <p:spPr>
          <a:xfrm>
            <a:off x="1513874" y="1313270"/>
            <a:ext cx="6277681" cy="1938992"/>
          </a:xfrm>
          <a:prstGeom prst="rect">
            <a:avLst/>
          </a:prstGeom>
          <a:noFill/>
        </p:spPr>
        <p:txBody>
          <a:bodyPr wrap="none" rtlCol="0">
            <a:spAutoFit/>
          </a:bodyPr>
          <a:lstStyle/>
          <a:p>
            <a:pPr>
              <a:lnSpc>
                <a:spcPts val="7200"/>
              </a:lnSpc>
            </a:pPr>
            <a:r>
              <a:rPr lang="en-US" sz="7000" b="1" spc="800" dirty="0">
                <a:solidFill>
                  <a:schemeClr val="tx2"/>
                </a:solidFill>
                <a:latin typeface="Lato Black" charset="0"/>
                <a:ea typeface="Lato Black" charset="0"/>
                <a:cs typeface="Lato Black" charset="0"/>
              </a:rPr>
              <a:t>Half Picture</a:t>
            </a:r>
          </a:p>
          <a:p>
            <a:pPr>
              <a:lnSpc>
                <a:spcPts val="7200"/>
              </a:lnSpc>
            </a:pPr>
            <a:r>
              <a:rPr lang="en-US" sz="7000" b="1" spc="800" dirty="0">
                <a:solidFill>
                  <a:schemeClr val="tx2"/>
                </a:solidFill>
                <a:latin typeface="Lato Black" charset="0"/>
                <a:ea typeface="Lato Black" charset="0"/>
                <a:cs typeface="Lato Black" charset="0"/>
              </a:rPr>
              <a:t>Left Layout</a:t>
            </a:r>
          </a:p>
        </p:txBody>
      </p:sp>
    </p:spTree>
    <p:extLst>
      <p:ext uri="{BB962C8B-B14F-4D97-AF65-F5344CB8AC3E}">
        <p14:creationId xmlns:p14="http://schemas.microsoft.com/office/powerpoint/2010/main" val="33758007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4"/>
          <p:cNvGrpSpPr/>
          <p:nvPr/>
        </p:nvGrpSpPr>
        <p:grpSpPr>
          <a:xfrm>
            <a:off x="3367668" y="3838220"/>
            <a:ext cx="17642314" cy="8727346"/>
            <a:chOff x="3843499" y="3719582"/>
            <a:chExt cx="16665619" cy="8244192"/>
          </a:xfrm>
        </p:grpSpPr>
        <p:sp>
          <p:nvSpPr>
            <p:cNvPr id="86"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87"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88"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89"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0"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1"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2"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3"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4"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5"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6"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7"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8"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9"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0"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1"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2"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3"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4"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5"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6"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7"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8"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9"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0"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1"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2"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3"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grpSp>
          <p:nvGrpSpPr>
            <p:cNvPr id="114" name="Group 113"/>
            <p:cNvGrpSpPr/>
            <p:nvPr/>
          </p:nvGrpSpPr>
          <p:grpSpPr>
            <a:xfrm>
              <a:off x="17709756" y="6761778"/>
              <a:ext cx="697449" cy="662593"/>
              <a:chOff x="5961121" y="2686387"/>
              <a:chExt cx="288233" cy="273757"/>
            </a:xfrm>
            <a:solidFill>
              <a:schemeClr val="bg1">
                <a:lumMod val="75000"/>
              </a:schemeClr>
            </a:solidFill>
          </p:grpSpPr>
          <p:sp>
            <p:nvSpPr>
              <p:cNvPr id="479"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80"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grpSp>
        <p:sp>
          <p:nvSpPr>
            <p:cNvPr id="115"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6"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7"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8"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9"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0"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1"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2"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3"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4"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5"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6"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7"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8"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9"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0"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1"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2"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3"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4"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5"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6"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7"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8"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9"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0"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1"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2"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3"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4"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5"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6"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7"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8"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9"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0"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1"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2"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3"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4"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5"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6"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7"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8"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9"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0"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1"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2"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3"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4"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5"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6"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7"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8"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9"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0"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1"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2"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3"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4"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5"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6"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7"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8"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9"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0"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1"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2"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3"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4"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5"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6"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7"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8"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9"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0"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1"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2"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3"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4"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5"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6"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7"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8"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9"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0"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1"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2"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3"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4"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5"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6"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7"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8"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9"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0"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1"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2"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3"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4"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5"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6"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7"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8"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9"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0"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1"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2"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3"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4"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5"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6"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7"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8"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9"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0"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1"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2"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3"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4"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5"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6"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7"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8"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9"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0"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1"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2"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3"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4"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5"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6"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7"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8"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9"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0"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1"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2"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3"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4"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5"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6"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7"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8"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9"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0"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1"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2"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3"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4"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5"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6"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7"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8"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9"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0"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1"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2"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3"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4"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5"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6"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7"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8"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9"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0"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1"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2"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3"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4"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5"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6"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7"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8"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9"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0"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1"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2"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3"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4"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5" name="Rectangle 613"/>
            <p:cNvSpPr>
              <a:spLocks noChangeArrowheads="1"/>
            </p:cNvSpPr>
            <p:nvPr/>
          </p:nvSpPr>
          <p:spPr bwMode="auto">
            <a:xfrm>
              <a:off x="12451788" y="5197675"/>
              <a:ext cx="3187" cy="3188"/>
            </a:xfrm>
            <a:prstGeom prst="rect">
              <a:avLst/>
            </a:pr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6"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7"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8"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9"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0"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1"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2"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3"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4"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5"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6"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7"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8"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9"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0"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solidFill>
              <a:schemeClr val="accent2"/>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1"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2"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3"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4"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5"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6"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7"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8"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9"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0"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1"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2"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3"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4"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solidFill>
              <a:schemeClr val="accent3"/>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5"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6"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7"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8"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9"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0"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1"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2"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3"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4"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5"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6"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7"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8"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9"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0"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1"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2"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3"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4"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5"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6"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7"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8"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9"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0"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1"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2"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3"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4"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5"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6"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7"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8"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9"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0"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1"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2"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3"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4"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5"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6"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7"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8"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9"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0"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1"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2"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3"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4"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5"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6"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7"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8"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9"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0"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1"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2"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3"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4"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5"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6"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7"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8"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9"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0"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1"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2"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3"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4"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5"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6"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7"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8"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9"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0"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1"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2"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solidFill>
              <a:schemeClr val="accent2"/>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3"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4"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5"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6"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7"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8"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9"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0"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1"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2"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3"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4"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5"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6"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7"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8"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9"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0"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1"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2"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3"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4"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5"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6"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7"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8"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9"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0"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1"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2"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3"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4"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5"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6"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7"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8"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9"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0"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1"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2"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3"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4"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5"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6"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7"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8"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9"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0"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1"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2"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3"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4"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5"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6"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7"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8"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9"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0"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1"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2"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3"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4"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5"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6"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7"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8"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9"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0"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1"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2"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3"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4"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5"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6"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7"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8"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grpSp>
      <p:cxnSp>
        <p:nvCxnSpPr>
          <p:cNvPr id="481" name="Straight Connector 48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3" name="TextBox 482">
            <a:extLst>
              <a:ext uri="{FF2B5EF4-FFF2-40B4-BE49-F238E27FC236}">
                <a16:creationId xmlns:a16="http://schemas.microsoft.com/office/drawing/2014/main" id="{02B3AEEF-9F55-D441-8AA0-88687DBAF04A}"/>
              </a:ext>
            </a:extLst>
          </p:cNvPr>
          <p:cNvSpPr txBox="1"/>
          <p:nvPr/>
        </p:nvSpPr>
        <p:spPr>
          <a:xfrm>
            <a:off x="9324936" y="1160870"/>
            <a:ext cx="5727851" cy="1169551"/>
          </a:xfrm>
          <a:prstGeom prst="rect">
            <a:avLst/>
          </a:prstGeom>
          <a:noFill/>
        </p:spPr>
        <p:txBody>
          <a:bodyPr wrap="none" rtlCol="0">
            <a:spAutoFit/>
          </a:bodyPr>
          <a:lstStyle/>
          <a:p>
            <a:pPr algn="ctr"/>
            <a:r>
              <a:rPr lang="en-US" sz="7000" b="1" spc="800" dirty="0">
                <a:solidFill>
                  <a:schemeClr val="tx2"/>
                </a:solidFill>
                <a:latin typeface="Lato Black" charset="0"/>
                <a:ea typeface="Lato Black" charset="0"/>
                <a:cs typeface="Lato Black" charset="0"/>
              </a:rPr>
              <a:t>World Map</a:t>
            </a:r>
          </a:p>
        </p:txBody>
      </p:sp>
    </p:spTree>
    <p:extLst>
      <p:ext uri="{BB962C8B-B14F-4D97-AF65-F5344CB8AC3E}">
        <p14:creationId xmlns:p14="http://schemas.microsoft.com/office/powerpoint/2010/main" val="3624234706"/>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18848" y="605699"/>
            <a:ext cx="10591800" cy="1938992"/>
          </a:xfrm>
          <a:prstGeom prst="rect">
            <a:avLst/>
          </a:prstGeom>
          <a:noFill/>
        </p:spPr>
        <p:txBody>
          <a:bodyPr wrap="square" rtlCol="0">
            <a:spAutoFit/>
          </a:bodyPr>
          <a:lstStyle/>
          <a:p>
            <a:pPr algn="ctr"/>
            <a:r>
              <a:rPr lang="en-US" sz="6000" b="1" spc="600" dirty="0">
                <a:solidFill>
                  <a:schemeClr val="tx2"/>
                </a:solidFill>
                <a:latin typeface="Playfair Display SC" charset="0"/>
                <a:ea typeface="Playfair Display SC" charset="0"/>
                <a:cs typeface="Playfair Display SC" charset="0"/>
              </a:rPr>
              <a:t>BEST SELLER BUNDLE</a:t>
            </a:r>
          </a:p>
          <a:p>
            <a:pPr algn="ctr"/>
            <a:r>
              <a:rPr lang="en-US" sz="6000" b="1" spc="600" dirty="0">
                <a:solidFill>
                  <a:schemeClr val="tx2"/>
                </a:solidFill>
                <a:latin typeface="Playfair Display SC" charset="0"/>
                <a:ea typeface="Playfair Display SC" charset="0"/>
                <a:cs typeface="Playfair Display SC" charset="0"/>
              </a:rPr>
              <a:t>10 MINIMAL</a:t>
            </a:r>
          </a:p>
        </p:txBody>
      </p:sp>
      <p:sp>
        <p:nvSpPr>
          <p:cNvPr id="40" name="TextBox 39"/>
          <p:cNvSpPr txBox="1"/>
          <p:nvPr/>
        </p:nvSpPr>
        <p:spPr>
          <a:xfrm>
            <a:off x="9374173" y="2629617"/>
            <a:ext cx="5631603" cy="507831"/>
          </a:xfrm>
          <a:prstGeom prst="rect">
            <a:avLst/>
          </a:prstGeom>
          <a:noFill/>
        </p:spPr>
        <p:txBody>
          <a:bodyPr wrap="square" rtlCol="0">
            <a:spAutoFit/>
          </a:bodyPr>
          <a:lstStyle/>
          <a:p>
            <a:pPr algn="ctr">
              <a:lnSpc>
                <a:spcPct val="150000"/>
              </a:lnSpc>
            </a:pPr>
            <a:r>
              <a:rPr lang="en-US" sz="1800" b="1" spc="600" dirty="0">
                <a:solidFill>
                  <a:schemeClr val="accent2"/>
                </a:solidFill>
                <a:latin typeface="Montserrat Semi" charset="0"/>
                <a:ea typeface="Montserrat Semi" charset="0"/>
                <a:cs typeface="Montserrat Semi" charset="0"/>
              </a:rPr>
              <a:t>PRESENTATIONS</a:t>
            </a:r>
          </a:p>
        </p:txBody>
      </p:sp>
      <p:sp>
        <p:nvSpPr>
          <p:cNvPr id="8" name="Rounded Rectangle 7">
            <a:hlinkClick r:id="rId3"/>
          </p:cNvPr>
          <p:cNvSpPr/>
          <p:nvPr/>
        </p:nvSpPr>
        <p:spPr>
          <a:xfrm>
            <a:off x="10066108" y="10877345"/>
            <a:ext cx="4297282" cy="97661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hlinkClick r:id="rId3"/>
          </p:cNvPr>
          <p:cNvSpPr txBox="1"/>
          <p:nvPr/>
        </p:nvSpPr>
        <p:spPr>
          <a:xfrm>
            <a:off x="9398947" y="11047973"/>
            <a:ext cx="5631603" cy="583814"/>
          </a:xfrm>
          <a:prstGeom prst="rect">
            <a:avLst/>
          </a:prstGeom>
          <a:noFill/>
        </p:spPr>
        <p:txBody>
          <a:bodyPr wrap="square" rtlCol="0">
            <a:spAutoFit/>
          </a:bodyPr>
          <a:lstStyle/>
          <a:p>
            <a:pPr algn="ctr">
              <a:lnSpc>
                <a:spcPct val="150000"/>
              </a:lnSpc>
            </a:pPr>
            <a:r>
              <a:rPr lang="en-US" sz="2400" b="1" spc="600" dirty="0">
                <a:solidFill>
                  <a:schemeClr val="bg1"/>
                </a:solidFill>
                <a:latin typeface="Montserrat Semi" charset="0"/>
                <a:ea typeface="Montserrat Semi" charset="0"/>
                <a:cs typeface="Montserrat Semi" charset="0"/>
                <a:hlinkClick r:id="rId3"/>
              </a:rPr>
              <a:t>DOWNLOAD</a:t>
            </a:r>
            <a:endParaRPr lang="en-US" sz="2400" b="1" spc="600" dirty="0">
              <a:solidFill>
                <a:schemeClr val="bg1"/>
              </a:solidFill>
              <a:latin typeface="Montserrat Semi" charset="0"/>
              <a:ea typeface="Montserrat Semi" charset="0"/>
              <a:cs typeface="Montserrat Semi" charset="0"/>
            </a:endParaRPr>
          </a:p>
        </p:txBody>
      </p:sp>
      <p:pic>
        <p:nvPicPr>
          <p:cNvPr id="10" name="Picture 9">
            <a:hlinkClick r:id="rId3"/>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38396" y="3496852"/>
            <a:ext cx="10100858" cy="6722296"/>
          </a:xfrm>
          <a:prstGeom prst="rect">
            <a:avLst/>
          </a:prstGeom>
        </p:spPr>
      </p:pic>
      <p:sp>
        <p:nvSpPr>
          <p:cNvPr id="5" name="Rectangle 4"/>
          <p:cNvSpPr/>
          <p:nvPr/>
        </p:nvSpPr>
        <p:spPr>
          <a:xfrm>
            <a:off x="8829572" y="12188994"/>
            <a:ext cx="6718506" cy="646331"/>
          </a:xfrm>
          <a:prstGeom prst="rect">
            <a:avLst/>
          </a:prstGeom>
        </p:spPr>
        <p:txBody>
          <a:bodyPr wrap="none">
            <a:spAutoFit/>
          </a:bodyPr>
          <a:lstStyle/>
          <a:p>
            <a:pPr algn="ctr"/>
            <a:r>
              <a:rPr lang="en-US" dirty="0">
                <a:latin typeface="Montserrat" charset="0"/>
                <a:ea typeface="Montserrat" charset="0"/>
                <a:cs typeface="Montserrat" charset="0"/>
              </a:rPr>
              <a:t>https://</a:t>
            </a:r>
            <a:r>
              <a:rPr lang="en-US" dirty="0" err="1">
                <a:latin typeface="Montserrat" charset="0"/>
                <a:ea typeface="Montserrat" charset="0"/>
                <a:cs typeface="Montserrat" charset="0"/>
              </a:rPr>
              <a:t>crmrkt.com</a:t>
            </a:r>
            <a:r>
              <a:rPr lang="en-US" dirty="0">
                <a:latin typeface="Montserrat" charset="0"/>
                <a:ea typeface="Montserrat" charset="0"/>
                <a:cs typeface="Montserrat" charset="0"/>
              </a:rPr>
              <a:t>/GK9Dwa</a:t>
            </a:r>
          </a:p>
        </p:txBody>
      </p:sp>
    </p:spTree>
    <p:extLst>
      <p:ext uri="{BB962C8B-B14F-4D97-AF65-F5344CB8AC3E}">
        <p14:creationId xmlns:p14="http://schemas.microsoft.com/office/powerpoint/2010/main" val="204457017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1041143" y="8254769"/>
            <a:ext cx="2343911" cy="553998"/>
          </a:xfrm>
          <a:prstGeom prst="rect">
            <a:avLst/>
          </a:prstGeom>
          <a:noFill/>
        </p:spPr>
        <p:txBody>
          <a:bodyPr wrap="none" rtlCol="0" anchor="ctr" anchorCtr="0">
            <a:spAutoFit/>
          </a:bodyPr>
          <a:lstStyle/>
          <a:p>
            <a:pPr algn="ctr"/>
            <a:r>
              <a:rPr lang="en-US" sz="3000" b="1" dirty="0">
                <a:solidFill>
                  <a:schemeClr val="tx2"/>
                </a:solidFill>
                <a:latin typeface="Poppins SemiBold" charset="0"/>
                <a:ea typeface="Poppins SemiBold" charset="0"/>
                <a:cs typeface="Poppins SemiBold" charset="0"/>
              </a:rPr>
              <a:t>Anny Black</a:t>
            </a:r>
          </a:p>
        </p:txBody>
      </p:sp>
      <p:sp>
        <p:nvSpPr>
          <p:cNvPr id="16" name="Subtitle 2"/>
          <p:cNvSpPr txBox="1">
            <a:spLocks/>
          </p:cNvSpPr>
          <p:nvPr/>
        </p:nvSpPr>
        <p:spPr>
          <a:xfrm>
            <a:off x="1629651" y="9643971"/>
            <a:ext cx="211509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when selecting a typeface for body text, your primary concern should be readability. Don’t concern yourself with personality at this stage. I’m of the school of thought that believes that you’re better off mastering a few typeface.</a:t>
            </a:r>
          </a:p>
        </p:txBody>
      </p:sp>
      <p:cxnSp>
        <p:nvCxnSpPr>
          <p:cNvPr id="10" name="Straight Connector 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496706" y="1160870"/>
            <a:ext cx="9384300" cy="1169551"/>
          </a:xfrm>
          <a:prstGeom prst="rect">
            <a:avLst/>
          </a:prstGeom>
          <a:noFill/>
        </p:spPr>
        <p:txBody>
          <a:bodyPr wrap="none" rtlCol="0">
            <a:spAutoFit/>
          </a:bodyPr>
          <a:lstStyle/>
          <a:p>
            <a:pPr algn="ctr"/>
            <a:r>
              <a:rPr lang="en-US" sz="7000" b="1" spc="800" dirty="0">
                <a:solidFill>
                  <a:schemeClr val="tx2"/>
                </a:solidFill>
                <a:latin typeface="Lato Black" charset="0"/>
                <a:ea typeface="Lato Black" charset="0"/>
                <a:cs typeface="Lato Black" charset="0"/>
              </a:rPr>
              <a:t>Welcome Message</a:t>
            </a:r>
          </a:p>
        </p:txBody>
      </p:sp>
      <p:sp>
        <p:nvSpPr>
          <p:cNvPr id="17" name="TextBox 16"/>
          <p:cNvSpPr txBox="1"/>
          <p:nvPr/>
        </p:nvSpPr>
        <p:spPr>
          <a:xfrm>
            <a:off x="11582960" y="8779616"/>
            <a:ext cx="1260281" cy="400110"/>
          </a:xfrm>
          <a:prstGeom prst="rect">
            <a:avLst/>
          </a:prstGeom>
          <a:noFill/>
        </p:spPr>
        <p:txBody>
          <a:bodyPr wrap="none" rtlCol="0" anchor="ctr" anchorCtr="0">
            <a:spAutoFit/>
          </a:bodyPr>
          <a:lstStyle/>
          <a:p>
            <a:pPr algn="ctr"/>
            <a:r>
              <a:rPr lang="en-US" sz="2000" b="1" dirty="0">
                <a:latin typeface="Poppins SemiBold" charset="0"/>
                <a:ea typeface="Poppins SemiBold" charset="0"/>
                <a:cs typeface="Poppins SemiBold" charset="0"/>
              </a:rPr>
              <a:t>Founder</a:t>
            </a:r>
          </a:p>
        </p:txBody>
      </p:sp>
      <p:pic>
        <p:nvPicPr>
          <p:cNvPr id="20" name="Picture Placeholder 19">
            <a:extLst>
              <a:ext uri="{FF2B5EF4-FFF2-40B4-BE49-F238E27FC236}">
                <a16:creationId xmlns:a16="http://schemas.microsoft.com/office/drawing/2014/main" id="{237E8EB3-F459-744E-9003-D2E529F6B7F5}"/>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a:ext>
            </a:extLst>
          </a:blip>
          <a:srcRect/>
          <a:stretch/>
        </p:blipFill>
        <p:spPr>
          <a:xfrm>
            <a:off x="10372479" y="4043359"/>
            <a:ext cx="3665318" cy="3665318"/>
          </a:xfrm>
        </p:spPr>
      </p:pic>
    </p:spTree>
    <p:extLst>
      <p:ext uri="{BB962C8B-B14F-4D97-AF65-F5344CB8AC3E}">
        <p14:creationId xmlns:p14="http://schemas.microsoft.com/office/powerpoint/2010/main" val="12792293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6163113" y="3746618"/>
            <a:ext cx="4190124" cy="692933"/>
          </a:xfrm>
          <a:prstGeom prst="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7305959" y="3849426"/>
            <a:ext cx="1898277"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Mission 2</a:t>
            </a:r>
          </a:p>
        </p:txBody>
      </p:sp>
      <p:sp>
        <p:nvSpPr>
          <p:cNvPr id="30" name="Subtitle 2"/>
          <p:cNvSpPr txBox="1">
            <a:spLocks/>
          </p:cNvSpPr>
          <p:nvPr/>
        </p:nvSpPr>
        <p:spPr>
          <a:xfrm>
            <a:off x="14017625" y="4836289"/>
            <a:ext cx="8820074" cy="120962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1" name="Rectangle 30"/>
          <p:cNvSpPr/>
          <p:nvPr/>
        </p:nvSpPr>
        <p:spPr>
          <a:xfrm>
            <a:off x="3829863" y="3746618"/>
            <a:ext cx="4190124" cy="692933"/>
          </a:xfrm>
          <a:prstGeom prst="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5047249" y="3849426"/>
            <a:ext cx="1749197"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Mission 1</a:t>
            </a:r>
          </a:p>
        </p:txBody>
      </p:sp>
      <p:sp>
        <p:nvSpPr>
          <p:cNvPr id="33" name="Subtitle 2"/>
          <p:cNvSpPr txBox="1">
            <a:spLocks/>
          </p:cNvSpPr>
          <p:nvPr/>
        </p:nvSpPr>
        <p:spPr>
          <a:xfrm>
            <a:off x="1684375" y="4836289"/>
            <a:ext cx="8820074" cy="120962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12" name="TextBox 11">
            <a:extLst>
              <a:ext uri="{FF2B5EF4-FFF2-40B4-BE49-F238E27FC236}">
                <a16:creationId xmlns:a16="http://schemas.microsoft.com/office/drawing/2014/main" id="{0AFC64C3-7306-9F47-826B-2519504A5E35}"/>
              </a:ext>
            </a:extLst>
          </p:cNvPr>
          <p:cNvSpPr txBox="1"/>
          <p:nvPr/>
        </p:nvSpPr>
        <p:spPr>
          <a:xfrm>
            <a:off x="9781785" y="1160870"/>
            <a:ext cx="4814139" cy="1169551"/>
          </a:xfrm>
          <a:prstGeom prst="rect">
            <a:avLst/>
          </a:prstGeom>
          <a:noFill/>
        </p:spPr>
        <p:txBody>
          <a:bodyPr wrap="none" rtlCol="0">
            <a:spAutoFit/>
          </a:bodyPr>
          <a:lstStyle/>
          <a:p>
            <a:pPr algn="ctr"/>
            <a:r>
              <a:rPr lang="en-US" sz="7000" b="1" spc="800" dirty="0">
                <a:solidFill>
                  <a:schemeClr val="tx2"/>
                </a:solidFill>
                <a:latin typeface="Lato Black" charset="0"/>
                <a:ea typeface="Lato Black" charset="0"/>
                <a:cs typeface="Lato Black" charset="0"/>
              </a:rPr>
              <a:t>About Us</a:t>
            </a:r>
          </a:p>
        </p:txBody>
      </p:sp>
      <p:pic>
        <p:nvPicPr>
          <p:cNvPr id="16" name="Picture Placeholder 15">
            <a:extLst>
              <a:ext uri="{FF2B5EF4-FFF2-40B4-BE49-F238E27FC236}">
                <a16:creationId xmlns:a16="http://schemas.microsoft.com/office/drawing/2014/main" id="{6611CA4D-80A1-984B-A344-B1F53D8D41BE}"/>
              </a:ext>
            </a:extLst>
          </p:cNvPr>
          <p:cNvPicPr>
            <a:picLocks noGrp="1" noChangeAspect="1"/>
          </p:cNvPicPr>
          <p:nvPr>
            <p:ph type="pic" sz="quarter" idx="16"/>
          </p:nvPr>
        </p:nvPicPr>
        <p:blipFill>
          <a:blip r:embed="rId3">
            <a:extLst>
              <a:ext uri="{28A0092B-C50C-407E-A947-70E740481C1C}">
                <a14:useLocalDpi xmlns:a14="http://schemas.microsoft.com/office/drawing/2010/main"/>
              </a:ext>
            </a:extLst>
          </a:blip>
          <a:srcRect/>
          <a:stretch>
            <a:fillRect/>
          </a:stretch>
        </p:blipFill>
        <p:spPr/>
      </p:pic>
      <p:pic>
        <p:nvPicPr>
          <p:cNvPr id="11" name="Picture Placeholder 10">
            <a:extLst>
              <a:ext uri="{FF2B5EF4-FFF2-40B4-BE49-F238E27FC236}">
                <a16:creationId xmlns:a16="http://schemas.microsoft.com/office/drawing/2014/main" id="{5B1B6BBB-18F9-5441-AFFB-0307692ED424}"/>
              </a:ext>
            </a:extLst>
          </p:cNvPr>
          <p:cNvPicPr>
            <a:picLocks noGrp="1" noChangeAspect="1"/>
          </p:cNvPicPr>
          <p:nvPr>
            <p:ph type="pic" sz="quarter" idx="17"/>
          </p:nvPr>
        </p:nvPicPr>
        <p:blipFill>
          <a:blip r:embed="rId4">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416219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15801525" y="832567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3172337" y="6158354"/>
            <a:ext cx="6418745" cy="1384995"/>
          </a:xfrm>
          <a:prstGeom prst="rect">
            <a:avLst/>
          </a:prstGeom>
          <a:noFill/>
        </p:spPr>
        <p:txBody>
          <a:bodyPr wrap="none" rtlCol="0">
            <a:spAutoFit/>
          </a:bodyPr>
          <a:lstStyle/>
          <a:p>
            <a:pPr algn="ctr"/>
            <a:r>
              <a:rPr lang="en-US" sz="8400" b="1" spc="800" dirty="0">
                <a:solidFill>
                  <a:schemeClr val="tx2"/>
                </a:solidFill>
                <a:latin typeface="Lato Black" charset="0"/>
                <a:ea typeface="Lato Black" charset="0"/>
                <a:cs typeface="Lato Black" charset="0"/>
              </a:rPr>
              <a:t>Our Vision</a:t>
            </a:r>
          </a:p>
        </p:txBody>
      </p:sp>
      <p:sp>
        <p:nvSpPr>
          <p:cNvPr id="15" name="TextBox 14"/>
          <p:cNvSpPr txBox="1"/>
          <p:nvPr/>
        </p:nvSpPr>
        <p:spPr>
          <a:xfrm>
            <a:off x="14409598" y="9107992"/>
            <a:ext cx="3975768"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BE THE BEST AGENCY</a:t>
            </a:r>
          </a:p>
        </p:txBody>
      </p:sp>
      <p:sp>
        <p:nvSpPr>
          <p:cNvPr id="19" name="Subtitle 2"/>
          <p:cNvSpPr txBox="1">
            <a:spLocks/>
          </p:cNvSpPr>
          <p:nvPr/>
        </p:nvSpPr>
        <p:spPr>
          <a:xfrm>
            <a:off x="685016" y="4469380"/>
            <a:ext cx="7087384" cy="6063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640"/>
              </a:lnSpc>
            </a:pPr>
            <a:r>
              <a:rPr lang="en-US" dirty="0">
                <a:solidFill>
                  <a:schemeClr val="bg1"/>
                </a:solidFill>
                <a:latin typeface="Poppins Light" pitchFamily="2" charset="77"/>
                <a:ea typeface="Poppins Light" charset="0"/>
                <a:cs typeface="Poppins Light" pitchFamily="2" charset="77"/>
              </a:rPr>
              <a:t>Frequently, your initial font choice is taken out of your awesome hands also we are companies often specify a typeface, or even a set of fonts,  part of their brand guides However for body text, When selecting a typeface for body text, your primary concern should be readability. Don’t concern yourself with personality at this stage. I’m of the school of thought that believes that you’re</a:t>
            </a:r>
          </a:p>
        </p:txBody>
      </p:sp>
      <p:sp>
        <p:nvSpPr>
          <p:cNvPr id="20" name="TextBox 19"/>
          <p:cNvSpPr txBox="1"/>
          <p:nvPr/>
        </p:nvSpPr>
        <p:spPr>
          <a:xfrm>
            <a:off x="3467035" y="3413419"/>
            <a:ext cx="1505540" cy="553998"/>
          </a:xfrm>
          <a:prstGeom prst="rect">
            <a:avLst/>
          </a:prstGeom>
          <a:noFill/>
        </p:spPr>
        <p:txBody>
          <a:bodyPr wrap="none" rtlCol="0" anchor="ctr" anchorCtr="0">
            <a:spAutoFit/>
          </a:bodyPr>
          <a:lstStyle/>
          <a:p>
            <a:pPr algn="ctr"/>
            <a:r>
              <a:rPr lang="en-US" sz="3000" b="1" dirty="0">
                <a:solidFill>
                  <a:schemeClr val="bg1"/>
                </a:solidFill>
                <a:latin typeface="Poppins SemiBold" charset="0"/>
                <a:ea typeface="Poppins SemiBold" charset="0"/>
                <a:cs typeface="Poppins SemiBold" charset="0"/>
              </a:rPr>
              <a:t>ABOUT</a:t>
            </a:r>
          </a:p>
        </p:txBody>
      </p:sp>
      <p:sp>
        <p:nvSpPr>
          <p:cNvPr id="22" name="Hexagon 21"/>
          <p:cNvSpPr/>
          <p:nvPr/>
        </p:nvSpPr>
        <p:spPr>
          <a:xfrm rot="5400000">
            <a:off x="15472909" y="3544021"/>
            <a:ext cx="1893728" cy="163252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85"/>
          <p:cNvSpPr/>
          <p:nvPr/>
        </p:nvSpPr>
        <p:spPr>
          <a:xfrm>
            <a:off x="16016171" y="4030062"/>
            <a:ext cx="807204" cy="66044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8904883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Oval 59"/>
          <p:cNvSpPr/>
          <p:nvPr/>
        </p:nvSpPr>
        <p:spPr>
          <a:xfrm rot="5400000">
            <a:off x="17560600" y="4771327"/>
            <a:ext cx="3639312" cy="3639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rot="5400000">
            <a:off x="12798772" y="4771327"/>
            <a:ext cx="3639312" cy="3639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rot="5400000">
            <a:off x="8036944" y="4771327"/>
            <a:ext cx="3639312" cy="3639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rot="5400000">
            <a:off x="3275116" y="4771327"/>
            <a:ext cx="3639312" cy="3639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hape 2641"/>
          <p:cNvSpPr/>
          <p:nvPr/>
        </p:nvSpPr>
        <p:spPr>
          <a:xfrm>
            <a:off x="4446121" y="614437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688"/>
          <p:cNvSpPr/>
          <p:nvPr/>
        </p:nvSpPr>
        <p:spPr>
          <a:xfrm>
            <a:off x="9207950" y="590798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Shape 2783"/>
          <p:cNvSpPr/>
          <p:nvPr/>
        </p:nvSpPr>
        <p:spPr>
          <a:xfrm>
            <a:off x="13969778" y="5996628"/>
            <a:ext cx="1300128" cy="11228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Shape 2787"/>
          <p:cNvSpPr/>
          <p:nvPr/>
        </p:nvSpPr>
        <p:spPr>
          <a:xfrm>
            <a:off x="18732009" y="5907923"/>
            <a:ext cx="1299322" cy="130018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TextBox 67"/>
          <p:cNvSpPr txBox="1"/>
          <p:nvPr/>
        </p:nvSpPr>
        <p:spPr>
          <a:xfrm>
            <a:off x="8575780" y="9128997"/>
            <a:ext cx="2569935"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ADVERTISING</a:t>
            </a:r>
          </a:p>
        </p:txBody>
      </p:sp>
      <p:sp>
        <p:nvSpPr>
          <p:cNvPr id="69" name="TextBox 68"/>
          <p:cNvSpPr txBox="1"/>
          <p:nvPr/>
        </p:nvSpPr>
        <p:spPr>
          <a:xfrm>
            <a:off x="13717192" y="9096126"/>
            <a:ext cx="180530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LAYOUTS</a:t>
            </a:r>
          </a:p>
        </p:txBody>
      </p:sp>
      <p:sp>
        <p:nvSpPr>
          <p:cNvPr id="70" name="TextBox 69"/>
          <p:cNvSpPr txBox="1"/>
          <p:nvPr/>
        </p:nvSpPr>
        <p:spPr>
          <a:xfrm>
            <a:off x="4459169" y="9096126"/>
            <a:ext cx="1282723"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VIDEO</a:t>
            </a:r>
          </a:p>
        </p:txBody>
      </p:sp>
      <p:sp>
        <p:nvSpPr>
          <p:cNvPr id="71" name="TextBox 70"/>
          <p:cNvSpPr txBox="1"/>
          <p:nvPr/>
        </p:nvSpPr>
        <p:spPr>
          <a:xfrm>
            <a:off x="18581985" y="9096126"/>
            <a:ext cx="1665841"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LAUNCH</a:t>
            </a:r>
          </a:p>
        </p:txBody>
      </p:sp>
      <p:sp>
        <p:nvSpPr>
          <p:cNvPr id="72" name="Subtitle 2"/>
          <p:cNvSpPr txBox="1">
            <a:spLocks/>
          </p:cNvSpPr>
          <p:nvPr/>
        </p:nvSpPr>
        <p:spPr>
          <a:xfrm>
            <a:off x="17201768"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3" name="Subtitle 2"/>
          <p:cNvSpPr txBox="1">
            <a:spLocks/>
          </p:cNvSpPr>
          <p:nvPr/>
        </p:nvSpPr>
        <p:spPr>
          <a:xfrm>
            <a:off x="12440122"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4" name="Subtitle 2"/>
          <p:cNvSpPr txBox="1">
            <a:spLocks/>
          </p:cNvSpPr>
          <p:nvPr/>
        </p:nvSpPr>
        <p:spPr>
          <a:xfrm>
            <a:off x="7678476"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5" name="Subtitle 2"/>
          <p:cNvSpPr txBox="1">
            <a:spLocks/>
          </p:cNvSpPr>
          <p:nvPr/>
        </p:nvSpPr>
        <p:spPr>
          <a:xfrm>
            <a:off x="2916830"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21" name="TextBox 20">
            <a:extLst>
              <a:ext uri="{FF2B5EF4-FFF2-40B4-BE49-F238E27FC236}">
                <a16:creationId xmlns:a16="http://schemas.microsoft.com/office/drawing/2014/main" id="{469E770E-8582-3F4A-9B51-D1B005C49561}"/>
              </a:ext>
            </a:extLst>
          </p:cNvPr>
          <p:cNvSpPr txBox="1"/>
          <p:nvPr/>
        </p:nvSpPr>
        <p:spPr>
          <a:xfrm>
            <a:off x="8654073" y="1160870"/>
            <a:ext cx="7069564" cy="1169551"/>
          </a:xfrm>
          <a:prstGeom prst="rect">
            <a:avLst/>
          </a:prstGeom>
          <a:noFill/>
        </p:spPr>
        <p:txBody>
          <a:bodyPr wrap="none" rtlCol="0">
            <a:spAutoFit/>
          </a:bodyPr>
          <a:lstStyle/>
          <a:p>
            <a:pPr algn="ctr"/>
            <a:r>
              <a:rPr lang="en-US" sz="7000" b="1" spc="800" dirty="0">
                <a:solidFill>
                  <a:schemeClr val="tx2"/>
                </a:solidFill>
                <a:latin typeface="Lato Black" charset="0"/>
                <a:ea typeface="Lato Black" charset="0"/>
                <a:cs typeface="Lato Black" charset="0"/>
              </a:rPr>
              <a:t>What We Do?</a:t>
            </a:r>
          </a:p>
        </p:txBody>
      </p:sp>
    </p:spTree>
    <p:extLst>
      <p:ext uri="{BB962C8B-B14F-4D97-AF65-F5344CB8AC3E}">
        <p14:creationId xmlns:p14="http://schemas.microsoft.com/office/powerpoint/2010/main" val="11564910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11608677" y="8258764"/>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376759" y="6091448"/>
            <a:ext cx="7624203" cy="1384995"/>
          </a:xfrm>
          <a:prstGeom prst="rect">
            <a:avLst/>
          </a:prstGeom>
          <a:noFill/>
        </p:spPr>
        <p:txBody>
          <a:bodyPr wrap="none" rtlCol="0">
            <a:spAutoFit/>
          </a:bodyPr>
          <a:lstStyle/>
          <a:p>
            <a:pPr algn="ctr"/>
            <a:r>
              <a:rPr lang="en-US" sz="8400" b="1" spc="800" dirty="0">
                <a:solidFill>
                  <a:schemeClr val="tx2"/>
                </a:solidFill>
                <a:latin typeface="Lato Black" charset="0"/>
                <a:ea typeface="Lato Black" charset="0"/>
                <a:cs typeface="Lato Black" charset="0"/>
              </a:rPr>
              <a:t>My Portfolio</a:t>
            </a:r>
          </a:p>
        </p:txBody>
      </p:sp>
      <p:sp>
        <p:nvSpPr>
          <p:cNvPr id="22" name="TextBox 21"/>
          <p:cNvSpPr txBox="1"/>
          <p:nvPr/>
        </p:nvSpPr>
        <p:spPr>
          <a:xfrm>
            <a:off x="10515706" y="9041086"/>
            <a:ext cx="3377848"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DIGITAL CONTENT</a:t>
            </a:r>
          </a:p>
        </p:txBody>
      </p:sp>
      <p:sp>
        <p:nvSpPr>
          <p:cNvPr id="2" name="Oval 1"/>
          <p:cNvSpPr/>
          <p:nvPr/>
        </p:nvSpPr>
        <p:spPr>
          <a:xfrm>
            <a:off x="11245618" y="3346513"/>
            <a:ext cx="1962614" cy="196261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2637"/>
          <p:cNvSpPr/>
          <p:nvPr/>
        </p:nvSpPr>
        <p:spPr>
          <a:xfrm>
            <a:off x="11989118" y="3891841"/>
            <a:ext cx="475614" cy="87195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33813590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ubtitle 2"/>
          <p:cNvSpPr txBox="1">
            <a:spLocks/>
          </p:cNvSpPr>
          <p:nvPr/>
        </p:nvSpPr>
        <p:spPr>
          <a:xfrm>
            <a:off x="1425113" y="5291754"/>
            <a:ext cx="921315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a:t>
            </a:r>
          </a:p>
        </p:txBody>
      </p:sp>
      <p:sp>
        <p:nvSpPr>
          <p:cNvPr id="36" name="TextBox 35"/>
          <p:cNvSpPr txBox="1"/>
          <p:nvPr/>
        </p:nvSpPr>
        <p:spPr>
          <a:xfrm>
            <a:off x="1514323" y="4036739"/>
            <a:ext cx="1175322" cy="1538883"/>
          </a:xfrm>
          <a:prstGeom prst="rect">
            <a:avLst/>
          </a:prstGeom>
          <a:noFill/>
        </p:spPr>
        <p:txBody>
          <a:bodyPr wrap="none" rtlCol="0">
            <a:spAutoFit/>
          </a:bodyPr>
          <a:lstStyle/>
          <a:p>
            <a:r>
              <a:rPr lang="en-US" sz="9400" b="1" spc="800" dirty="0">
                <a:solidFill>
                  <a:schemeClr val="tx2"/>
                </a:solidFill>
                <a:latin typeface="Lato Black" charset="0"/>
                <a:ea typeface="Lato Black" charset="0"/>
                <a:cs typeface="Lato Black" charset="0"/>
              </a:rPr>
              <a:t>A</a:t>
            </a:r>
          </a:p>
        </p:txBody>
      </p:sp>
      <p:sp>
        <p:nvSpPr>
          <p:cNvPr id="37" name="Subtitle 2"/>
          <p:cNvSpPr txBox="1">
            <a:spLocks/>
          </p:cNvSpPr>
          <p:nvPr/>
        </p:nvSpPr>
        <p:spPr>
          <a:xfrm>
            <a:off x="2595069" y="4242197"/>
            <a:ext cx="8043198"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this we are companies</a:t>
            </a:r>
          </a:p>
        </p:txBody>
      </p:sp>
      <p:sp>
        <p:nvSpPr>
          <p:cNvPr id="38" name="Subtitle 2"/>
          <p:cNvSpPr txBox="1">
            <a:spLocks/>
          </p:cNvSpPr>
          <p:nvPr/>
        </p:nvSpPr>
        <p:spPr>
          <a:xfrm>
            <a:off x="1425114" y="7169537"/>
            <a:ext cx="9213153"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 is taken out of your awesome hands also we are companies often specify a typeface, or even a set of fonts,  part of their brand guides.</a:t>
            </a:r>
          </a:p>
        </p:txBody>
      </p:sp>
      <p:pic>
        <p:nvPicPr>
          <p:cNvPr id="14" name="Picture Placeholder 13">
            <a:extLst>
              <a:ext uri="{FF2B5EF4-FFF2-40B4-BE49-F238E27FC236}">
                <a16:creationId xmlns:a16="http://schemas.microsoft.com/office/drawing/2014/main" id="{55B64DC2-8F44-884C-8DA9-F4D60BA556FF}"/>
              </a:ext>
            </a:extLst>
          </p:cNvPr>
          <p:cNvPicPr>
            <a:picLocks noGrp="1" noChangeAspect="1"/>
          </p:cNvPicPr>
          <p:nvPr>
            <p:ph type="pic" sz="quarter" idx="21"/>
          </p:nvPr>
        </p:nvPicPr>
        <p:blipFill>
          <a:blip r:embed="rId3">
            <a:extLst>
              <a:ext uri="{28A0092B-C50C-407E-A947-70E740481C1C}">
                <a14:useLocalDpi xmlns:a14="http://schemas.microsoft.com/office/drawing/2010/main"/>
              </a:ext>
            </a:extLst>
          </a:blip>
          <a:srcRect/>
          <a:stretch>
            <a:fillRect/>
          </a:stretch>
        </p:blipFill>
        <p:spPr/>
      </p:pic>
      <p:cxnSp>
        <p:nvCxnSpPr>
          <p:cNvPr id="17" name="Straight Connector 16">
            <a:extLst>
              <a:ext uri="{FF2B5EF4-FFF2-40B4-BE49-F238E27FC236}">
                <a16:creationId xmlns:a16="http://schemas.microsoft.com/office/drawing/2014/main" id="{1B2E0F9F-A2FE-024D-A5B8-48B2829C4315}"/>
              </a:ext>
            </a:extLst>
          </p:cNvPr>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6370D94-7186-C243-8B13-730101114221}"/>
              </a:ext>
            </a:extLst>
          </p:cNvPr>
          <p:cNvSpPr txBox="1"/>
          <p:nvPr/>
        </p:nvSpPr>
        <p:spPr>
          <a:xfrm>
            <a:off x="6203888" y="1160870"/>
            <a:ext cx="11969943" cy="1169551"/>
          </a:xfrm>
          <a:prstGeom prst="rect">
            <a:avLst/>
          </a:prstGeom>
          <a:noFill/>
        </p:spPr>
        <p:txBody>
          <a:bodyPr wrap="none" rtlCol="0">
            <a:spAutoFit/>
          </a:bodyPr>
          <a:lstStyle/>
          <a:p>
            <a:pPr algn="ctr"/>
            <a:r>
              <a:rPr lang="en-US" sz="7000" b="1" spc="800" dirty="0">
                <a:solidFill>
                  <a:schemeClr val="tx2"/>
                </a:solidFill>
                <a:latin typeface="Lato Black" charset="0"/>
                <a:ea typeface="Lato Black" charset="0"/>
                <a:cs typeface="Lato Black" charset="0"/>
              </a:rPr>
              <a:t>Slides for Three Images</a:t>
            </a:r>
          </a:p>
        </p:txBody>
      </p:sp>
      <p:pic>
        <p:nvPicPr>
          <p:cNvPr id="28" name="Picture Placeholder 27">
            <a:extLst>
              <a:ext uri="{FF2B5EF4-FFF2-40B4-BE49-F238E27FC236}">
                <a16:creationId xmlns:a16="http://schemas.microsoft.com/office/drawing/2014/main" id="{EB7DA2A9-2A2B-C84D-A83F-4280CD154882}"/>
              </a:ext>
            </a:extLst>
          </p:cNvPr>
          <p:cNvPicPr>
            <a:picLocks noGrp="1" noChangeAspect="1"/>
          </p:cNvPicPr>
          <p:nvPr>
            <p:ph type="pic" sz="quarter" idx="20"/>
          </p:nvPr>
        </p:nvPicPr>
        <p:blipFill>
          <a:blip r:embed="rId4">
            <a:extLst>
              <a:ext uri="{28A0092B-C50C-407E-A947-70E740481C1C}">
                <a14:useLocalDpi xmlns:a14="http://schemas.microsoft.com/office/drawing/2010/main"/>
              </a:ext>
            </a:extLst>
          </a:blip>
          <a:srcRect/>
          <a:stretch>
            <a:fillRect/>
          </a:stretch>
        </p:blipFill>
        <p:spPr/>
      </p:pic>
      <p:pic>
        <p:nvPicPr>
          <p:cNvPr id="32" name="Picture Placeholder 31">
            <a:extLst>
              <a:ext uri="{FF2B5EF4-FFF2-40B4-BE49-F238E27FC236}">
                <a16:creationId xmlns:a16="http://schemas.microsoft.com/office/drawing/2014/main" id="{D0BBB8B8-A60A-D24F-90BF-7B6CF42941C8}"/>
              </a:ext>
            </a:extLst>
          </p:cNvPr>
          <p:cNvPicPr>
            <a:picLocks noGrp="1" noChangeAspect="1"/>
          </p:cNvPicPr>
          <p:nvPr>
            <p:ph type="pic" sz="quarter" idx="22"/>
          </p:nvPr>
        </p:nvPicPr>
        <p:blipFill>
          <a:blip r:embed="rId5">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720611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3502001"/>
            <a:ext cx="10591800" cy="1938992"/>
          </a:xfrm>
          <a:prstGeom prst="rect">
            <a:avLst/>
          </a:prstGeom>
          <a:noFill/>
        </p:spPr>
        <p:txBody>
          <a:bodyPr wrap="square" rtlCol="0">
            <a:spAutoFit/>
          </a:bodyPr>
          <a:lstStyle/>
          <a:p>
            <a:pPr algn="ctr"/>
            <a:r>
              <a:rPr lang="en-US" sz="6000" b="1" spc="600" dirty="0">
                <a:solidFill>
                  <a:schemeClr val="tx2"/>
                </a:solidFill>
                <a:latin typeface="Playfair Display SC" charset="0"/>
                <a:ea typeface="Playfair Display SC" charset="0"/>
                <a:cs typeface="Playfair Display SC" charset="0"/>
              </a:rPr>
              <a:t>DOWNLOAD MORE</a:t>
            </a:r>
          </a:p>
          <a:p>
            <a:pPr algn="ctr"/>
            <a:r>
              <a:rPr lang="en-US" sz="6000" b="1" spc="600" dirty="0">
                <a:solidFill>
                  <a:schemeClr val="tx2"/>
                </a:solidFill>
                <a:latin typeface="Playfair Display SC" charset="0"/>
                <a:ea typeface="Playfair Display SC" charset="0"/>
                <a:cs typeface="Playfair Display SC" charset="0"/>
              </a:rPr>
              <a:t>MINIMAL</a:t>
            </a:r>
          </a:p>
        </p:txBody>
      </p:sp>
      <p:sp>
        <p:nvSpPr>
          <p:cNvPr id="40" name="TextBox 39"/>
          <p:cNvSpPr txBox="1"/>
          <p:nvPr/>
        </p:nvSpPr>
        <p:spPr>
          <a:xfrm>
            <a:off x="9418160" y="5525919"/>
            <a:ext cx="5631603" cy="507831"/>
          </a:xfrm>
          <a:prstGeom prst="rect">
            <a:avLst/>
          </a:prstGeom>
          <a:noFill/>
        </p:spPr>
        <p:txBody>
          <a:bodyPr wrap="square" rtlCol="0">
            <a:spAutoFit/>
          </a:bodyPr>
          <a:lstStyle/>
          <a:p>
            <a:pPr algn="ctr">
              <a:lnSpc>
                <a:spcPct val="150000"/>
              </a:lnSpc>
            </a:pPr>
            <a:r>
              <a:rPr lang="en-US" sz="1800" b="1" spc="600" dirty="0">
                <a:solidFill>
                  <a:schemeClr val="accent2"/>
                </a:solidFill>
                <a:latin typeface="Montserrat Semi" charset="0"/>
                <a:ea typeface="Montserrat Semi" charset="0"/>
                <a:cs typeface="Montserrat Semi" charset="0"/>
              </a:rPr>
              <a:t>PRESENTATIONS</a:t>
            </a:r>
          </a:p>
        </p:txBody>
      </p:sp>
      <p:sp>
        <p:nvSpPr>
          <p:cNvPr id="2" name="Down Arrow 1"/>
          <p:cNvSpPr/>
          <p:nvPr/>
        </p:nvSpPr>
        <p:spPr>
          <a:xfrm>
            <a:off x="11793302" y="6512310"/>
            <a:ext cx="930866" cy="1159727"/>
          </a:xfrm>
          <a:prstGeom prst="downArrow">
            <a:avLst>
              <a:gd name="adj1" fmla="val 24764"/>
              <a:gd name="adj2" fmla="val 3377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hlinkClick r:id="rId3"/>
            <a:extLst>
              <a:ext uri="{FF2B5EF4-FFF2-40B4-BE49-F238E27FC236}">
                <a16:creationId xmlns:a16="http://schemas.microsoft.com/office/drawing/2014/main" id="{782A74FE-5467-0942-BB2F-C99C8A3EAAA3}"/>
              </a:ext>
            </a:extLst>
          </p:cNvPr>
          <p:cNvSpPr/>
          <p:nvPr/>
        </p:nvSpPr>
        <p:spPr>
          <a:xfrm>
            <a:off x="10037271" y="8341112"/>
            <a:ext cx="4297282" cy="97661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hlinkClick r:id="rId3"/>
            <a:extLst>
              <a:ext uri="{FF2B5EF4-FFF2-40B4-BE49-F238E27FC236}">
                <a16:creationId xmlns:a16="http://schemas.microsoft.com/office/drawing/2014/main" id="{5346E86B-9F2A-924E-A554-B8F1E026B29E}"/>
              </a:ext>
            </a:extLst>
          </p:cNvPr>
          <p:cNvSpPr txBox="1"/>
          <p:nvPr/>
        </p:nvSpPr>
        <p:spPr>
          <a:xfrm>
            <a:off x="9370110" y="8511740"/>
            <a:ext cx="5631603" cy="583814"/>
          </a:xfrm>
          <a:prstGeom prst="rect">
            <a:avLst/>
          </a:prstGeom>
          <a:noFill/>
        </p:spPr>
        <p:txBody>
          <a:bodyPr wrap="square" rtlCol="0">
            <a:spAutoFit/>
          </a:bodyPr>
          <a:lstStyle/>
          <a:p>
            <a:pPr algn="ctr">
              <a:lnSpc>
                <a:spcPct val="150000"/>
              </a:lnSpc>
            </a:pPr>
            <a:r>
              <a:rPr lang="en-US" sz="2400" b="1" spc="600" dirty="0">
                <a:solidFill>
                  <a:schemeClr val="bg1"/>
                </a:solidFill>
                <a:latin typeface="Montserrat Semi" charset="0"/>
                <a:ea typeface="Montserrat Semi" charset="0"/>
                <a:cs typeface="Montserrat Semi" charset="0"/>
                <a:hlinkClick r:id="rId3"/>
              </a:rPr>
              <a:t>DOWNLOAD</a:t>
            </a:r>
            <a:endParaRPr lang="en-US" sz="2400" b="1" spc="600" dirty="0">
              <a:solidFill>
                <a:schemeClr val="bg1"/>
              </a:solidFill>
              <a:latin typeface="Montserrat Semi" charset="0"/>
              <a:ea typeface="Montserrat Semi" charset="0"/>
              <a:cs typeface="Montserrat Semi" charset="0"/>
            </a:endParaRPr>
          </a:p>
        </p:txBody>
      </p:sp>
      <p:sp>
        <p:nvSpPr>
          <p:cNvPr id="13" name="Rectangle 12">
            <a:extLst>
              <a:ext uri="{FF2B5EF4-FFF2-40B4-BE49-F238E27FC236}">
                <a16:creationId xmlns:a16="http://schemas.microsoft.com/office/drawing/2014/main" id="{4E91CFC6-4724-264B-9C1C-D8F0BBA46BFF}"/>
              </a:ext>
            </a:extLst>
          </p:cNvPr>
          <p:cNvSpPr/>
          <p:nvPr/>
        </p:nvSpPr>
        <p:spPr>
          <a:xfrm>
            <a:off x="8800735" y="9652761"/>
            <a:ext cx="6718506" cy="646331"/>
          </a:xfrm>
          <a:prstGeom prst="rect">
            <a:avLst/>
          </a:prstGeom>
        </p:spPr>
        <p:txBody>
          <a:bodyPr wrap="none">
            <a:spAutoFit/>
          </a:bodyPr>
          <a:lstStyle/>
          <a:p>
            <a:pPr algn="ctr"/>
            <a:r>
              <a:rPr lang="en-US" dirty="0">
                <a:latin typeface="Montserrat" charset="0"/>
                <a:ea typeface="Montserrat" charset="0"/>
                <a:cs typeface="Montserrat" charset="0"/>
              </a:rPr>
              <a:t>https://</a:t>
            </a:r>
            <a:r>
              <a:rPr lang="en-US" dirty="0" err="1">
                <a:latin typeface="Montserrat" charset="0"/>
                <a:ea typeface="Montserrat" charset="0"/>
                <a:cs typeface="Montserrat" charset="0"/>
              </a:rPr>
              <a:t>crmrkt.com</a:t>
            </a:r>
            <a:r>
              <a:rPr lang="en-US" dirty="0">
                <a:latin typeface="Montserrat" charset="0"/>
                <a:ea typeface="Montserrat" charset="0"/>
                <a:cs typeface="Montserrat" charset="0"/>
              </a:rPr>
              <a:t>/GK9Dwa</a:t>
            </a:r>
          </a:p>
        </p:txBody>
      </p:sp>
    </p:spTree>
    <p:extLst>
      <p:ext uri="{BB962C8B-B14F-4D97-AF65-F5344CB8AC3E}">
        <p14:creationId xmlns:p14="http://schemas.microsoft.com/office/powerpoint/2010/main" val="105563747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Subtitle 2"/>
          <p:cNvSpPr txBox="1">
            <a:spLocks/>
          </p:cNvSpPr>
          <p:nvPr/>
        </p:nvSpPr>
        <p:spPr>
          <a:xfrm>
            <a:off x="13728243" y="1115090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6" name="TextBox 65"/>
          <p:cNvSpPr txBox="1"/>
          <p:nvPr/>
        </p:nvSpPr>
        <p:spPr>
          <a:xfrm>
            <a:off x="16473688" y="10060315"/>
            <a:ext cx="107593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WORKS</a:t>
            </a:r>
          </a:p>
        </p:txBody>
      </p:sp>
      <p:sp>
        <p:nvSpPr>
          <p:cNvPr id="67" name="TextBox 66"/>
          <p:cNvSpPr txBox="1"/>
          <p:nvPr/>
        </p:nvSpPr>
        <p:spPr>
          <a:xfrm>
            <a:off x="14806572" y="10542470"/>
            <a:ext cx="441018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IMAGES PLACEHOLDERS</a:t>
            </a:r>
          </a:p>
        </p:txBody>
      </p:sp>
      <p:sp>
        <p:nvSpPr>
          <p:cNvPr id="68" name="Subtitle 2"/>
          <p:cNvSpPr txBox="1">
            <a:spLocks/>
          </p:cNvSpPr>
          <p:nvPr/>
        </p:nvSpPr>
        <p:spPr>
          <a:xfrm>
            <a:off x="4104811" y="1115090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9" name="TextBox 68"/>
          <p:cNvSpPr txBox="1"/>
          <p:nvPr/>
        </p:nvSpPr>
        <p:spPr>
          <a:xfrm>
            <a:off x="6850256" y="10060315"/>
            <a:ext cx="107593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WORKS</a:t>
            </a:r>
          </a:p>
        </p:txBody>
      </p:sp>
      <p:sp>
        <p:nvSpPr>
          <p:cNvPr id="70" name="TextBox 69"/>
          <p:cNvSpPr txBox="1"/>
          <p:nvPr/>
        </p:nvSpPr>
        <p:spPr>
          <a:xfrm>
            <a:off x="5569459" y="10542470"/>
            <a:ext cx="3637534"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CREATIVE LAYOUTS</a:t>
            </a:r>
          </a:p>
        </p:txBody>
      </p:sp>
      <p:pic>
        <p:nvPicPr>
          <p:cNvPr id="26" name="Picture Placeholder 25">
            <a:extLst>
              <a:ext uri="{FF2B5EF4-FFF2-40B4-BE49-F238E27FC236}">
                <a16:creationId xmlns:a16="http://schemas.microsoft.com/office/drawing/2014/main" id="{B54CDFB7-A665-D746-84DE-FAFFAD02EFA2}"/>
              </a:ext>
            </a:extLst>
          </p:cNvPr>
          <p:cNvPicPr>
            <a:picLocks noGrp="1" noChangeAspect="1"/>
          </p:cNvPicPr>
          <p:nvPr>
            <p:ph type="pic" sz="quarter" idx="24"/>
          </p:nvPr>
        </p:nvPicPr>
        <p:blipFill>
          <a:blip r:embed="rId3">
            <a:extLst>
              <a:ext uri="{28A0092B-C50C-407E-A947-70E740481C1C}">
                <a14:useLocalDpi xmlns:a14="http://schemas.microsoft.com/office/drawing/2010/main"/>
              </a:ext>
            </a:extLst>
          </a:blip>
          <a:srcRect/>
          <a:stretch>
            <a:fillRect/>
          </a:stretch>
        </p:blipFill>
        <p:spPr/>
      </p:pic>
      <p:cxnSp>
        <p:nvCxnSpPr>
          <p:cNvPr id="16" name="Straight Connector 15">
            <a:extLst>
              <a:ext uri="{FF2B5EF4-FFF2-40B4-BE49-F238E27FC236}">
                <a16:creationId xmlns:a16="http://schemas.microsoft.com/office/drawing/2014/main" id="{F4F05C40-A1DE-1B4E-9E84-907536C7C797}"/>
              </a:ext>
            </a:extLst>
          </p:cNvPr>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C755B58-9D7E-3C41-AA19-A80B5424ECCE}"/>
              </a:ext>
            </a:extLst>
          </p:cNvPr>
          <p:cNvSpPr txBox="1"/>
          <p:nvPr/>
        </p:nvSpPr>
        <p:spPr>
          <a:xfrm>
            <a:off x="6590212" y="1160870"/>
            <a:ext cx="11197296" cy="1169551"/>
          </a:xfrm>
          <a:prstGeom prst="rect">
            <a:avLst/>
          </a:prstGeom>
          <a:noFill/>
        </p:spPr>
        <p:txBody>
          <a:bodyPr wrap="none" rtlCol="0">
            <a:spAutoFit/>
          </a:bodyPr>
          <a:lstStyle/>
          <a:p>
            <a:pPr algn="ctr"/>
            <a:r>
              <a:rPr lang="en-US" sz="7000" b="1" spc="800" dirty="0">
                <a:solidFill>
                  <a:schemeClr val="tx2"/>
                </a:solidFill>
                <a:latin typeface="Lato Black" charset="0"/>
                <a:ea typeface="Lato Black" charset="0"/>
                <a:cs typeface="Lato Black" charset="0"/>
              </a:rPr>
              <a:t>Slides for Two Images</a:t>
            </a:r>
          </a:p>
        </p:txBody>
      </p:sp>
      <p:pic>
        <p:nvPicPr>
          <p:cNvPr id="24" name="Picture Placeholder 23">
            <a:extLst>
              <a:ext uri="{FF2B5EF4-FFF2-40B4-BE49-F238E27FC236}">
                <a16:creationId xmlns:a16="http://schemas.microsoft.com/office/drawing/2014/main" id="{519A07A6-EC17-A04B-980A-3C5FA5B0500B}"/>
              </a:ext>
            </a:extLst>
          </p:cNvPr>
          <p:cNvPicPr>
            <a:picLocks noGrp="1" noChangeAspect="1"/>
          </p:cNvPicPr>
          <p:nvPr>
            <p:ph type="pic" sz="quarter" idx="25"/>
          </p:nvPr>
        </p:nvPicPr>
        <p:blipFill>
          <a:blip r:embed="rId4">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225732617"/>
      </p:ext>
    </p:extLst>
  </p:cSld>
  <p:clrMapOvr>
    <a:masterClrMapping/>
  </p:clrMapOvr>
</p:sld>
</file>

<file path=ppt/theme/theme1.xml><?xml version="1.0" encoding="utf-8"?>
<a:theme xmlns:a="http://schemas.openxmlformats.org/drawingml/2006/main" name="Default Theme">
  <a:themeElements>
    <a:clrScheme name="Custom 3">
      <a:dk1>
        <a:srgbClr val="7F7F7F"/>
      </a:dk1>
      <a:lt1>
        <a:srgbClr val="FFFFFF"/>
      </a:lt1>
      <a:dk2>
        <a:srgbClr val="000000"/>
      </a:dk2>
      <a:lt2>
        <a:srgbClr val="FFFFFF"/>
      </a:lt2>
      <a:accent1>
        <a:srgbClr val="ECDDD6"/>
      </a:accent1>
      <a:accent2>
        <a:srgbClr val="000000"/>
      </a:accent2>
      <a:accent3>
        <a:srgbClr val="ECDDD6"/>
      </a:accent3>
      <a:accent4>
        <a:srgbClr val="000000"/>
      </a:accent4>
      <a:accent5>
        <a:srgbClr val="ECDDD6"/>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35786</TotalTime>
  <Words>691</Words>
  <Application>Microsoft Macintosh PowerPoint</Application>
  <PresentationFormat>Custom</PresentationFormat>
  <Paragraphs>81</Paragraphs>
  <Slides>12</Slides>
  <Notes>12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Arial</vt:lpstr>
      <vt:lpstr>Calibri Light</vt:lpstr>
      <vt:lpstr>Gill Sans</vt:lpstr>
      <vt:lpstr>Lato</vt:lpstr>
      <vt:lpstr>Lato Black</vt:lpstr>
      <vt:lpstr>Lato Light</vt:lpstr>
      <vt:lpstr>Montserrat</vt:lpstr>
      <vt:lpstr>Montserrat Semi</vt:lpstr>
      <vt:lpstr>Playfair Display SC</vt:lpstr>
      <vt:lpstr>Poppins Light</vt:lpstr>
      <vt:lpstr>Poppins SemiBold</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Powerpointify</dc:title>
  <dc:subject/>
  <dc:creator/>
  <cp:keywords/>
  <dc:description/>
  <cp:lastModifiedBy>Jetfabrik Design</cp:lastModifiedBy>
  <cp:revision>6151</cp:revision>
  <cp:lastPrinted>2018-10-04T13:38:44Z</cp:lastPrinted>
  <dcterms:created xsi:type="dcterms:W3CDTF">2014-11-12T21:47:38Z</dcterms:created>
  <dcterms:modified xsi:type="dcterms:W3CDTF">2018-10-04T13:40:03Z</dcterms:modified>
  <cp:category/>
</cp:coreProperties>
</file>