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68" r:id="rId6"/>
    <p:sldId id="266" r:id="rId7"/>
    <p:sldId id="267" r:id="rId8"/>
    <p:sldId id="269" r:id="rId9"/>
    <p:sldId id="270" r:id="rId10"/>
    <p:sldId id="271" r:id="rId11"/>
    <p:sldId id="258" r:id="rId12"/>
    <p:sldId id="260" r:id="rId13"/>
    <p:sldId id="273" r:id="rId14"/>
    <p:sldId id="272" r:id="rId15"/>
    <p:sldId id="276" r:id="rId16"/>
    <p:sldId id="261" r:id="rId17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37FF03-52CE-4114-9A04-4389CC1CC538}" type="doc">
      <dgm:prSet loTypeId="urn:microsoft.com/office/officeart/2005/8/layout/cycle8" loCatId="cycle" qsTypeId="urn:microsoft.com/office/officeart/2005/8/quickstyle/simple1" qsCatId="simple" csTypeId="urn:microsoft.com/office/officeart/2005/8/colors/colorful2" csCatId="colorful" phldr="1"/>
      <dgm:spPr/>
    </dgm:pt>
    <dgm:pt modelId="{5D1AF9F1-0E95-473D-B0AD-786071CE83FD}">
      <dgm:prSet phldrT="[Текст]" custT="1"/>
      <dgm:spPr/>
      <dgm:t>
        <a:bodyPr/>
        <a:lstStyle/>
        <a:p>
          <a:r>
            <a:rPr lang="ru-RU" sz="1400" dirty="0" smtClean="0"/>
            <a:t>Преодоление технической отсталости</a:t>
          </a:r>
          <a:endParaRPr lang="ru-RU" sz="1400" dirty="0"/>
        </a:p>
      </dgm:t>
    </dgm:pt>
    <dgm:pt modelId="{C0E37100-F1E4-402A-AE49-78B7991AA2DA}" type="parTrans" cxnId="{4FFC3821-0457-4B44-9019-ACDC62FB8F06}">
      <dgm:prSet/>
      <dgm:spPr/>
      <dgm:t>
        <a:bodyPr/>
        <a:lstStyle/>
        <a:p>
          <a:endParaRPr lang="ru-RU"/>
        </a:p>
      </dgm:t>
    </dgm:pt>
    <dgm:pt modelId="{2A418F17-4955-4B80-B44A-A814BF7D9AD5}" type="sibTrans" cxnId="{4FFC3821-0457-4B44-9019-ACDC62FB8F06}">
      <dgm:prSet/>
      <dgm:spPr/>
      <dgm:t>
        <a:bodyPr/>
        <a:lstStyle/>
        <a:p>
          <a:endParaRPr lang="ru-RU"/>
        </a:p>
      </dgm:t>
    </dgm:pt>
    <dgm:pt modelId="{237FEA6E-AEB0-439E-B47D-A7EB889A1789}">
      <dgm:prSet phldrT="[Текст]" custT="1"/>
      <dgm:spPr/>
      <dgm:t>
        <a:bodyPr/>
        <a:lstStyle/>
        <a:p>
          <a:r>
            <a:rPr lang="ru-RU" sz="1400" dirty="0" smtClean="0"/>
            <a:t>Обеспечение экономической независимости</a:t>
          </a:r>
          <a:endParaRPr lang="ru-RU" sz="1400" dirty="0"/>
        </a:p>
      </dgm:t>
    </dgm:pt>
    <dgm:pt modelId="{BEC45A03-031A-4CF5-961A-524E56F21BE9}" type="parTrans" cxnId="{92011094-80AF-4669-BD53-742F9FF1B6D7}">
      <dgm:prSet/>
      <dgm:spPr/>
      <dgm:t>
        <a:bodyPr/>
        <a:lstStyle/>
        <a:p>
          <a:endParaRPr lang="ru-RU"/>
        </a:p>
      </dgm:t>
    </dgm:pt>
    <dgm:pt modelId="{30922C9D-8B2B-48BE-96F6-127C2595F847}" type="sibTrans" cxnId="{92011094-80AF-4669-BD53-742F9FF1B6D7}">
      <dgm:prSet/>
      <dgm:spPr/>
      <dgm:t>
        <a:bodyPr/>
        <a:lstStyle/>
        <a:p>
          <a:endParaRPr lang="ru-RU"/>
        </a:p>
      </dgm:t>
    </dgm:pt>
    <dgm:pt modelId="{9D432032-52B6-47BB-8E26-88AB9DFDA051}">
      <dgm:prSet phldrT="[Текст]" custT="1"/>
      <dgm:spPr/>
      <dgm:t>
        <a:bodyPr/>
        <a:lstStyle/>
        <a:p>
          <a:r>
            <a:rPr lang="ru-RU" sz="1600" dirty="0" smtClean="0"/>
            <a:t>Укрепление обороноспособности</a:t>
          </a:r>
          <a:endParaRPr lang="ru-RU" sz="1600" dirty="0"/>
        </a:p>
      </dgm:t>
    </dgm:pt>
    <dgm:pt modelId="{4836461F-487F-4701-A858-24529E3887C4}" type="parTrans" cxnId="{51F77E2A-0999-44E3-8343-EFB4E908F322}">
      <dgm:prSet/>
      <dgm:spPr/>
      <dgm:t>
        <a:bodyPr/>
        <a:lstStyle/>
        <a:p>
          <a:endParaRPr lang="ru-RU"/>
        </a:p>
      </dgm:t>
    </dgm:pt>
    <dgm:pt modelId="{39C4C541-179B-43A5-B877-833A1CB0AE52}" type="sibTrans" cxnId="{51F77E2A-0999-44E3-8343-EFB4E908F322}">
      <dgm:prSet/>
      <dgm:spPr/>
      <dgm:t>
        <a:bodyPr/>
        <a:lstStyle/>
        <a:p>
          <a:endParaRPr lang="ru-RU"/>
        </a:p>
      </dgm:t>
    </dgm:pt>
    <dgm:pt modelId="{F4CC83FE-E45B-49A5-8F85-B304107852E9}">
      <dgm:prSet custT="1"/>
      <dgm:spPr/>
      <dgm:t>
        <a:bodyPr/>
        <a:lstStyle/>
        <a:p>
          <a:r>
            <a:rPr lang="ru-RU" sz="1400" dirty="0" smtClean="0"/>
            <a:t>Увеличить экспорт по сравнению с импортом промышленных товаров</a:t>
          </a:r>
          <a:endParaRPr lang="ru-RU" sz="1400" dirty="0"/>
        </a:p>
      </dgm:t>
    </dgm:pt>
    <dgm:pt modelId="{11077F4E-5C06-4F77-A58D-AD808F8A43B7}" type="parTrans" cxnId="{DAE94AFC-C878-490A-A3DD-8C86582207F6}">
      <dgm:prSet/>
      <dgm:spPr/>
      <dgm:t>
        <a:bodyPr/>
        <a:lstStyle/>
        <a:p>
          <a:endParaRPr lang="ru-RU"/>
        </a:p>
      </dgm:t>
    </dgm:pt>
    <dgm:pt modelId="{50A02DC8-10E0-4D50-BD7F-E90151001770}" type="sibTrans" cxnId="{DAE94AFC-C878-490A-A3DD-8C86582207F6}">
      <dgm:prSet/>
      <dgm:spPr/>
      <dgm:t>
        <a:bodyPr/>
        <a:lstStyle/>
        <a:p>
          <a:endParaRPr lang="ru-RU"/>
        </a:p>
      </dgm:t>
    </dgm:pt>
    <dgm:pt modelId="{534803CA-87E6-420D-890E-FBF28CA0A657}" type="pres">
      <dgm:prSet presAssocID="{FC37FF03-52CE-4114-9A04-4389CC1CC538}" presName="compositeShape" presStyleCnt="0">
        <dgm:presLayoutVars>
          <dgm:chMax val="7"/>
          <dgm:dir/>
          <dgm:resizeHandles val="exact"/>
        </dgm:presLayoutVars>
      </dgm:prSet>
      <dgm:spPr/>
    </dgm:pt>
    <dgm:pt modelId="{B660D3BF-61F5-4361-BC99-7C39C858C5ED}" type="pres">
      <dgm:prSet presAssocID="{FC37FF03-52CE-4114-9A04-4389CC1CC538}" presName="wedge1" presStyleLbl="node1" presStyleIdx="0" presStyleCnt="4"/>
      <dgm:spPr/>
      <dgm:t>
        <a:bodyPr/>
        <a:lstStyle/>
        <a:p>
          <a:endParaRPr lang="ru-RU"/>
        </a:p>
      </dgm:t>
    </dgm:pt>
    <dgm:pt modelId="{055E51E1-8CFD-4D01-AA98-7A1A36EDA234}" type="pres">
      <dgm:prSet presAssocID="{FC37FF03-52CE-4114-9A04-4389CC1CC538}" presName="dummy1a" presStyleCnt="0"/>
      <dgm:spPr/>
    </dgm:pt>
    <dgm:pt modelId="{AF83481A-95FE-4AB1-83EB-9727E93CD62B}" type="pres">
      <dgm:prSet presAssocID="{FC37FF03-52CE-4114-9A04-4389CC1CC538}" presName="dummy1b" presStyleCnt="0"/>
      <dgm:spPr/>
    </dgm:pt>
    <dgm:pt modelId="{C08957C3-8026-4009-A03D-8635EEA4B322}" type="pres">
      <dgm:prSet presAssocID="{FC37FF03-52CE-4114-9A04-4389CC1CC53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7C8096-1A4D-4CB1-97D7-449B2D83BF74}" type="pres">
      <dgm:prSet presAssocID="{FC37FF03-52CE-4114-9A04-4389CC1CC538}" presName="wedge2" presStyleLbl="node1" presStyleIdx="1" presStyleCnt="4"/>
      <dgm:spPr/>
      <dgm:t>
        <a:bodyPr/>
        <a:lstStyle/>
        <a:p>
          <a:endParaRPr lang="ru-RU"/>
        </a:p>
      </dgm:t>
    </dgm:pt>
    <dgm:pt modelId="{38F2A4C6-B5D0-4288-8D01-72693E5D10E2}" type="pres">
      <dgm:prSet presAssocID="{FC37FF03-52CE-4114-9A04-4389CC1CC538}" presName="dummy2a" presStyleCnt="0"/>
      <dgm:spPr/>
    </dgm:pt>
    <dgm:pt modelId="{D644E97F-513C-440C-990F-22872CE90E84}" type="pres">
      <dgm:prSet presAssocID="{FC37FF03-52CE-4114-9A04-4389CC1CC538}" presName="dummy2b" presStyleCnt="0"/>
      <dgm:spPr/>
    </dgm:pt>
    <dgm:pt modelId="{C3D4A967-255F-490B-8A33-579D6C24FF06}" type="pres">
      <dgm:prSet presAssocID="{FC37FF03-52CE-4114-9A04-4389CC1CC53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6FF21-130B-484F-A8C1-CC6DFE4C68F7}" type="pres">
      <dgm:prSet presAssocID="{FC37FF03-52CE-4114-9A04-4389CC1CC538}" presName="wedge3" presStyleLbl="node1" presStyleIdx="2" presStyleCnt="4"/>
      <dgm:spPr/>
      <dgm:t>
        <a:bodyPr/>
        <a:lstStyle/>
        <a:p>
          <a:endParaRPr lang="ru-RU"/>
        </a:p>
      </dgm:t>
    </dgm:pt>
    <dgm:pt modelId="{07B77785-AB45-4714-81CA-5820E05251D7}" type="pres">
      <dgm:prSet presAssocID="{FC37FF03-52CE-4114-9A04-4389CC1CC538}" presName="dummy3a" presStyleCnt="0"/>
      <dgm:spPr/>
    </dgm:pt>
    <dgm:pt modelId="{7028FF2C-18FD-4667-9E19-B99076864DAA}" type="pres">
      <dgm:prSet presAssocID="{FC37FF03-52CE-4114-9A04-4389CC1CC538}" presName="dummy3b" presStyleCnt="0"/>
      <dgm:spPr/>
    </dgm:pt>
    <dgm:pt modelId="{EC853B5B-D1DC-44FC-8CF7-28AF044E5108}" type="pres">
      <dgm:prSet presAssocID="{FC37FF03-52CE-4114-9A04-4389CC1CC53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1A031-6A52-455C-8E72-7BAC0D66B1E5}" type="pres">
      <dgm:prSet presAssocID="{FC37FF03-52CE-4114-9A04-4389CC1CC538}" presName="wedge4" presStyleLbl="node1" presStyleIdx="3" presStyleCnt="4"/>
      <dgm:spPr/>
      <dgm:t>
        <a:bodyPr/>
        <a:lstStyle/>
        <a:p>
          <a:endParaRPr lang="ru-RU"/>
        </a:p>
      </dgm:t>
    </dgm:pt>
    <dgm:pt modelId="{BE5AB526-E85B-4C60-AE0A-B86C723E4286}" type="pres">
      <dgm:prSet presAssocID="{FC37FF03-52CE-4114-9A04-4389CC1CC538}" presName="dummy4a" presStyleCnt="0"/>
      <dgm:spPr/>
    </dgm:pt>
    <dgm:pt modelId="{772208A0-107E-48CC-AD4F-76D9C26AAB1A}" type="pres">
      <dgm:prSet presAssocID="{FC37FF03-52CE-4114-9A04-4389CC1CC538}" presName="dummy4b" presStyleCnt="0"/>
      <dgm:spPr/>
    </dgm:pt>
    <dgm:pt modelId="{72173FCA-C24C-4BA2-B8D8-D292595F7E9F}" type="pres">
      <dgm:prSet presAssocID="{FC37FF03-52CE-4114-9A04-4389CC1CC53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F8ECD-AA74-494B-8320-1956B8F0D27D}" type="pres">
      <dgm:prSet presAssocID="{2A418F17-4955-4B80-B44A-A814BF7D9AD5}" presName="arrowWedge1" presStyleLbl="fgSibTrans2D1" presStyleIdx="0" presStyleCnt="4"/>
      <dgm:spPr/>
    </dgm:pt>
    <dgm:pt modelId="{9A0CA637-C23F-482E-AA47-23B10080B382}" type="pres">
      <dgm:prSet presAssocID="{50A02DC8-10E0-4D50-BD7F-E90151001770}" presName="arrowWedge2" presStyleLbl="fgSibTrans2D1" presStyleIdx="1" presStyleCnt="4" custScaleX="95553" custScaleY="95553"/>
      <dgm:spPr/>
    </dgm:pt>
    <dgm:pt modelId="{8472AE4F-918B-40DB-BC08-35F6ABDBAB3A}" type="pres">
      <dgm:prSet presAssocID="{30922C9D-8B2B-48BE-96F6-127C2595F847}" presName="arrowWedge3" presStyleLbl="fgSibTrans2D1" presStyleIdx="2" presStyleCnt="4"/>
      <dgm:spPr/>
    </dgm:pt>
    <dgm:pt modelId="{BE95BBB9-22B4-4CF2-80C3-B92EFD6040F8}" type="pres">
      <dgm:prSet presAssocID="{39C4C541-179B-43A5-B877-833A1CB0AE52}" presName="arrowWedge4" presStyleLbl="fgSibTrans2D1" presStyleIdx="3" presStyleCnt="4"/>
      <dgm:spPr/>
    </dgm:pt>
  </dgm:ptLst>
  <dgm:cxnLst>
    <dgm:cxn modelId="{51F77E2A-0999-44E3-8343-EFB4E908F322}" srcId="{FC37FF03-52CE-4114-9A04-4389CC1CC538}" destId="{9D432032-52B6-47BB-8E26-88AB9DFDA051}" srcOrd="3" destOrd="0" parTransId="{4836461F-487F-4701-A858-24529E3887C4}" sibTransId="{39C4C541-179B-43A5-B877-833A1CB0AE52}"/>
    <dgm:cxn modelId="{D890F63F-A97B-4BD8-9A95-80A0BD266A87}" type="presOf" srcId="{FC37FF03-52CE-4114-9A04-4389CC1CC538}" destId="{534803CA-87E6-420D-890E-FBF28CA0A657}" srcOrd="0" destOrd="0" presId="urn:microsoft.com/office/officeart/2005/8/layout/cycle8"/>
    <dgm:cxn modelId="{4B632D8B-53FF-426E-B811-E9D756CFE5FD}" type="presOf" srcId="{F4CC83FE-E45B-49A5-8F85-B304107852E9}" destId="{9E7C8096-1A4D-4CB1-97D7-449B2D83BF74}" srcOrd="0" destOrd="0" presId="urn:microsoft.com/office/officeart/2005/8/layout/cycle8"/>
    <dgm:cxn modelId="{5D867AA9-3EC4-4CF5-94BB-7833CBA06FF0}" type="presOf" srcId="{5D1AF9F1-0E95-473D-B0AD-786071CE83FD}" destId="{B660D3BF-61F5-4361-BC99-7C39C858C5ED}" srcOrd="0" destOrd="0" presId="urn:microsoft.com/office/officeart/2005/8/layout/cycle8"/>
    <dgm:cxn modelId="{5A644254-6A2F-40D4-95AA-8199DAD64D78}" type="presOf" srcId="{5D1AF9F1-0E95-473D-B0AD-786071CE83FD}" destId="{C08957C3-8026-4009-A03D-8635EEA4B322}" srcOrd="1" destOrd="0" presId="urn:microsoft.com/office/officeart/2005/8/layout/cycle8"/>
    <dgm:cxn modelId="{DAE94AFC-C878-490A-A3DD-8C86582207F6}" srcId="{FC37FF03-52CE-4114-9A04-4389CC1CC538}" destId="{F4CC83FE-E45B-49A5-8F85-B304107852E9}" srcOrd="1" destOrd="0" parTransId="{11077F4E-5C06-4F77-A58D-AD808F8A43B7}" sibTransId="{50A02DC8-10E0-4D50-BD7F-E90151001770}"/>
    <dgm:cxn modelId="{92011094-80AF-4669-BD53-742F9FF1B6D7}" srcId="{FC37FF03-52CE-4114-9A04-4389CC1CC538}" destId="{237FEA6E-AEB0-439E-B47D-A7EB889A1789}" srcOrd="2" destOrd="0" parTransId="{BEC45A03-031A-4CF5-961A-524E56F21BE9}" sibTransId="{30922C9D-8B2B-48BE-96F6-127C2595F847}"/>
    <dgm:cxn modelId="{11266FC0-4D5C-480A-96BB-7B3F34BEAC2F}" type="presOf" srcId="{9D432032-52B6-47BB-8E26-88AB9DFDA051}" destId="{7641A031-6A52-455C-8E72-7BAC0D66B1E5}" srcOrd="0" destOrd="0" presId="urn:microsoft.com/office/officeart/2005/8/layout/cycle8"/>
    <dgm:cxn modelId="{23C6C0D0-03E6-4C10-8808-0CCD36E83911}" type="presOf" srcId="{237FEA6E-AEB0-439E-B47D-A7EB889A1789}" destId="{AF66FF21-130B-484F-A8C1-CC6DFE4C68F7}" srcOrd="0" destOrd="0" presId="urn:microsoft.com/office/officeart/2005/8/layout/cycle8"/>
    <dgm:cxn modelId="{35EE62DE-9981-40E1-9E3E-95F0A8B25357}" type="presOf" srcId="{237FEA6E-AEB0-439E-B47D-A7EB889A1789}" destId="{EC853B5B-D1DC-44FC-8CF7-28AF044E5108}" srcOrd="1" destOrd="0" presId="urn:microsoft.com/office/officeart/2005/8/layout/cycle8"/>
    <dgm:cxn modelId="{4FFC3821-0457-4B44-9019-ACDC62FB8F06}" srcId="{FC37FF03-52CE-4114-9A04-4389CC1CC538}" destId="{5D1AF9F1-0E95-473D-B0AD-786071CE83FD}" srcOrd="0" destOrd="0" parTransId="{C0E37100-F1E4-402A-AE49-78B7991AA2DA}" sibTransId="{2A418F17-4955-4B80-B44A-A814BF7D9AD5}"/>
    <dgm:cxn modelId="{4724B183-308F-4AA5-BEB6-26B7ADD1B64D}" type="presOf" srcId="{F4CC83FE-E45B-49A5-8F85-B304107852E9}" destId="{C3D4A967-255F-490B-8A33-579D6C24FF06}" srcOrd="1" destOrd="0" presId="urn:microsoft.com/office/officeart/2005/8/layout/cycle8"/>
    <dgm:cxn modelId="{B2E6A2E0-79E1-45A5-9C95-62510B789AEB}" type="presOf" srcId="{9D432032-52B6-47BB-8E26-88AB9DFDA051}" destId="{72173FCA-C24C-4BA2-B8D8-D292595F7E9F}" srcOrd="1" destOrd="0" presId="urn:microsoft.com/office/officeart/2005/8/layout/cycle8"/>
    <dgm:cxn modelId="{B543FBC6-257B-48B3-BBB3-01B911F9C0DD}" type="presParOf" srcId="{534803CA-87E6-420D-890E-FBF28CA0A657}" destId="{B660D3BF-61F5-4361-BC99-7C39C858C5ED}" srcOrd="0" destOrd="0" presId="urn:microsoft.com/office/officeart/2005/8/layout/cycle8"/>
    <dgm:cxn modelId="{BE644C06-D55F-4415-9CB3-1A8E55ED8B31}" type="presParOf" srcId="{534803CA-87E6-420D-890E-FBF28CA0A657}" destId="{055E51E1-8CFD-4D01-AA98-7A1A36EDA234}" srcOrd="1" destOrd="0" presId="urn:microsoft.com/office/officeart/2005/8/layout/cycle8"/>
    <dgm:cxn modelId="{85BF3BD9-159B-4455-B953-A310C3FA58D5}" type="presParOf" srcId="{534803CA-87E6-420D-890E-FBF28CA0A657}" destId="{AF83481A-95FE-4AB1-83EB-9727E93CD62B}" srcOrd="2" destOrd="0" presId="urn:microsoft.com/office/officeart/2005/8/layout/cycle8"/>
    <dgm:cxn modelId="{C4E777A0-0027-493B-A1FE-CC550AE36F58}" type="presParOf" srcId="{534803CA-87E6-420D-890E-FBF28CA0A657}" destId="{C08957C3-8026-4009-A03D-8635EEA4B322}" srcOrd="3" destOrd="0" presId="urn:microsoft.com/office/officeart/2005/8/layout/cycle8"/>
    <dgm:cxn modelId="{53CD359D-571D-47CE-AA1E-27BB3E64FA7A}" type="presParOf" srcId="{534803CA-87E6-420D-890E-FBF28CA0A657}" destId="{9E7C8096-1A4D-4CB1-97D7-449B2D83BF74}" srcOrd="4" destOrd="0" presId="urn:microsoft.com/office/officeart/2005/8/layout/cycle8"/>
    <dgm:cxn modelId="{7511DDFC-F970-47CA-B131-E829EEC16922}" type="presParOf" srcId="{534803CA-87E6-420D-890E-FBF28CA0A657}" destId="{38F2A4C6-B5D0-4288-8D01-72693E5D10E2}" srcOrd="5" destOrd="0" presId="urn:microsoft.com/office/officeart/2005/8/layout/cycle8"/>
    <dgm:cxn modelId="{CAADEBA3-24D6-49CE-A3FB-5BD83AA034E8}" type="presParOf" srcId="{534803CA-87E6-420D-890E-FBF28CA0A657}" destId="{D644E97F-513C-440C-990F-22872CE90E84}" srcOrd="6" destOrd="0" presId="urn:microsoft.com/office/officeart/2005/8/layout/cycle8"/>
    <dgm:cxn modelId="{BB3C8619-5EAD-45FA-A0A8-DC6D54035EFD}" type="presParOf" srcId="{534803CA-87E6-420D-890E-FBF28CA0A657}" destId="{C3D4A967-255F-490B-8A33-579D6C24FF06}" srcOrd="7" destOrd="0" presId="urn:microsoft.com/office/officeart/2005/8/layout/cycle8"/>
    <dgm:cxn modelId="{69C6B6FD-95D0-40CC-AC9D-E96CA740721F}" type="presParOf" srcId="{534803CA-87E6-420D-890E-FBF28CA0A657}" destId="{AF66FF21-130B-484F-A8C1-CC6DFE4C68F7}" srcOrd="8" destOrd="0" presId="urn:microsoft.com/office/officeart/2005/8/layout/cycle8"/>
    <dgm:cxn modelId="{CDD5110C-C162-4962-BC1A-87ED04E6A42A}" type="presParOf" srcId="{534803CA-87E6-420D-890E-FBF28CA0A657}" destId="{07B77785-AB45-4714-81CA-5820E05251D7}" srcOrd="9" destOrd="0" presId="urn:microsoft.com/office/officeart/2005/8/layout/cycle8"/>
    <dgm:cxn modelId="{8A30CFCA-68F3-4F26-8CEA-B583741BFDE2}" type="presParOf" srcId="{534803CA-87E6-420D-890E-FBF28CA0A657}" destId="{7028FF2C-18FD-4667-9E19-B99076864DAA}" srcOrd="10" destOrd="0" presId="urn:microsoft.com/office/officeart/2005/8/layout/cycle8"/>
    <dgm:cxn modelId="{C768A22B-E162-4960-BC0C-A229EC2B93C2}" type="presParOf" srcId="{534803CA-87E6-420D-890E-FBF28CA0A657}" destId="{EC853B5B-D1DC-44FC-8CF7-28AF044E5108}" srcOrd="11" destOrd="0" presId="urn:microsoft.com/office/officeart/2005/8/layout/cycle8"/>
    <dgm:cxn modelId="{FD0C6CEA-2A57-4751-B61A-8942C5F3190F}" type="presParOf" srcId="{534803CA-87E6-420D-890E-FBF28CA0A657}" destId="{7641A031-6A52-455C-8E72-7BAC0D66B1E5}" srcOrd="12" destOrd="0" presId="urn:microsoft.com/office/officeart/2005/8/layout/cycle8"/>
    <dgm:cxn modelId="{A39CF4AF-EB14-454C-B238-82545E77EBEE}" type="presParOf" srcId="{534803CA-87E6-420D-890E-FBF28CA0A657}" destId="{BE5AB526-E85B-4C60-AE0A-B86C723E4286}" srcOrd="13" destOrd="0" presId="urn:microsoft.com/office/officeart/2005/8/layout/cycle8"/>
    <dgm:cxn modelId="{30869507-08E3-4F6F-ABC6-705D27DE33BE}" type="presParOf" srcId="{534803CA-87E6-420D-890E-FBF28CA0A657}" destId="{772208A0-107E-48CC-AD4F-76D9C26AAB1A}" srcOrd="14" destOrd="0" presId="urn:microsoft.com/office/officeart/2005/8/layout/cycle8"/>
    <dgm:cxn modelId="{B0D5F63B-319A-481E-BE3E-C5C821ACF8A7}" type="presParOf" srcId="{534803CA-87E6-420D-890E-FBF28CA0A657}" destId="{72173FCA-C24C-4BA2-B8D8-D292595F7E9F}" srcOrd="15" destOrd="0" presId="urn:microsoft.com/office/officeart/2005/8/layout/cycle8"/>
    <dgm:cxn modelId="{2D22A934-F104-4DBC-AA5F-B76ABA450382}" type="presParOf" srcId="{534803CA-87E6-420D-890E-FBF28CA0A657}" destId="{155F8ECD-AA74-494B-8320-1956B8F0D27D}" srcOrd="16" destOrd="0" presId="urn:microsoft.com/office/officeart/2005/8/layout/cycle8"/>
    <dgm:cxn modelId="{7B708C53-AEDB-4A53-906B-F22E161ACDBC}" type="presParOf" srcId="{534803CA-87E6-420D-890E-FBF28CA0A657}" destId="{9A0CA637-C23F-482E-AA47-23B10080B382}" srcOrd="17" destOrd="0" presId="urn:microsoft.com/office/officeart/2005/8/layout/cycle8"/>
    <dgm:cxn modelId="{2F64BDFE-D10B-4646-8E7F-9A152AA7E77A}" type="presParOf" srcId="{534803CA-87E6-420D-890E-FBF28CA0A657}" destId="{8472AE4F-918B-40DB-BC08-35F6ABDBAB3A}" srcOrd="18" destOrd="0" presId="urn:microsoft.com/office/officeart/2005/8/layout/cycle8"/>
    <dgm:cxn modelId="{B94F06EA-3732-443F-9B44-7F7F31FF0EAC}" type="presParOf" srcId="{534803CA-87E6-420D-890E-FBF28CA0A657}" destId="{BE95BBB9-22B4-4CF2-80C3-B92EFD6040F8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DE9E6-8825-4FB0-B478-B46F32FA36D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6A899F9-368F-4891-AA03-972BEC75A532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перераспределение средств бюджета в пользу индустриальных отраслей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5595AEC-5C71-4002-A3DD-63F7FDD55BF3}" type="parTrans" cxnId="{F5A68AE2-9E1A-46E3-9371-AE6D0A3C89C0}">
      <dgm:prSet/>
      <dgm:spPr/>
      <dgm:t>
        <a:bodyPr/>
        <a:lstStyle/>
        <a:p>
          <a:endParaRPr lang="ru-RU"/>
        </a:p>
      </dgm:t>
    </dgm:pt>
    <dgm:pt modelId="{58F811C8-4CB3-496C-ACD7-2E72F2E1F2D4}" type="sibTrans" cxnId="{F5A68AE2-9E1A-46E3-9371-AE6D0A3C89C0}">
      <dgm:prSet/>
      <dgm:spPr/>
      <dgm:t>
        <a:bodyPr/>
        <a:lstStyle/>
        <a:p>
          <a:endParaRPr lang="ru-RU"/>
        </a:p>
      </dgm:t>
    </dgm:pt>
    <dgm:pt modelId="{6C5DF6C7-44C9-4A13-A3DA-FFC45EB37F4A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получение дополнительных доходов за счёт экспорта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01EF8D2-B1AA-440B-BDA7-D2168FE0DDC2}" type="parTrans" cxnId="{11C0F392-8555-475C-892A-AFBB7BE78C3D}">
      <dgm:prSet/>
      <dgm:spPr/>
      <dgm:t>
        <a:bodyPr/>
        <a:lstStyle/>
        <a:p>
          <a:endParaRPr lang="ru-RU"/>
        </a:p>
      </dgm:t>
    </dgm:pt>
    <dgm:pt modelId="{7026BDCA-27E3-4544-801A-E8FB4310D5E5}" type="sibTrans" cxnId="{11C0F392-8555-475C-892A-AFBB7BE78C3D}">
      <dgm:prSet/>
      <dgm:spPr/>
      <dgm:t>
        <a:bodyPr/>
        <a:lstStyle/>
        <a:p>
          <a:endParaRPr lang="ru-RU"/>
        </a:p>
      </dgm:t>
    </dgm:pt>
    <dgm:pt modelId="{CE8A618A-7153-466F-956E-266BB313A62D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проведение государственных займов у населения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10B2A57-5609-4838-8E77-FB5C03FAE179}" type="parTrans" cxnId="{2FB96745-3E1F-49DA-8043-8621B812ED63}">
      <dgm:prSet/>
      <dgm:spPr/>
      <dgm:t>
        <a:bodyPr/>
        <a:lstStyle/>
        <a:p>
          <a:endParaRPr lang="ru-RU"/>
        </a:p>
      </dgm:t>
    </dgm:pt>
    <dgm:pt modelId="{D01B70B7-511F-4728-8280-38B857417E00}" type="sibTrans" cxnId="{2FB96745-3E1F-49DA-8043-8621B812ED63}">
      <dgm:prSet/>
      <dgm:spPr/>
      <dgm:t>
        <a:bodyPr/>
        <a:lstStyle/>
        <a:p>
          <a:endParaRPr lang="ru-RU"/>
        </a:p>
      </dgm:t>
    </dgm:pt>
    <dgm:pt modelId="{4A163ACC-7734-4972-8B10-1BCA137A4852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соблюдение режима строжайшей экономики в расходовании государственных средств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6EBD668-5654-4944-AB75-053F297D1C69}" type="parTrans" cxnId="{CC82EF52-898F-409F-9175-CE91B39DD825}">
      <dgm:prSet/>
      <dgm:spPr/>
      <dgm:t>
        <a:bodyPr/>
        <a:lstStyle/>
        <a:p>
          <a:endParaRPr lang="ru-RU"/>
        </a:p>
      </dgm:t>
    </dgm:pt>
    <dgm:pt modelId="{4504AF5C-0043-41DB-A17F-A3E55857C3A4}" type="sibTrans" cxnId="{CC82EF52-898F-409F-9175-CE91B39DD825}">
      <dgm:prSet/>
      <dgm:spPr/>
      <dgm:t>
        <a:bodyPr/>
        <a:lstStyle/>
        <a:p>
          <a:endParaRPr lang="ru-RU"/>
        </a:p>
      </dgm:t>
    </dgm:pt>
    <dgm:pt modelId="{B42CD42A-6F5F-4513-AA47-B822A8B498CA}" type="pres">
      <dgm:prSet presAssocID="{D19DE9E6-8825-4FB0-B478-B46F32FA36D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8AD1BF-4FA7-473A-8282-27F10AF0EDF3}" type="pres">
      <dgm:prSet presAssocID="{D19DE9E6-8825-4FB0-B478-B46F32FA36DB}" presName="Name1" presStyleCnt="0"/>
      <dgm:spPr/>
    </dgm:pt>
    <dgm:pt modelId="{B74EF99A-B01D-426D-A9D0-12C84BAEF414}" type="pres">
      <dgm:prSet presAssocID="{D19DE9E6-8825-4FB0-B478-B46F32FA36DB}" presName="cycle" presStyleCnt="0"/>
      <dgm:spPr/>
    </dgm:pt>
    <dgm:pt modelId="{7A2B5759-58F5-474E-AA62-7EEDEF4CD771}" type="pres">
      <dgm:prSet presAssocID="{D19DE9E6-8825-4FB0-B478-B46F32FA36DB}" presName="srcNode" presStyleLbl="node1" presStyleIdx="0" presStyleCnt="4"/>
      <dgm:spPr/>
    </dgm:pt>
    <dgm:pt modelId="{6CFBAC6F-F196-474E-A1BF-317B96F3A401}" type="pres">
      <dgm:prSet presAssocID="{D19DE9E6-8825-4FB0-B478-B46F32FA36DB}" presName="conn" presStyleLbl="parChTrans1D2" presStyleIdx="0" presStyleCnt="1"/>
      <dgm:spPr/>
      <dgm:t>
        <a:bodyPr/>
        <a:lstStyle/>
        <a:p>
          <a:endParaRPr lang="ru-RU"/>
        </a:p>
      </dgm:t>
    </dgm:pt>
    <dgm:pt modelId="{0BC100A9-AE5B-4BF2-A3F9-0A62B4C38011}" type="pres">
      <dgm:prSet presAssocID="{D19DE9E6-8825-4FB0-B478-B46F32FA36DB}" presName="extraNode" presStyleLbl="node1" presStyleIdx="0" presStyleCnt="4"/>
      <dgm:spPr/>
    </dgm:pt>
    <dgm:pt modelId="{795540D5-9993-4FF3-96C6-29F6CDF5D916}" type="pres">
      <dgm:prSet presAssocID="{D19DE9E6-8825-4FB0-B478-B46F32FA36DB}" presName="dstNode" presStyleLbl="node1" presStyleIdx="0" presStyleCnt="4"/>
      <dgm:spPr/>
    </dgm:pt>
    <dgm:pt modelId="{E3970B44-7FB3-4990-BC1D-E8F900B77B75}" type="pres">
      <dgm:prSet presAssocID="{E6A899F9-368F-4891-AA03-972BEC75A53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7EF8F-2FEA-47CF-8AAE-254CCD25B242}" type="pres">
      <dgm:prSet presAssocID="{E6A899F9-368F-4891-AA03-972BEC75A532}" presName="accent_1" presStyleCnt="0"/>
      <dgm:spPr/>
    </dgm:pt>
    <dgm:pt modelId="{954AC99C-5AEC-460E-93A3-0714CBB082E5}" type="pres">
      <dgm:prSet presAssocID="{E6A899F9-368F-4891-AA03-972BEC75A532}" presName="accentRepeatNode" presStyleLbl="solidFgAcc1" presStyleIdx="0" presStyleCnt="4"/>
      <dgm:spPr/>
    </dgm:pt>
    <dgm:pt modelId="{8965A19F-495B-42D7-A9F4-7737630B9267}" type="pres">
      <dgm:prSet presAssocID="{6C5DF6C7-44C9-4A13-A3DA-FFC45EB37F4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B33E6-00A7-4416-B797-241FFB0E9F1C}" type="pres">
      <dgm:prSet presAssocID="{6C5DF6C7-44C9-4A13-A3DA-FFC45EB37F4A}" presName="accent_2" presStyleCnt="0"/>
      <dgm:spPr/>
    </dgm:pt>
    <dgm:pt modelId="{550D35E8-9A60-4FEC-BA7E-BF2E48421514}" type="pres">
      <dgm:prSet presAssocID="{6C5DF6C7-44C9-4A13-A3DA-FFC45EB37F4A}" presName="accentRepeatNode" presStyleLbl="solidFgAcc1" presStyleIdx="1" presStyleCnt="4"/>
      <dgm:spPr/>
    </dgm:pt>
    <dgm:pt modelId="{2D3F3E12-2ED5-41F7-8740-4AD59E203F53}" type="pres">
      <dgm:prSet presAssocID="{CE8A618A-7153-466F-956E-266BB313A62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25833-DFFC-477E-9030-94DFED20FCBA}" type="pres">
      <dgm:prSet presAssocID="{CE8A618A-7153-466F-956E-266BB313A62D}" presName="accent_3" presStyleCnt="0"/>
      <dgm:spPr/>
    </dgm:pt>
    <dgm:pt modelId="{B8948B94-35E7-4952-97B8-AE4FC21D6B19}" type="pres">
      <dgm:prSet presAssocID="{CE8A618A-7153-466F-956E-266BB313A62D}" presName="accentRepeatNode" presStyleLbl="solidFgAcc1" presStyleIdx="2" presStyleCnt="4"/>
      <dgm:spPr/>
    </dgm:pt>
    <dgm:pt modelId="{760A26E8-A0C5-4E2C-9285-C6E8C0D4C18C}" type="pres">
      <dgm:prSet presAssocID="{4A163ACC-7734-4972-8B10-1BCA137A485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25B63-6267-4726-9F93-8A9E918BBA87}" type="pres">
      <dgm:prSet presAssocID="{4A163ACC-7734-4972-8B10-1BCA137A4852}" presName="accent_4" presStyleCnt="0"/>
      <dgm:spPr/>
    </dgm:pt>
    <dgm:pt modelId="{333CFECC-B35E-41C8-8D98-715B36D3CBBD}" type="pres">
      <dgm:prSet presAssocID="{4A163ACC-7734-4972-8B10-1BCA137A4852}" presName="accentRepeatNode" presStyleLbl="solidFgAcc1" presStyleIdx="3" presStyleCnt="4"/>
      <dgm:spPr/>
    </dgm:pt>
  </dgm:ptLst>
  <dgm:cxnLst>
    <dgm:cxn modelId="{AFFC6B09-3BC3-423C-B32E-79E294BDB876}" type="presOf" srcId="{CE8A618A-7153-466F-956E-266BB313A62D}" destId="{2D3F3E12-2ED5-41F7-8740-4AD59E203F53}" srcOrd="0" destOrd="0" presId="urn:microsoft.com/office/officeart/2008/layout/VerticalCurvedList"/>
    <dgm:cxn modelId="{2FB96745-3E1F-49DA-8043-8621B812ED63}" srcId="{D19DE9E6-8825-4FB0-B478-B46F32FA36DB}" destId="{CE8A618A-7153-466F-956E-266BB313A62D}" srcOrd="2" destOrd="0" parTransId="{510B2A57-5609-4838-8E77-FB5C03FAE179}" sibTransId="{D01B70B7-511F-4728-8280-38B857417E00}"/>
    <dgm:cxn modelId="{F01275F3-F425-42FA-9A61-5318F04A4561}" type="presOf" srcId="{6C5DF6C7-44C9-4A13-A3DA-FFC45EB37F4A}" destId="{8965A19F-495B-42D7-A9F4-7737630B9267}" srcOrd="0" destOrd="0" presId="urn:microsoft.com/office/officeart/2008/layout/VerticalCurvedList"/>
    <dgm:cxn modelId="{11C0F392-8555-475C-892A-AFBB7BE78C3D}" srcId="{D19DE9E6-8825-4FB0-B478-B46F32FA36DB}" destId="{6C5DF6C7-44C9-4A13-A3DA-FFC45EB37F4A}" srcOrd="1" destOrd="0" parTransId="{301EF8D2-B1AA-440B-BDA7-D2168FE0DDC2}" sibTransId="{7026BDCA-27E3-4544-801A-E8FB4310D5E5}"/>
    <dgm:cxn modelId="{C0972454-BEE3-4DEE-9EAD-2DF980ABE607}" type="presOf" srcId="{4A163ACC-7734-4972-8B10-1BCA137A4852}" destId="{760A26E8-A0C5-4E2C-9285-C6E8C0D4C18C}" srcOrd="0" destOrd="0" presId="urn:microsoft.com/office/officeart/2008/layout/VerticalCurvedList"/>
    <dgm:cxn modelId="{F5A68AE2-9E1A-46E3-9371-AE6D0A3C89C0}" srcId="{D19DE9E6-8825-4FB0-B478-B46F32FA36DB}" destId="{E6A899F9-368F-4891-AA03-972BEC75A532}" srcOrd="0" destOrd="0" parTransId="{75595AEC-5C71-4002-A3DD-63F7FDD55BF3}" sibTransId="{58F811C8-4CB3-496C-ACD7-2E72F2E1F2D4}"/>
    <dgm:cxn modelId="{CC82EF52-898F-409F-9175-CE91B39DD825}" srcId="{D19DE9E6-8825-4FB0-B478-B46F32FA36DB}" destId="{4A163ACC-7734-4972-8B10-1BCA137A4852}" srcOrd="3" destOrd="0" parTransId="{F6EBD668-5654-4944-AB75-053F297D1C69}" sibTransId="{4504AF5C-0043-41DB-A17F-A3E55857C3A4}"/>
    <dgm:cxn modelId="{903A7272-CC0C-44FE-BD26-9E3A32CDEDF1}" type="presOf" srcId="{58F811C8-4CB3-496C-ACD7-2E72F2E1F2D4}" destId="{6CFBAC6F-F196-474E-A1BF-317B96F3A401}" srcOrd="0" destOrd="0" presId="urn:microsoft.com/office/officeart/2008/layout/VerticalCurvedList"/>
    <dgm:cxn modelId="{1A48E39C-7937-464D-BBCD-AE8EA703BDB4}" type="presOf" srcId="{D19DE9E6-8825-4FB0-B478-B46F32FA36DB}" destId="{B42CD42A-6F5F-4513-AA47-B822A8B498CA}" srcOrd="0" destOrd="0" presId="urn:microsoft.com/office/officeart/2008/layout/VerticalCurvedList"/>
    <dgm:cxn modelId="{0608F248-2064-44AA-84D9-A9DB6776921D}" type="presOf" srcId="{E6A899F9-368F-4891-AA03-972BEC75A532}" destId="{E3970B44-7FB3-4990-BC1D-E8F900B77B75}" srcOrd="0" destOrd="0" presId="urn:microsoft.com/office/officeart/2008/layout/VerticalCurvedList"/>
    <dgm:cxn modelId="{FB31236E-DD0C-4538-B47C-75EBD015AD69}" type="presParOf" srcId="{B42CD42A-6F5F-4513-AA47-B822A8B498CA}" destId="{0B8AD1BF-4FA7-473A-8282-27F10AF0EDF3}" srcOrd="0" destOrd="0" presId="urn:microsoft.com/office/officeart/2008/layout/VerticalCurvedList"/>
    <dgm:cxn modelId="{89D99D33-9A5A-4158-8837-66BF55D27375}" type="presParOf" srcId="{0B8AD1BF-4FA7-473A-8282-27F10AF0EDF3}" destId="{B74EF99A-B01D-426D-A9D0-12C84BAEF414}" srcOrd="0" destOrd="0" presId="urn:microsoft.com/office/officeart/2008/layout/VerticalCurvedList"/>
    <dgm:cxn modelId="{B28D978E-AAB9-4531-B0EB-A308727B30EB}" type="presParOf" srcId="{B74EF99A-B01D-426D-A9D0-12C84BAEF414}" destId="{7A2B5759-58F5-474E-AA62-7EEDEF4CD771}" srcOrd="0" destOrd="0" presId="urn:microsoft.com/office/officeart/2008/layout/VerticalCurvedList"/>
    <dgm:cxn modelId="{5630C9C6-072C-481E-99FA-869AF0B33DC8}" type="presParOf" srcId="{B74EF99A-B01D-426D-A9D0-12C84BAEF414}" destId="{6CFBAC6F-F196-474E-A1BF-317B96F3A401}" srcOrd="1" destOrd="0" presId="urn:microsoft.com/office/officeart/2008/layout/VerticalCurvedList"/>
    <dgm:cxn modelId="{7147D67E-0402-4107-878F-AE1150A349F9}" type="presParOf" srcId="{B74EF99A-B01D-426D-A9D0-12C84BAEF414}" destId="{0BC100A9-AE5B-4BF2-A3F9-0A62B4C38011}" srcOrd="2" destOrd="0" presId="urn:microsoft.com/office/officeart/2008/layout/VerticalCurvedList"/>
    <dgm:cxn modelId="{8ABD1A08-1B2E-409E-B1F6-51040B8A6CC6}" type="presParOf" srcId="{B74EF99A-B01D-426D-A9D0-12C84BAEF414}" destId="{795540D5-9993-4FF3-96C6-29F6CDF5D916}" srcOrd="3" destOrd="0" presId="urn:microsoft.com/office/officeart/2008/layout/VerticalCurvedList"/>
    <dgm:cxn modelId="{66202BEB-EDC7-40BC-8EE5-A669B2ECD925}" type="presParOf" srcId="{0B8AD1BF-4FA7-473A-8282-27F10AF0EDF3}" destId="{E3970B44-7FB3-4990-BC1D-E8F900B77B75}" srcOrd="1" destOrd="0" presId="urn:microsoft.com/office/officeart/2008/layout/VerticalCurvedList"/>
    <dgm:cxn modelId="{81EDBF2D-8A76-4298-8621-99C11A970A7C}" type="presParOf" srcId="{0B8AD1BF-4FA7-473A-8282-27F10AF0EDF3}" destId="{2097EF8F-2FEA-47CF-8AAE-254CCD25B242}" srcOrd="2" destOrd="0" presId="urn:microsoft.com/office/officeart/2008/layout/VerticalCurvedList"/>
    <dgm:cxn modelId="{F0BA854B-018F-43E5-82A1-C5B85B4415C7}" type="presParOf" srcId="{2097EF8F-2FEA-47CF-8AAE-254CCD25B242}" destId="{954AC99C-5AEC-460E-93A3-0714CBB082E5}" srcOrd="0" destOrd="0" presId="urn:microsoft.com/office/officeart/2008/layout/VerticalCurvedList"/>
    <dgm:cxn modelId="{9F6B22E6-5BEE-46E9-8489-C3C5CB3A0C81}" type="presParOf" srcId="{0B8AD1BF-4FA7-473A-8282-27F10AF0EDF3}" destId="{8965A19F-495B-42D7-A9F4-7737630B9267}" srcOrd="3" destOrd="0" presId="urn:microsoft.com/office/officeart/2008/layout/VerticalCurvedList"/>
    <dgm:cxn modelId="{E5E75FEB-4E64-4F12-839A-4A8D471F61CD}" type="presParOf" srcId="{0B8AD1BF-4FA7-473A-8282-27F10AF0EDF3}" destId="{3EBB33E6-00A7-4416-B797-241FFB0E9F1C}" srcOrd="4" destOrd="0" presId="urn:microsoft.com/office/officeart/2008/layout/VerticalCurvedList"/>
    <dgm:cxn modelId="{10547913-A33E-4F10-B8DB-3EE9DCCBAB56}" type="presParOf" srcId="{3EBB33E6-00A7-4416-B797-241FFB0E9F1C}" destId="{550D35E8-9A60-4FEC-BA7E-BF2E48421514}" srcOrd="0" destOrd="0" presId="urn:microsoft.com/office/officeart/2008/layout/VerticalCurvedList"/>
    <dgm:cxn modelId="{21F7274C-C9CE-4120-8E94-51B6DEEFA9CE}" type="presParOf" srcId="{0B8AD1BF-4FA7-473A-8282-27F10AF0EDF3}" destId="{2D3F3E12-2ED5-41F7-8740-4AD59E203F53}" srcOrd="5" destOrd="0" presId="urn:microsoft.com/office/officeart/2008/layout/VerticalCurvedList"/>
    <dgm:cxn modelId="{CC88B48A-37C8-4B6E-805F-EBC8C2CEF04A}" type="presParOf" srcId="{0B8AD1BF-4FA7-473A-8282-27F10AF0EDF3}" destId="{8A725833-DFFC-477E-9030-94DFED20FCBA}" srcOrd="6" destOrd="0" presId="urn:microsoft.com/office/officeart/2008/layout/VerticalCurvedList"/>
    <dgm:cxn modelId="{E3E996A1-3E16-45FF-A4AA-CDF345ABA823}" type="presParOf" srcId="{8A725833-DFFC-477E-9030-94DFED20FCBA}" destId="{B8948B94-35E7-4952-97B8-AE4FC21D6B19}" srcOrd="0" destOrd="0" presId="urn:microsoft.com/office/officeart/2008/layout/VerticalCurvedList"/>
    <dgm:cxn modelId="{942683DA-6F64-4BC2-9273-688BA5E4CD23}" type="presParOf" srcId="{0B8AD1BF-4FA7-473A-8282-27F10AF0EDF3}" destId="{760A26E8-A0C5-4E2C-9285-C6E8C0D4C18C}" srcOrd="7" destOrd="0" presId="urn:microsoft.com/office/officeart/2008/layout/VerticalCurvedList"/>
    <dgm:cxn modelId="{A4A3256C-9D3F-46AE-9968-79BF18A20583}" type="presParOf" srcId="{0B8AD1BF-4FA7-473A-8282-27F10AF0EDF3}" destId="{0E625B63-6267-4726-9F93-8A9E918BBA87}" srcOrd="8" destOrd="0" presId="urn:microsoft.com/office/officeart/2008/layout/VerticalCurvedList"/>
    <dgm:cxn modelId="{E9053F2E-758F-4853-AE37-CFA3E78DE9C8}" type="presParOf" srcId="{0E625B63-6267-4726-9F93-8A9E918BBA87}" destId="{333CFECC-B35E-41C8-8D98-715B36D3CBB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041AFB-2033-4180-877D-BA19A17D10A4}" type="doc">
      <dgm:prSet loTypeId="urn:microsoft.com/office/officeart/2005/8/layout/h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EF069DF-01F2-4457-98D6-B786481B569B}">
      <dgm:prSet phldrT="[Текст]" custT="1"/>
      <dgm:spPr/>
      <dgm:t>
        <a:bodyPr/>
        <a:lstStyle/>
        <a:p>
          <a:r>
            <a:rPr lang="ru-RU" sz="3200" dirty="0" smtClean="0"/>
            <a:t>Задачи</a:t>
          </a:r>
          <a:endParaRPr lang="ru-RU" sz="3200" dirty="0"/>
        </a:p>
      </dgm:t>
    </dgm:pt>
    <dgm:pt modelId="{BBC6FC5F-E969-4DE4-AE08-D8C32006A36E}" type="parTrans" cxnId="{B2BECD0F-FF4F-439D-9FD8-EB388EB958D0}">
      <dgm:prSet/>
      <dgm:spPr/>
      <dgm:t>
        <a:bodyPr/>
        <a:lstStyle/>
        <a:p>
          <a:endParaRPr lang="ru-RU"/>
        </a:p>
      </dgm:t>
    </dgm:pt>
    <dgm:pt modelId="{1BA4CC6F-2811-4DCB-B287-753675F58B47}" type="sibTrans" cxnId="{B2BECD0F-FF4F-439D-9FD8-EB388EB958D0}">
      <dgm:prSet/>
      <dgm:spPr/>
      <dgm:t>
        <a:bodyPr/>
        <a:lstStyle/>
        <a:p>
          <a:endParaRPr lang="ru-RU"/>
        </a:p>
      </dgm:t>
    </dgm:pt>
    <dgm:pt modelId="{FA6898C8-A97E-4B96-A415-ACD46CD97257}">
      <dgm:prSet phldrT="[Текст]" custT="1"/>
      <dgm:spPr/>
      <dgm:t>
        <a:bodyPr/>
        <a:lstStyle/>
        <a:p>
          <a:r>
            <a:rPr lang="ru-RU" sz="1600" dirty="0" err="1" smtClean="0"/>
            <a:t>Ликвид</a:t>
          </a:r>
          <a:r>
            <a:rPr lang="ru-RU" sz="1600" dirty="0" smtClean="0"/>
            <a:t>. капиталистических элем-</a:t>
          </a:r>
          <a:r>
            <a:rPr lang="ru-RU" sz="1600" dirty="0" err="1" smtClean="0"/>
            <a:t>тов</a:t>
          </a:r>
          <a:endParaRPr lang="ru-RU" sz="1600" dirty="0"/>
        </a:p>
      </dgm:t>
    </dgm:pt>
    <dgm:pt modelId="{D8C681C0-3FA8-4312-839F-CD8E1A8219F0}" type="parTrans" cxnId="{7C1FB6FB-D143-4BBF-8ABF-3C9BF29231FA}">
      <dgm:prSet/>
      <dgm:spPr/>
      <dgm:t>
        <a:bodyPr/>
        <a:lstStyle/>
        <a:p>
          <a:endParaRPr lang="ru-RU"/>
        </a:p>
      </dgm:t>
    </dgm:pt>
    <dgm:pt modelId="{7F4E7C07-C8B0-48A5-942C-E596A3D23DC2}" type="sibTrans" cxnId="{7C1FB6FB-D143-4BBF-8ABF-3C9BF29231FA}">
      <dgm:prSet/>
      <dgm:spPr/>
      <dgm:t>
        <a:bodyPr/>
        <a:lstStyle/>
        <a:p>
          <a:endParaRPr lang="ru-RU"/>
        </a:p>
      </dgm:t>
    </dgm:pt>
    <dgm:pt modelId="{6BF83A17-42F0-45BD-AE05-628B43519B80}">
      <dgm:prSet phldrT="[Текст]"/>
      <dgm:spPr/>
      <dgm:t>
        <a:bodyPr/>
        <a:lstStyle/>
        <a:p>
          <a:endParaRPr lang="ru-RU"/>
        </a:p>
      </dgm:t>
    </dgm:pt>
    <dgm:pt modelId="{23358A27-A1EA-4172-A1B8-A9A1D003C581}" type="parTrans" cxnId="{4DD31DD8-047E-4FC5-9A35-3B448B7AC75F}">
      <dgm:prSet/>
      <dgm:spPr/>
      <dgm:t>
        <a:bodyPr/>
        <a:lstStyle/>
        <a:p>
          <a:endParaRPr lang="ru-RU"/>
        </a:p>
      </dgm:t>
    </dgm:pt>
    <dgm:pt modelId="{60C0B40E-3A36-4A5C-B911-AD9C731BC079}" type="sibTrans" cxnId="{4DD31DD8-047E-4FC5-9A35-3B448B7AC75F}">
      <dgm:prSet/>
      <dgm:spPr/>
      <dgm:t>
        <a:bodyPr/>
        <a:lstStyle/>
        <a:p>
          <a:endParaRPr lang="ru-RU"/>
        </a:p>
      </dgm:t>
    </dgm:pt>
    <dgm:pt modelId="{24BEE2C7-136E-4C69-B7FA-66DD542213CA}">
      <dgm:prSet phldrT="[Текст]" phldr="1"/>
      <dgm:spPr/>
      <dgm:t>
        <a:bodyPr/>
        <a:lstStyle/>
        <a:p>
          <a:endParaRPr lang="ru-RU"/>
        </a:p>
      </dgm:t>
    </dgm:pt>
    <dgm:pt modelId="{F019AAC6-F59C-4518-B103-5063E9F89625}" type="parTrans" cxnId="{9818195B-F6D7-4E1A-A345-992ED57DD6FF}">
      <dgm:prSet/>
      <dgm:spPr/>
      <dgm:t>
        <a:bodyPr/>
        <a:lstStyle/>
        <a:p>
          <a:endParaRPr lang="ru-RU"/>
        </a:p>
      </dgm:t>
    </dgm:pt>
    <dgm:pt modelId="{FB23993F-4255-4252-AE93-48E2232F7DD5}" type="sibTrans" cxnId="{9818195B-F6D7-4E1A-A345-992ED57DD6FF}">
      <dgm:prSet/>
      <dgm:spPr/>
      <dgm:t>
        <a:bodyPr/>
        <a:lstStyle/>
        <a:p>
          <a:endParaRPr lang="ru-RU"/>
        </a:p>
      </dgm:t>
    </dgm:pt>
    <dgm:pt modelId="{BAFCDE67-CB88-4CFA-BCE0-AE070BD0447C}">
      <dgm:prSet custT="1"/>
      <dgm:spPr/>
      <dgm:t>
        <a:bodyPr/>
        <a:lstStyle/>
        <a:p>
          <a:r>
            <a:rPr lang="ru-RU" sz="1600" dirty="0" smtClean="0"/>
            <a:t>Завершить </a:t>
          </a:r>
          <a:r>
            <a:rPr lang="ru-RU" sz="1600" dirty="0" err="1" smtClean="0"/>
            <a:t>технич</a:t>
          </a:r>
          <a:r>
            <a:rPr lang="ru-RU" sz="1600" dirty="0" smtClean="0"/>
            <a:t>. реконструкции народного хозяйства СССР</a:t>
          </a:r>
          <a:endParaRPr lang="ru-RU" sz="1600" dirty="0"/>
        </a:p>
      </dgm:t>
    </dgm:pt>
    <dgm:pt modelId="{5F9336CA-7C07-44EF-BC56-C38C122E906A}" type="parTrans" cxnId="{A889EF9D-34FC-47EF-9961-E4710B1310EB}">
      <dgm:prSet/>
      <dgm:spPr/>
      <dgm:t>
        <a:bodyPr/>
        <a:lstStyle/>
        <a:p>
          <a:endParaRPr lang="ru-RU"/>
        </a:p>
      </dgm:t>
    </dgm:pt>
    <dgm:pt modelId="{8F4AEBCF-B94E-447D-A64A-387C4EABC795}" type="sibTrans" cxnId="{A889EF9D-34FC-47EF-9961-E4710B1310EB}">
      <dgm:prSet/>
      <dgm:spPr/>
      <dgm:t>
        <a:bodyPr/>
        <a:lstStyle/>
        <a:p>
          <a:endParaRPr lang="ru-RU"/>
        </a:p>
      </dgm:t>
    </dgm:pt>
    <dgm:pt modelId="{91BDCCA9-2FF0-4CA7-A97F-AAF824D16768}">
      <dgm:prSet custT="1"/>
      <dgm:spPr/>
      <dgm:t>
        <a:bodyPr/>
        <a:lstStyle/>
        <a:p>
          <a:r>
            <a:rPr lang="ru-RU" sz="1600" dirty="0" smtClean="0"/>
            <a:t>Лозунг – «Кадры решают всё!»</a:t>
          </a:r>
          <a:endParaRPr lang="ru-RU" sz="1600" dirty="0"/>
        </a:p>
      </dgm:t>
    </dgm:pt>
    <dgm:pt modelId="{1FA332C0-9D14-431B-8BA5-226399904B53}" type="parTrans" cxnId="{04DA5E21-7352-40F3-977B-03E4A3F8679F}">
      <dgm:prSet/>
      <dgm:spPr/>
      <dgm:t>
        <a:bodyPr/>
        <a:lstStyle/>
        <a:p>
          <a:endParaRPr lang="ru-RU"/>
        </a:p>
      </dgm:t>
    </dgm:pt>
    <dgm:pt modelId="{B5F8F088-59D9-4A5F-AFFE-B2BEB9F7F69E}" type="sibTrans" cxnId="{04DA5E21-7352-40F3-977B-03E4A3F8679F}">
      <dgm:prSet/>
      <dgm:spPr/>
      <dgm:t>
        <a:bodyPr/>
        <a:lstStyle/>
        <a:p>
          <a:endParaRPr lang="ru-RU"/>
        </a:p>
      </dgm:t>
    </dgm:pt>
    <dgm:pt modelId="{B010CE05-C65F-4EE7-8A6E-E7310C86F9AF}">
      <dgm:prSet custT="1"/>
      <dgm:spPr/>
      <dgm:t>
        <a:bodyPr/>
        <a:lstStyle/>
        <a:p>
          <a:r>
            <a:rPr lang="ru-RU" sz="1600" dirty="0" smtClean="0"/>
            <a:t>Развитие отраслей группы «Б» </a:t>
          </a:r>
          <a:endParaRPr lang="ru-RU" sz="1600" dirty="0"/>
        </a:p>
      </dgm:t>
    </dgm:pt>
    <dgm:pt modelId="{BAACF368-6859-46C9-9CCA-1E2197D1B697}" type="parTrans" cxnId="{1AB9A046-BD06-4401-A79E-B97FEC353CD0}">
      <dgm:prSet/>
      <dgm:spPr/>
      <dgm:t>
        <a:bodyPr/>
        <a:lstStyle/>
        <a:p>
          <a:endParaRPr lang="ru-RU"/>
        </a:p>
      </dgm:t>
    </dgm:pt>
    <dgm:pt modelId="{860A5998-D91A-4C1D-8210-314FB8BB47EC}" type="sibTrans" cxnId="{1AB9A046-BD06-4401-A79E-B97FEC353CD0}">
      <dgm:prSet/>
      <dgm:spPr/>
      <dgm:t>
        <a:bodyPr/>
        <a:lstStyle/>
        <a:p>
          <a:endParaRPr lang="ru-RU"/>
        </a:p>
      </dgm:t>
    </dgm:pt>
    <dgm:pt modelId="{B7909689-F774-4C5E-B735-A3D8B0508338}">
      <dgm:prSet custT="1"/>
      <dgm:spPr/>
      <dgm:t>
        <a:bodyPr/>
        <a:lstStyle/>
        <a:p>
          <a:r>
            <a:rPr lang="ru-RU" sz="1600" dirty="0" smtClean="0"/>
            <a:t>Все население – активные строители социализма</a:t>
          </a:r>
          <a:endParaRPr lang="ru-RU" sz="1600" dirty="0"/>
        </a:p>
      </dgm:t>
    </dgm:pt>
    <dgm:pt modelId="{7B018CFC-5502-4C21-BCE9-F4EE27999CCD}" type="parTrans" cxnId="{24D128BE-6371-4286-8909-359258109D60}">
      <dgm:prSet/>
      <dgm:spPr/>
      <dgm:t>
        <a:bodyPr/>
        <a:lstStyle/>
        <a:p>
          <a:endParaRPr lang="ru-RU"/>
        </a:p>
      </dgm:t>
    </dgm:pt>
    <dgm:pt modelId="{70BB4520-2414-40C7-9D23-8584F92251F9}" type="sibTrans" cxnId="{24D128BE-6371-4286-8909-359258109D60}">
      <dgm:prSet/>
      <dgm:spPr/>
      <dgm:t>
        <a:bodyPr/>
        <a:lstStyle/>
        <a:p>
          <a:endParaRPr lang="ru-RU"/>
        </a:p>
      </dgm:t>
    </dgm:pt>
    <dgm:pt modelId="{63E5C994-7900-4846-9605-3B1E25D525F9}">
      <dgm:prSet custT="1"/>
      <dgm:spPr/>
      <dgm:t>
        <a:bodyPr/>
        <a:lstStyle/>
        <a:p>
          <a:r>
            <a:rPr lang="ru-RU" sz="1400" dirty="0" smtClean="0"/>
            <a:t>Более быстрый подъём благосостояния рабочих и крестьянских масс</a:t>
          </a:r>
          <a:endParaRPr lang="ru-RU" sz="1400" dirty="0"/>
        </a:p>
      </dgm:t>
    </dgm:pt>
    <dgm:pt modelId="{728532EE-1B62-4CF5-A326-DB7F45B9E288}" type="parTrans" cxnId="{86FAF87A-D49C-49FF-BEF5-20625D1F698E}">
      <dgm:prSet/>
      <dgm:spPr/>
      <dgm:t>
        <a:bodyPr/>
        <a:lstStyle/>
        <a:p>
          <a:endParaRPr lang="ru-RU"/>
        </a:p>
      </dgm:t>
    </dgm:pt>
    <dgm:pt modelId="{725BD997-4679-4819-83E4-79A1D835B155}" type="sibTrans" cxnId="{86FAF87A-D49C-49FF-BEF5-20625D1F698E}">
      <dgm:prSet/>
      <dgm:spPr/>
      <dgm:t>
        <a:bodyPr/>
        <a:lstStyle/>
        <a:p>
          <a:endParaRPr lang="ru-RU"/>
        </a:p>
      </dgm:t>
    </dgm:pt>
    <dgm:pt modelId="{13EA022F-15E3-4D5B-9AD6-23AA10EB8AEC}" type="pres">
      <dgm:prSet presAssocID="{5B041AFB-2033-4180-877D-BA19A17D10A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8274D7-1AEF-447F-B919-EF88A964ECD4}" type="pres">
      <dgm:prSet presAssocID="{5EF069DF-01F2-4457-98D6-B786481B569B}" presName="roof" presStyleLbl="dkBgShp" presStyleIdx="0" presStyleCnt="2"/>
      <dgm:spPr/>
      <dgm:t>
        <a:bodyPr/>
        <a:lstStyle/>
        <a:p>
          <a:endParaRPr lang="ru-RU"/>
        </a:p>
      </dgm:t>
    </dgm:pt>
    <dgm:pt modelId="{24CFD7FB-03BD-4517-B7FA-79872B40A736}" type="pres">
      <dgm:prSet presAssocID="{5EF069DF-01F2-4457-98D6-B786481B569B}" presName="pillars" presStyleCnt="0"/>
      <dgm:spPr/>
    </dgm:pt>
    <dgm:pt modelId="{D399B043-314A-4014-812E-6E7F3963A8DB}" type="pres">
      <dgm:prSet presAssocID="{5EF069DF-01F2-4457-98D6-B786481B569B}" presName="pillar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38336-3DFD-46A1-89FB-06B961E7CB4F}" type="pres">
      <dgm:prSet presAssocID="{BAFCDE67-CB88-4CFA-BCE0-AE070BD0447C}" presName="pillarX" presStyleLbl="node1" presStyleIdx="1" presStyleCnt="6" custScaleX="129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1D188-C74B-47B2-8DF0-FF6057567A90}" type="pres">
      <dgm:prSet presAssocID="{91BDCCA9-2FF0-4CA7-A97F-AAF824D16768}" presName="pillar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DCC74-4B88-4C05-81CA-354E5218AC47}" type="pres">
      <dgm:prSet presAssocID="{B010CE05-C65F-4EE7-8A6E-E7310C86F9AF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9602F-CC48-4101-B39C-CA66F0F6A81F}" type="pres">
      <dgm:prSet presAssocID="{B7909689-F774-4C5E-B735-A3D8B0508338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B618F6-0B72-4145-9E02-B5B4B41BD44D}" type="pres">
      <dgm:prSet presAssocID="{63E5C994-7900-4846-9605-3B1E25D525F9}" presName="pillar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A5709-AA82-47D4-AE7D-CDA09684712E}" type="pres">
      <dgm:prSet presAssocID="{5EF069DF-01F2-4457-98D6-B786481B569B}" presName="base" presStyleLbl="dkBgShp" presStyleIdx="1" presStyleCnt="2"/>
      <dgm:spPr/>
    </dgm:pt>
  </dgm:ptLst>
  <dgm:cxnLst>
    <dgm:cxn modelId="{A889EF9D-34FC-47EF-9961-E4710B1310EB}" srcId="{5EF069DF-01F2-4457-98D6-B786481B569B}" destId="{BAFCDE67-CB88-4CFA-BCE0-AE070BD0447C}" srcOrd="1" destOrd="0" parTransId="{5F9336CA-7C07-44EF-BC56-C38C122E906A}" sibTransId="{8F4AEBCF-B94E-447D-A64A-387C4EABC795}"/>
    <dgm:cxn modelId="{FF595E6F-EAB1-415E-AB72-64395C39D2E4}" type="presOf" srcId="{5B041AFB-2033-4180-877D-BA19A17D10A4}" destId="{13EA022F-15E3-4D5B-9AD6-23AA10EB8AEC}" srcOrd="0" destOrd="0" presId="urn:microsoft.com/office/officeart/2005/8/layout/hList3"/>
    <dgm:cxn modelId="{5B7B5AF9-ADE3-4FB2-B96B-B73D2DF98F71}" type="presOf" srcId="{B7909689-F774-4C5E-B735-A3D8B0508338}" destId="{3E09602F-CC48-4101-B39C-CA66F0F6A81F}" srcOrd="0" destOrd="0" presId="urn:microsoft.com/office/officeart/2005/8/layout/hList3"/>
    <dgm:cxn modelId="{9E0DC291-65D2-4E0C-9628-79430BD74D1A}" type="presOf" srcId="{BAFCDE67-CB88-4CFA-BCE0-AE070BD0447C}" destId="{93538336-3DFD-46A1-89FB-06B961E7CB4F}" srcOrd="0" destOrd="0" presId="urn:microsoft.com/office/officeart/2005/8/layout/hList3"/>
    <dgm:cxn modelId="{74D1BD30-96C4-4B5D-A15E-07A9DB03858E}" type="presOf" srcId="{B010CE05-C65F-4EE7-8A6E-E7310C86F9AF}" destId="{B5ADCC74-4B88-4C05-81CA-354E5218AC47}" srcOrd="0" destOrd="0" presId="urn:microsoft.com/office/officeart/2005/8/layout/hList3"/>
    <dgm:cxn modelId="{7C1FB6FB-D143-4BBF-8ABF-3C9BF29231FA}" srcId="{5EF069DF-01F2-4457-98D6-B786481B569B}" destId="{FA6898C8-A97E-4B96-A415-ACD46CD97257}" srcOrd="0" destOrd="0" parTransId="{D8C681C0-3FA8-4312-839F-CD8E1A8219F0}" sibTransId="{7F4E7C07-C8B0-48A5-942C-E596A3D23DC2}"/>
    <dgm:cxn modelId="{24D128BE-6371-4286-8909-359258109D60}" srcId="{5EF069DF-01F2-4457-98D6-B786481B569B}" destId="{B7909689-F774-4C5E-B735-A3D8B0508338}" srcOrd="4" destOrd="0" parTransId="{7B018CFC-5502-4C21-BCE9-F4EE27999CCD}" sibTransId="{70BB4520-2414-40C7-9D23-8584F92251F9}"/>
    <dgm:cxn modelId="{CF3B5CF3-CEE1-4CA0-A9E7-7BA9B2209666}" type="presOf" srcId="{5EF069DF-01F2-4457-98D6-B786481B569B}" destId="{DB8274D7-1AEF-447F-B919-EF88A964ECD4}" srcOrd="0" destOrd="0" presId="urn:microsoft.com/office/officeart/2005/8/layout/hList3"/>
    <dgm:cxn modelId="{B2BECD0F-FF4F-439D-9FD8-EB388EB958D0}" srcId="{5B041AFB-2033-4180-877D-BA19A17D10A4}" destId="{5EF069DF-01F2-4457-98D6-B786481B569B}" srcOrd="0" destOrd="0" parTransId="{BBC6FC5F-E969-4DE4-AE08-D8C32006A36E}" sibTransId="{1BA4CC6F-2811-4DCB-B287-753675F58B47}"/>
    <dgm:cxn modelId="{6D89D47A-5F57-4C27-A1B8-81BACF22B6B8}" type="presOf" srcId="{FA6898C8-A97E-4B96-A415-ACD46CD97257}" destId="{D399B043-314A-4014-812E-6E7F3963A8DB}" srcOrd="0" destOrd="0" presId="urn:microsoft.com/office/officeart/2005/8/layout/hList3"/>
    <dgm:cxn modelId="{1AB9A046-BD06-4401-A79E-B97FEC353CD0}" srcId="{5EF069DF-01F2-4457-98D6-B786481B569B}" destId="{B010CE05-C65F-4EE7-8A6E-E7310C86F9AF}" srcOrd="3" destOrd="0" parTransId="{BAACF368-6859-46C9-9CCA-1E2197D1B697}" sibTransId="{860A5998-D91A-4C1D-8210-314FB8BB47EC}"/>
    <dgm:cxn modelId="{46A5A0F6-8489-4063-A6B2-F383B4952874}" type="presOf" srcId="{91BDCCA9-2FF0-4CA7-A97F-AAF824D16768}" destId="{3391D188-C74B-47B2-8DF0-FF6057567A90}" srcOrd="0" destOrd="0" presId="urn:microsoft.com/office/officeart/2005/8/layout/hList3"/>
    <dgm:cxn modelId="{86FAF87A-D49C-49FF-BEF5-20625D1F698E}" srcId="{5EF069DF-01F2-4457-98D6-B786481B569B}" destId="{63E5C994-7900-4846-9605-3B1E25D525F9}" srcOrd="5" destOrd="0" parTransId="{728532EE-1B62-4CF5-A326-DB7F45B9E288}" sibTransId="{725BD997-4679-4819-83E4-79A1D835B155}"/>
    <dgm:cxn modelId="{9818195B-F6D7-4E1A-A345-992ED57DD6FF}" srcId="{5B041AFB-2033-4180-877D-BA19A17D10A4}" destId="{24BEE2C7-136E-4C69-B7FA-66DD542213CA}" srcOrd="2" destOrd="0" parTransId="{F019AAC6-F59C-4518-B103-5063E9F89625}" sibTransId="{FB23993F-4255-4252-AE93-48E2232F7DD5}"/>
    <dgm:cxn modelId="{04DA5E21-7352-40F3-977B-03E4A3F8679F}" srcId="{5EF069DF-01F2-4457-98D6-B786481B569B}" destId="{91BDCCA9-2FF0-4CA7-A97F-AAF824D16768}" srcOrd="2" destOrd="0" parTransId="{1FA332C0-9D14-431B-8BA5-226399904B53}" sibTransId="{B5F8F088-59D9-4A5F-AFFE-B2BEB9F7F69E}"/>
    <dgm:cxn modelId="{84AE6C90-D700-463B-8940-1D3150D04E5D}" type="presOf" srcId="{63E5C994-7900-4846-9605-3B1E25D525F9}" destId="{09B618F6-0B72-4145-9E02-B5B4B41BD44D}" srcOrd="0" destOrd="0" presId="urn:microsoft.com/office/officeart/2005/8/layout/hList3"/>
    <dgm:cxn modelId="{4DD31DD8-047E-4FC5-9A35-3B448B7AC75F}" srcId="{5B041AFB-2033-4180-877D-BA19A17D10A4}" destId="{6BF83A17-42F0-45BD-AE05-628B43519B80}" srcOrd="1" destOrd="0" parTransId="{23358A27-A1EA-4172-A1B8-A9A1D003C581}" sibTransId="{60C0B40E-3A36-4A5C-B911-AD9C731BC079}"/>
    <dgm:cxn modelId="{8C0B5614-505C-473F-8FA0-C9230D4A3663}" type="presParOf" srcId="{13EA022F-15E3-4D5B-9AD6-23AA10EB8AEC}" destId="{DB8274D7-1AEF-447F-B919-EF88A964ECD4}" srcOrd="0" destOrd="0" presId="urn:microsoft.com/office/officeart/2005/8/layout/hList3"/>
    <dgm:cxn modelId="{7B6218AE-F9AF-4386-A9B7-9ED3F51D4E1E}" type="presParOf" srcId="{13EA022F-15E3-4D5B-9AD6-23AA10EB8AEC}" destId="{24CFD7FB-03BD-4517-B7FA-79872B40A736}" srcOrd="1" destOrd="0" presId="urn:microsoft.com/office/officeart/2005/8/layout/hList3"/>
    <dgm:cxn modelId="{2587A5EC-AA4B-416C-A5E3-859A9086589B}" type="presParOf" srcId="{24CFD7FB-03BD-4517-B7FA-79872B40A736}" destId="{D399B043-314A-4014-812E-6E7F3963A8DB}" srcOrd="0" destOrd="0" presId="urn:microsoft.com/office/officeart/2005/8/layout/hList3"/>
    <dgm:cxn modelId="{50BEFFA9-D250-4879-BDE3-6141C9000D50}" type="presParOf" srcId="{24CFD7FB-03BD-4517-B7FA-79872B40A736}" destId="{93538336-3DFD-46A1-89FB-06B961E7CB4F}" srcOrd="1" destOrd="0" presId="urn:microsoft.com/office/officeart/2005/8/layout/hList3"/>
    <dgm:cxn modelId="{2A3AC960-F81E-4815-B2AC-8646080F5DB6}" type="presParOf" srcId="{24CFD7FB-03BD-4517-B7FA-79872B40A736}" destId="{3391D188-C74B-47B2-8DF0-FF6057567A90}" srcOrd="2" destOrd="0" presId="urn:microsoft.com/office/officeart/2005/8/layout/hList3"/>
    <dgm:cxn modelId="{C1D32BC6-E83B-436D-B243-7463A4C2A3A4}" type="presParOf" srcId="{24CFD7FB-03BD-4517-B7FA-79872B40A736}" destId="{B5ADCC74-4B88-4C05-81CA-354E5218AC47}" srcOrd="3" destOrd="0" presId="urn:microsoft.com/office/officeart/2005/8/layout/hList3"/>
    <dgm:cxn modelId="{84D6DE07-EBEE-4916-B8DC-9BBB8B57AD39}" type="presParOf" srcId="{24CFD7FB-03BD-4517-B7FA-79872B40A736}" destId="{3E09602F-CC48-4101-B39C-CA66F0F6A81F}" srcOrd="4" destOrd="0" presId="urn:microsoft.com/office/officeart/2005/8/layout/hList3"/>
    <dgm:cxn modelId="{EC83F1B0-B648-4BE1-B789-EE200432EFA2}" type="presParOf" srcId="{24CFD7FB-03BD-4517-B7FA-79872B40A736}" destId="{09B618F6-0B72-4145-9E02-B5B4B41BD44D}" srcOrd="5" destOrd="0" presId="urn:microsoft.com/office/officeart/2005/8/layout/hList3"/>
    <dgm:cxn modelId="{CD9B52B6-265B-4EBF-9324-413E3176F601}" type="presParOf" srcId="{13EA022F-15E3-4D5B-9AD6-23AA10EB8AEC}" destId="{653A5709-AA82-47D4-AE7D-CDA09684712E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60D3BF-61F5-4361-BC99-7C39C858C5ED}">
      <dsp:nvSpPr>
        <dsp:cNvPr id="0" name=""/>
        <dsp:cNvSpPr/>
      </dsp:nvSpPr>
      <dsp:spPr>
        <a:xfrm>
          <a:off x="1431325" y="263013"/>
          <a:ext cx="3581968" cy="3581968"/>
        </a:xfrm>
        <a:prstGeom prst="pie">
          <a:avLst>
            <a:gd name="adj1" fmla="val 1620000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Преодоление технической отсталости</a:t>
          </a:r>
          <a:endParaRPr lang="ru-RU" sz="1400" kern="1200" dirty="0"/>
        </a:p>
      </dsp:txBody>
      <dsp:txXfrm>
        <a:off x="3332753" y="1005419"/>
        <a:ext cx="1321916" cy="980777"/>
      </dsp:txXfrm>
    </dsp:sp>
    <dsp:sp modelId="{9E7C8096-1A4D-4CB1-97D7-449B2D83BF74}">
      <dsp:nvSpPr>
        <dsp:cNvPr id="0" name=""/>
        <dsp:cNvSpPr/>
      </dsp:nvSpPr>
      <dsp:spPr>
        <a:xfrm>
          <a:off x="1431325" y="383265"/>
          <a:ext cx="3581968" cy="3581968"/>
        </a:xfrm>
        <a:prstGeom prst="pie">
          <a:avLst>
            <a:gd name="adj1" fmla="val 0"/>
            <a:gd name="adj2" fmla="val 540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Увеличить экспорт по сравнению с импортом промышленных товаров</a:t>
          </a:r>
          <a:endParaRPr lang="ru-RU" sz="1400" kern="1200" dirty="0"/>
        </a:p>
      </dsp:txBody>
      <dsp:txXfrm>
        <a:off x="3332753" y="2242051"/>
        <a:ext cx="1321916" cy="980777"/>
      </dsp:txXfrm>
    </dsp:sp>
    <dsp:sp modelId="{AF66FF21-130B-484F-A8C1-CC6DFE4C68F7}">
      <dsp:nvSpPr>
        <dsp:cNvPr id="0" name=""/>
        <dsp:cNvSpPr/>
      </dsp:nvSpPr>
      <dsp:spPr>
        <a:xfrm>
          <a:off x="1311073" y="383265"/>
          <a:ext cx="3581968" cy="3581968"/>
        </a:xfrm>
        <a:prstGeom prst="pie">
          <a:avLst>
            <a:gd name="adj1" fmla="val 5400000"/>
            <a:gd name="adj2" fmla="val 1080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Обеспечение экономической независимости</a:t>
          </a:r>
          <a:endParaRPr lang="ru-RU" sz="1400" kern="1200" dirty="0"/>
        </a:p>
      </dsp:txBody>
      <dsp:txXfrm>
        <a:off x="1669697" y="2242051"/>
        <a:ext cx="1321916" cy="980777"/>
      </dsp:txXfrm>
    </dsp:sp>
    <dsp:sp modelId="{7641A031-6A52-455C-8E72-7BAC0D66B1E5}">
      <dsp:nvSpPr>
        <dsp:cNvPr id="0" name=""/>
        <dsp:cNvSpPr/>
      </dsp:nvSpPr>
      <dsp:spPr>
        <a:xfrm>
          <a:off x="1311073" y="263013"/>
          <a:ext cx="3581968" cy="3581968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Укрепление обороноспособности</a:t>
          </a:r>
          <a:endParaRPr lang="ru-RU" sz="1600" kern="1200" dirty="0"/>
        </a:p>
      </dsp:txBody>
      <dsp:txXfrm>
        <a:off x="1669697" y="1005419"/>
        <a:ext cx="1321916" cy="980777"/>
      </dsp:txXfrm>
    </dsp:sp>
    <dsp:sp modelId="{155F8ECD-AA74-494B-8320-1956B8F0D27D}">
      <dsp:nvSpPr>
        <dsp:cNvPr id="0" name=""/>
        <dsp:cNvSpPr/>
      </dsp:nvSpPr>
      <dsp:spPr>
        <a:xfrm>
          <a:off x="1209584" y="41273"/>
          <a:ext cx="4025450" cy="4025450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0CA637-C23F-482E-AA47-23B10080B382}">
      <dsp:nvSpPr>
        <dsp:cNvPr id="0" name=""/>
        <dsp:cNvSpPr/>
      </dsp:nvSpPr>
      <dsp:spPr>
        <a:xfrm>
          <a:off x="1299090" y="251030"/>
          <a:ext cx="3846438" cy="384643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72AE4F-918B-40DB-BC08-35F6ABDBAB3A}">
      <dsp:nvSpPr>
        <dsp:cNvPr id="0" name=""/>
        <dsp:cNvSpPr/>
      </dsp:nvSpPr>
      <dsp:spPr>
        <a:xfrm>
          <a:off x="1089333" y="161524"/>
          <a:ext cx="4025450" cy="4025450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5BBB9-22B4-4CF2-80C3-B92EFD6040F8}">
      <dsp:nvSpPr>
        <dsp:cNvPr id="0" name=""/>
        <dsp:cNvSpPr/>
      </dsp:nvSpPr>
      <dsp:spPr>
        <a:xfrm>
          <a:off x="1089333" y="41273"/>
          <a:ext cx="4025450" cy="4025450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BAC6F-F196-474E-A1BF-317B96F3A401}">
      <dsp:nvSpPr>
        <dsp:cNvPr id="0" name=""/>
        <dsp:cNvSpPr/>
      </dsp:nvSpPr>
      <dsp:spPr>
        <a:xfrm>
          <a:off x="-3435927" y="-528299"/>
          <a:ext cx="4096710" cy="4096710"/>
        </a:xfrm>
        <a:prstGeom prst="blockArc">
          <a:avLst>
            <a:gd name="adj1" fmla="val 18900000"/>
            <a:gd name="adj2" fmla="val 2700000"/>
            <a:gd name="adj3" fmla="val 527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970B44-7FB3-4990-BC1D-E8F900B77B75}">
      <dsp:nvSpPr>
        <dsp:cNvPr id="0" name=""/>
        <dsp:cNvSpPr/>
      </dsp:nvSpPr>
      <dsp:spPr>
        <a:xfrm>
          <a:off x="346470" y="233723"/>
          <a:ext cx="4799089" cy="4676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2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перераспределение средств бюджета в пользу индустриальных отраслей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46470" y="233723"/>
        <a:ext cx="4799089" cy="467690"/>
      </dsp:txXfrm>
    </dsp:sp>
    <dsp:sp modelId="{954AC99C-5AEC-460E-93A3-0714CBB082E5}">
      <dsp:nvSpPr>
        <dsp:cNvPr id="0" name=""/>
        <dsp:cNvSpPr/>
      </dsp:nvSpPr>
      <dsp:spPr>
        <a:xfrm>
          <a:off x="54164" y="175262"/>
          <a:ext cx="584613" cy="5846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65A19F-495B-42D7-A9F4-7737630B9267}">
      <dsp:nvSpPr>
        <dsp:cNvPr id="0" name=""/>
        <dsp:cNvSpPr/>
      </dsp:nvSpPr>
      <dsp:spPr>
        <a:xfrm>
          <a:off x="614608" y="935381"/>
          <a:ext cx="4530951" cy="46769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2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получение дополнительных доходов за счёт экспорта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14608" y="935381"/>
        <a:ext cx="4530951" cy="467690"/>
      </dsp:txXfrm>
    </dsp:sp>
    <dsp:sp modelId="{550D35E8-9A60-4FEC-BA7E-BF2E48421514}">
      <dsp:nvSpPr>
        <dsp:cNvPr id="0" name=""/>
        <dsp:cNvSpPr/>
      </dsp:nvSpPr>
      <dsp:spPr>
        <a:xfrm>
          <a:off x="322301" y="876920"/>
          <a:ext cx="584613" cy="5846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3F3E12-2ED5-41F7-8740-4AD59E203F53}">
      <dsp:nvSpPr>
        <dsp:cNvPr id="0" name=""/>
        <dsp:cNvSpPr/>
      </dsp:nvSpPr>
      <dsp:spPr>
        <a:xfrm>
          <a:off x="614608" y="1637039"/>
          <a:ext cx="4530951" cy="46769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2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проведение государственных займов у населения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14608" y="1637039"/>
        <a:ext cx="4530951" cy="467690"/>
      </dsp:txXfrm>
    </dsp:sp>
    <dsp:sp modelId="{B8948B94-35E7-4952-97B8-AE4FC21D6B19}">
      <dsp:nvSpPr>
        <dsp:cNvPr id="0" name=""/>
        <dsp:cNvSpPr/>
      </dsp:nvSpPr>
      <dsp:spPr>
        <a:xfrm>
          <a:off x="322301" y="1578578"/>
          <a:ext cx="584613" cy="5846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0A26E8-A0C5-4E2C-9285-C6E8C0D4C18C}">
      <dsp:nvSpPr>
        <dsp:cNvPr id="0" name=""/>
        <dsp:cNvSpPr/>
      </dsp:nvSpPr>
      <dsp:spPr>
        <a:xfrm>
          <a:off x="346470" y="2338697"/>
          <a:ext cx="4799089" cy="46769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12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соблюдение режима строжайшей экономики в расходовании государственных средств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46470" y="2338697"/>
        <a:ext cx="4799089" cy="467690"/>
      </dsp:txXfrm>
    </dsp:sp>
    <dsp:sp modelId="{333CFECC-B35E-41C8-8D98-715B36D3CBBD}">
      <dsp:nvSpPr>
        <dsp:cNvPr id="0" name=""/>
        <dsp:cNvSpPr/>
      </dsp:nvSpPr>
      <dsp:spPr>
        <a:xfrm>
          <a:off x="54164" y="2280236"/>
          <a:ext cx="584613" cy="5846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8274D7-1AEF-447F-B919-EF88A964ECD4}">
      <dsp:nvSpPr>
        <dsp:cNvPr id="0" name=""/>
        <dsp:cNvSpPr/>
      </dsp:nvSpPr>
      <dsp:spPr>
        <a:xfrm>
          <a:off x="0" y="0"/>
          <a:ext cx="6840760" cy="1077683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Задачи</a:t>
          </a:r>
          <a:endParaRPr lang="ru-RU" sz="3200" kern="1200" dirty="0"/>
        </a:p>
      </dsp:txBody>
      <dsp:txXfrm>
        <a:off x="0" y="0"/>
        <a:ext cx="6840760" cy="1077683"/>
      </dsp:txXfrm>
    </dsp:sp>
    <dsp:sp modelId="{D399B043-314A-4014-812E-6E7F3963A8DB}">
      <dsp:nvSpPr>
        <dsp:cNvPr id="0" name=""/>
        <dsp:cNvSpPr/>
      </dsp:nvSpPr>
      <dsp:spPr>
        <a:xfrm>
          <a:off x="298" y="1077683"/>
          <a:ext cx="1087239" cy="22631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Ликвид</a:t>
          </a:r>
          <a:r>
            <a:rPr lang="ru-RU" sz="1600" kern="1200" dirty="0" smtClean="0"/>
            <a:t>. капиталистических элем-</a:t>
          </a:r>
          <a:r>
            <a:rPr lang="ru-RU" sz="1600" kern="1200" dirty="0" err="1" smtClean="0"/>
            <a:t>тов</a:t>
          </a:r>
          <a:endParaRPr lang="ru-RU" sz="1600" kern="1200" dirty="0"/>
        </a:p>
      </dsp:txBody>
      <dsp:txXfrm>
        <a:off x="298" y="1077683"/>
        <a:ext cx="1087239" cy="2263135"/>
      </dsp:txXfrm>
    </dsp:sp>
    <dsp:sp modelId="{93538336-3DFD-46A1-89FB-06B961E7CB4F}">
      <dsp:nvSpPr>
        <dsp:cNvPr id="0" name=""/>
        <dsp:cNvSpPr/>
      </dsp:nvSpPr>
      <dsp:spPr>
        <a:xfrm>
          <a:off x="1087538" y="1077683"/>
          <a:ext cx="1403963" cy="2263135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Завершить </a:t>
          </a:r>
          <a:r>
            <a:rPr lang="ru-RU" sz="1600" kern="1200" dirty="0" err="1" smtClean="0"/>
            <a:t>технич</a:t>
          </a:r>
          <a:r>
            <a:rPr lang="ru-RU" sz="1600" kern="1200" dirty="0" smtClean="0"/>
            <a:t>. реконструкции народного хозяйства СССР</a:t>
          </a:r>
          <a:endParaRPr lang="ru-RU" sz="1600" kern="1200" dirty="0"/>
        </a:p>
      </dsp:txBody>
      <dsp:txXfrm>
        <a:off x="1087538" y="1077683"/>
        <a:ext cx="1403963" cy="2263135"/>
      </dsp:txXfrm>
    </dsp:sp>
    <dsp:sp modelId="{3391D188-C74B-47B2-8DF0-FF6057567A90}">
      <dsp:nvSpPr>
        <dsp:cNvPr id="0" name=""/>
        <dsp:cNvSpPr/>
      </dsp:nvSpPr>
      <dsp:spPr>
        <a:xfrm>
          <a:off x="2491502" y="1077683"/>
          <a:ext cx="1087239" cy="2263135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Лозунг – «Кадры решают всё!»</a:t>
          </a:r>
          <a:endParaRPr lang="ru-RU" sz="1600" kern="1200" dirty="0"/>
        </a:p>
      </dsp:txBody>
      <dsp:txXfrm>
        <a:off x="2491502" y="1077683"/>
        <a:ext cx="1087239" cy="2263135"/>
      </dsp:txXfrm>
    </dsp:sp>
    <dsp:sp modelId="{B5ADCC74-4B88-4C05-81CA-354E5218AC47}">
      <dsp:nvSpPr>
        <dsp:cNvPr id="0" name=""/>
        <dsp:cNvSpPr/>
      </dsp:nvSpPr>
      <dsp:spPr>
        <a:xfrm>
          <a:off x="3578741" y="1077683"/>
          <a:ext cx="1087239" cy="2263135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Развитие отраслей группы «Б» </a:t>
          </a:r>
          <a:endParaRPr lang="ru-RU" sz="1600" kern="1200" dirty="0"/>
        </a:p>
      </dsp:txBody>
      <dsp:txXfrm>
        <a:off x="3578741" y="1077683"/>
        <a:ext cx="1087239" cy="2263135"/>
      </dsp:txXfrm>
    </dsp:sp>
    <dsp:sp modelId="{3E09602F-CC48-4101-B39C-CA66F0F6A81F}">
      <dsp:nvSpPr>
        <dsp:cNvPr id="0" name=""/>
        <dsp:cNvSpPr/>
      </dsp:nvSpPr>
      <dsp:spPr>
        <a:xfrm>
          <a:off x="4665981" y="1077683"/>
          <a:ext cx="1087239" cy="2263135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Все население – активные строители социализма</a:t>
          </a:r>
          <a:endParaRPr lang="ru-RU" sz="1600" kern="1200" dirty="0"/>
        </a:p>
      </dsp:txBody>
      <dsp:txXfrm>
        <a:off x="4665981" y="1077683"/>
        <a:ext cx="1087239" cy="2263135"/>
      </dsp:txXfrm>
    </dsp:sp>
    <dsp:sp modelId="{09B618F6-0B72-4145-9E02-B5B4B41BD44D}">
      <dsp:nvSpPr>
        <dsp:cNvPr id="0" name=""/>
        <dsp:cNvSpPr/>
      </dsp:nvSpPr>
      <dsp:spPr>
        <a:xfrm>
          <a:off x="5753221" y="1077683"/>
          <a:ext cx="1087239" cy="226313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Более быстрый подъём благосостояния рабочих и крестьянских масс</a:t>
          </a:r>
          <a:endParaRPr lang="ru-RU" sz="1400" kern="1200" dirty="0"/>
        </a:p>
      </dsp:txBody>
      <dsp:txXfrm>
        <a:off x="5753221" y="1077683"/>
        <a:ext cx="1087239" cy="2263135"/>
      </dsp:txXfrm>
    </dsp:sp>
    <dsp:sp modelId="{653A5709-AA82-47D4-AE7D-CDA09684712E}">
      <dsp:nvSpPr>
        <dsp:cNvPr id="0" name=""/>
        <dsp:cNvSpPr/>
      </dsp:nvSpPr>
      <dsp:spPr>
        <a:xfrm>
          <a:off x="0" y="3340818"/>
          <a:ext cx="6840760" cy="251459"/>
        </a:xfrm>
        <a:prstGeom prst="rect">
          <a:avLst/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9" name="Рисунок 38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457200" y="261000"/>
            <a:ext cx="822960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8" name="Рисунок 77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457200" y="261000"/>
            <a:ext cx="822960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17" name="Рисунок 116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18" name="Рисунок 117"/>
          <p:cNvPicPr/>
          <p:nvPr/>
        </p:nvPicPr>
        <p:blipFill>
          <a:blip r:embed="rId2"/>
          <a:stretch/>
        </p:blipFill>
        <p:spPr>
          <a:xfrm>
            <a:off x="2079360" y="165456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61000"/>
            <a:ext cx="8229600" cy="5249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20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7321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14200"/>
            <a:ext cx="8229600" cy="1225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5456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732120"/>
            <a:ext cx="822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BD7DE-285C-4707-B59C-843973CB6825}" type="datetimeFigureOut">
              <a:rPr lang="ru-RU" smtClean="0"/>
              <a:t>08.04.2016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F0149-7A10-4DDD-82A3-0D212C72B41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4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Образец заголовка</a:t>
            </a:r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Шестой уровень структуры</a:t>
            </a:r>
            <a:endParaRPr/>
          </a:p>
          <a:p>
            <a:pPr marL="343080" indent="-342720">
              <a:lnSpc>
                <a:spcPct val="100000"/>
              </a:lnSpc>
              <a:buFont typeface="Arial"/>
              <a:buChar char="•"/>
            </a:pPr>
            <a:r>
              <a:rPr lang="ru-RU" sz="32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Седьмой уровень структурыОбразец текста</a:t>
            </a:r>
            <a:endParaRPr/>
          </a:p>
          <a:p>
            <a:pPr marL="743040" lvl="1" indent="-285480">
              <a:lnSpc>
                <a:spcPct val="100000"/>
              </a:lnSpc>
              <a:buFont typeface="Arial"/>
              <a:buChar char="–"/>
            </a:pPr>
            <a:r>
              <a:rPr lang="ru-RU" sz="28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Второй уровень</a:t>
            </a:r>
            <a:endParaRPr/>
          </a:p>
          <a:p>
            <a:pPr marL="1143000" lvl="2" indent="-228240">
              <a:lnSpc>
                <a:spcPct val="100000"/>
              </a:lnSpc>
              <a:buFont typeface="Arial"/>
              <a:buChar char="•"/>
            </a:pPr>
            <a:r>
              <a:rPr lang="ru-RU" sz="24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Третий уровень</a:t>
            </a:r>
            <a:endParaRPr/>
          </a:p>
          <a:p>
            <a:pPr marL="1600200" lvl="3" indent="-228240">
              <a:lnSpc>
                <a:spcPct val="100000"/>
              </a:lnSpc>
              <a:buFont typeface="Arial"/>
              <a:buChar char="–"/>
            </a:pPr>
            <a:r>
              <a:rPr lang="ru-RU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Четвертый уровень</a:t>
            </a:r>
            <a:endParaRPr/>
          </a:p>
          <a:p>
            <a:pPr marL="2057400" lvl="4" indent="-228240">
              <a:lnSpc>
                <a:spcPct val="100000"/>
              </a:lnSpc>
              <a:buFont typeface="Arial"/>
              <a:buChar char="»"/>
            </a:pPr>
            <a:r>
              <a:rPr lang="ru-RU" sz="200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Пятый уровень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ru-RU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1.4.16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413CD307-7645-4D36-9893-89437E8F5B12}" type="slidenum">
              <a:rPr lang="ru-RU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78"/>
          <p:cNvPicPr/>
          <p:nvPr/>
        </p:nvPicPr>
        <p:blipFill>
          <a:blip r:embed="rId14"/>
          <a:stretch/>
        </p:blipFill>
        <p:spPr>
          <a:xfrm>
            <a:off x="0" y="0"/>
            <a:ext cx="9143640" cy="6858000"/>
          </a:xfrm>
          <a:prstGeom prst="rect">
            <a:avLst/>
          </a:prstGeom>
          <a:ln>
            <a:noFill/>
          </a:ln>
        </p:spPr>
      </p:pic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61000"/>
            <a:ext cx="8229600" cy="1132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320" spc="-1">
                <a:latin typeface="Arial"/>
              </a:rPr>
              <a:t>Для правки текста заголовка щёлкните мышью</a:t>
            </a:r>
            <a:endParaRPr/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54560"/>
            <a:ext cx="822960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3150" spc="-1">
                <a:latin typeface="Arial"/>
              </a:rPr>
              <a:t>Для правки структуры щёлкните мышью</a:t>
            </a:r>
            <a:endParaRPr/>
          </a:p>
          <a:p>
            <a:pPr marL="864000" lvl="1" indent="-324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2760" spc="-1">
                <a:latin typeface="Arial"/>
              </a:rPr>
              <a:t>Второй уровень структуры</a:t>
            </a:r>
            <a:endParaRPr/>
          </a:p>
          <a:p>
            <a:pPr marL="1296000" lvl="2" indent="-288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2360" spc="-1">
                <a:latin typeface="Arial"/>
              </a:rPr>
              <a:t>Третий уровень структуры</a:t>
            </a:r>
            <a:endParaRPr/>
          </a:p>
          <a:p>
            <a:pPr marL="1728000" lvl="3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970" spc="-1">
                <a:latin typeface="Arial"/>
              </a:rPr>
              <a:t>Четвёртый уровень структуры</a:t>
            </a:r>
            <a:endParaRPr/>
          </a:p>
          <a:p>
            <a:pPr marL="2160000" lvl="4" indent="-216000">
              <a:buClr>
                <a:srgbClr val="FFFFFF"/>
              </a:buClr>
              <a:buSzPct val="75000"/>
              <a:buFont typeface="StarSymbol"/>
              <a:buChar char=""/>
            </a:pPr>
            <a:r>
              <a:rPr lang="ru-RU" sz="1970" spc="-1">
                <a:latin typeface="Arial"/>
              </a:rPr>
              <a:t>Пятый уровень структуры</a:t>
            </a:r>
            <a:endParaRPr/>
          </a:p>
          <a:p>
            <a:pPr marL="2592000" lvl="5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970" spc="-1">
                <a:latin typeface="Arial"/>
              </a:rPr>
              <a:t>Шестой уровень структуры</a:t>
            </a:r>
            <a:endParaRPr/>
          </a:p>
          <a:p>
            <a:pPr marL="3024000" lvl="6" indent="-216000">
              <a:buClr>
                <a:srgbClr val="FFFFFF"/>
              </a:buClr>
              <a:buSzPct val="45000"/>
              <a:buFont typeface="StarSymbol"/>
              <a:buChar char=""/>
            </a:pPr>
            <a:r>
              <a:rPr lang="ru-RU" sz="1970" spc="-1">
                <a:latin typeface="Arial"/>
              </a:rPr>
              <a:t>Седьмой уровень структуры</a:t>
            </a:r>
            <a:endParaRPr/>
          </a:p>
        </p:txBody>
      </p:sp>
      <p:sp>
        <p:nvSpPr>
          <p:cNvPr id="82" name="PlaceHolder 3"/>
          <p:cNvSpPr>
            <a:spLocks noGrp="1"/>
          </p:cNvSpPr>
          <p:nvPr>
            <p:ph type="dt"/>
          </p:nvPr>
        </p:nvSpPr>
        <p:spPr>
          <a:xfrm>
            <a:off x="45720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spc="-1">
                <a:solidFill>
                  <a:srgbClr val="FFFFFF"/>
                </a:solidFill>
                <a:latin typeface="Times New Roman"/>
              </a:rPr>
              <a:t>&lt;дата/время&gt;</a:t>
            </a:r>
            <a:endParaRPr/>
          </a:p>
        </p:txBody>
      </p:sp>
      <p:sp>
        <p:nvSpPr>
          <p:cNvPr id="83" name="PlaceHolder 4"/>
          <p:cNvSpPr>
            <a:spLocks noGrp="1"/>
          </p:cNvSpPr>
          <p:nvPr>
            <p:ph type="ftr"/>
          </p:nvPr>
        </p:nvSpPr>
        <p:spPr>
          <a:xfrm>
            <a:off x="3126600" y="6247080"/>
            <a:ext cx="2898360" cy="47232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ru-RU" sz="1400" spc="-1">
                <a:solidFill>
                  <a:srgbClr val="FFFFFF"/>
                </a:solidFill>
                <a:latin typeface="Times New Roman"/>
              </a:rPr>
              <a:t>&lt;нижний колонтитул&gt;</a:t>
            </a:r>
            <a:endParaRPr/>
          </a:p>
        </p:txBody>
      </p:sp>
      <p:sp>
        <p:nvSpPr>
          <p:cNvPr id="84" name="PlaceHolder 5"/>
          <p:cNvSpPr>
            <a:spLocks noGrp="1"/>
          </p:cNvSpPr>
          <p:nvPr>
            <p:ph type="sldNum"/>
          </p:nvPr>
        </p:nvSpPr>
        <p:spPr>
          <a:xfrm>
            <a:off x="6555600" y="6247080"/>
            <a:ext cx="2130120" cy="47232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81C9DA57-4B4C-4D09-A069-0314800D7BCF}" type="slidenum">
              <a:rPr lang="ru-RU" sz="1400" spc="-1">
                <a:solidFill>
                  <a:srgbClr val="FFFFFF"/>
                </a:solidFill>
                <a:latin typeface="Times New Roman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9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266400" y="144000"/>
            <a:ext cx="8229600" cy="1132200"/>
          </a:xfrm>
          <a:prstGeom prst="rect">
            <a:avLst/>
          </a:prstGeom>
          <a:noFill/>
          <a:ln>
            <a:solidFill>
              <a:srgbClr val="FFD320"/>
            </a:solidFill>
          </a:ln>
        </p:spPr>
        <p:txBody>
          <a:bodyPr lIns="0" tIns="0" rIns="0" bIns="0" anchor="ctr"/>
          <a:lstStyle/>
          <a:p>
            <a:pPr algn="ctr"/>
            <a:r>
              <a:rPr lang="ru-RU" sz="4320" spc="-1" dirty="0">
                <a:latin typeface="Arial"/>
              </a:rPr>
              <a:t>Индустриализация в СССР</a:t>
            </a:r>
            <a:endParaRPr dirty="0"/>
          </a:p>
        </p:txBody>
      </p:sp>
      <p:sp>
        <p:nvSpPr>
          <p:cNvPr id="120" name="TextShape 2"/>
          <p:cNvSpPr txBox="1"/>
          <p:nvPr/>
        </p:nvSpPr>
        <p:spPr>
          <a:xfrm>
            <a:off x="457200" y="1654560"/>
            <a:ext cx="8229600" cy="3977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/>
          </a:p>
        </p:txBody>
      </p:sp>
      <p:pic>
        <p:nvPicPr>
          <p:cNvPr id="121" name="Picture 3"/>
          <p:cNvPicPr/>
          <p:nvPr/>
        </p:nvPicPr>
        <p:blipFill>
          <a:blip r:embed="rId2"/>
          <a:stretch/>
        </p:blipFill>
        <p:spPr>
          <a:xfrm>
            <a:off x="2189985" y="1399232"/>
            <a:ext cx="6336320" cy="4779137"/>
          </a:xfrm>
          <a:prstGeom prst="rect">
            <a:avLst/>
          </a:prstGeom>
          <a:ln>
            <a:noFill/>
          </a:ln>
        </p:spPr>
      </p:pic>
      <p:sp>
        <p:nvSpPr>
          <p:cNvPr id="2" name="Вертикальный свиток 1"/>
          <p:cNvSpPr/>
          <p:nvPr/>
        </p:nvSpPr>
        <p:spPr>
          <a:xfrm>
            <a:off x="0" y="2204864"/>
            <a:ext cx="2123728" cy="3960440"/>
          </a:xfrm>
          <a:prstGeom prst="verticalScroll">
            <a:avLst/>
          </a:prstGeom>
          <a:solidFill>
            <a:schemeClr val="bg2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6400" y="2852936"/>
            <a:ext cx="1641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Как удалось СССР из аграрной страны стать индустриальной державой?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6178369"/>
            <a:ext cx="81468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Карта индустриализации СССР. На панно размером почти в 30 кв. м. и весом 3,5 тонны — леса, поля и реки из самоцветов, а драгоценными камнями помечены великие стройки. Карта засияла в 1937 году на выставке в Париже.</a:t>
            </a:r>
          </a:p>
          <a:p>
            <a:pPr algn="ctr"/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7398"/>
            <a:ext cx="4932363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6" y="4941168"/>
            <a:ext cx="780013" cy="585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2" grpId="0" animBg="1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41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1189604"/>
            <a:ext cx="2808312" cy="223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32-конечная звезда 5"/>
          <p:cNvSpPr/>
          <p:nvPr/>
        </p:nvSpPr>
        <p:spPr>
          <a:xfrm>
            <a:off x="5183560" y="1196752"/>
            <a:ext cx="3960440" cy="3816424"/>
          </a:xfrm>
          <a:prstGeom prst="star32">
            <a:avLst>
              <a:gd name="adj" fmla="val 46662"/>
            </a:avLst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5580112" y="1857704"/>
            <a:ext cx="3466728" cy="2494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b="1" kern="0" dirty="0" smtClean="0"/>
              <a:t>В августе 1935 г. горняк Алексей Стаханов вырубил за смену </a:t>
            </a:r>
          </a:p>
          <a:p>
            <a:pPr algn="ctr"/>
            <a:r>
              <a:rPr lang="ru-RU" b="1" kern="0" dirty="0" smtClean="0"/>
              <a:t>102 т угля вместо 7 т по норме. </a:t>
            </a:r>
          </a:p>
          <a:p>
            <a:pPr algn="ctr"/>
            <a:r>
              <a:rPr lang="ru-RU" b="1" kern="0" dirty="0" smtClean="0"/>
              <a:t>Почин Стаханова подхватили другие шахтёры, он распространился во многих отраслях промышленности.</a:t>
            </a:r>
          </a:p>
          <a:p>
            <a:pPr algn="ctr"/>
            <a:endParaRPr lang="ru-RU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6" y="-99392"/>
            <a:ext cx="8510587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02" y="864221"/>
            <a:ext cx="4248472" cy="307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36290"/>
            <a:ext cx="3737992" cy="279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18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622512"/>
          </a:xfrm>
        </p:spPr>
        <p:txBody>
          <a:bodyPr/>
          <a:lstStyle/>
          <a:p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«Стахановское движение»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2708920"/>
            <a:ext cx="4399919" cy="247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7399" y="620688"/>
            <a:ext cx="58326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массовое движение последователей А. Г. Стаханова в СССР, новаторов социалистического производства — рабочих, колхозников, инженерно-технических работников, многократно превышавших установленные нормы производства.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02820"/>
            <a:ext cx="1333016" cy="1829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2276872"/>
            <a:ext cx="4248472" cy="313932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rgbClr val="C00000"/>
                </a:solidFill>
              </a:rPr>
              <a:t>Известные стахановцы:</a:t>
            </a:r>
          </a:p>
          <a:p>
            <a:r>
              <a:rPr lang="ru-RU" sz="1400" dirty="0" smtClean="0"/>
              <a:t>Прасковья </a:t>
            </a:r>
            <a:r>
              <a:rPr lang="ru-RU" sz="1400" dirty="0" err="1"/>
              <a:t>Анге́лина</a:t>
            </a:r>
            <a:r>
              <a:rPr lang="ru-RU" sz="1400" dirty="0"/>
              <a:t> — в сельском хозяйстве.</a:t>
            </a:r>
          </a:p>
          <a:p>
            <a:r>
              <a:rPr lang="ru-RU" sz="1400" dirty="0"/>
              <a:t>Александр Бусыгин — в автомобильной промышленности.</a:t>
            </a:r>
          </a:p>
          <a:p>
            <a:r>
              <a:rPr lang="ru-RU" sz="1400" dirty="0"/>
              <a:t>Макар </a:t>
            </a:r>
            <a:r>
              <a:rPr lang="ru-RU" sz="1400" dirty="0" err="1"/>
              <a:t>Мазай</a:t>
            </a:r>
            <a:r>
              <a:rPr lang="ru-RU" sz="1400" dirty="0"/>
              <a:t> — в металлургии.</a:t>
            </a:r>
          </a:p>
          <a:p>
            <a:r>
              <a:rPr lang="ru-RU" sz="1400" dirty="0"/>
              <a:t>Иван Гудов — в станкостроительной промышленности.</a:t>
            </a:r>
          </a:p>
          <a:p>
            <a:r>
              <a:rPr lang="ru-RU" sz="1400" dirty="0"/>
              <a:t>Пётр Кривонос и Клавдия Королёва — на железнодорожном транспорте.</a:t>
            </a:r>
          </a:p>
          <a:p>
            <a:r>
              <a:rPr lang="ru-RU" sz="1400" dirty="0" err="1"/>
              <a:t>Илларий</a:t>
            </a:r>
            <a:r>
              <a:rPr lang="ru-RU" sz="1400" dirty="0"/>
              <a:t> </a:t>
            </a:r>
            <a:r>
              <a:rPr lang="ru-RU" sz="1400" dirty="0" err="1"/>
              <a:t>Кавчук</a:t>
            </a:r>
            <a:r>
              <a:rPr lang="ru-RU" sz="1400" dirty="0"/>
              <a:t> — в угольной промышленности.</a:t>
            </a:r>
          </a:p>
          <a:p>
            <a:r>
              <a:rPr lang="ru-RU" sz="1400" dirty="0"/>
              <a:t>Николай </a:t>
            </a:r>
            <a:r>
              <a:rPr lang="ru-RU" sz="1400" dirty="0" err="1"/>
              <a:t>Сметанин</a:t>
            </a:r>
            <a:r>
              <a:rPr lang="ru-RU" sz="1400" dirty="0"/>
              <a:t> — в обувной промышленности.</a:t>
            </a:r>
          </a:p>
          <a:p>
            <a:r>
              <a:rPr lang="ru-RU" sz="1400" dirty="0"/>
              <a:t>Евдокия и Мария Виноградовы — в текстильной промышленности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6235614" y="5093027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«Стахановцы» </a:t>
            </a:r>
            <a:r>
              <a:rPr lang="ru-RU" dirty="0" err="1" smtClean="0"/>
              <a:t>А.Дейнека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99" y="5549006"/>
            <a:ext cx="1414463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2231740" y="5799249"/>
            <a:ext cx="6192688" cy="694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2800" kern="0" dirty="0" smtClean="0">
                <a:solidFill>
                  <a:schemeClr val="bg1"/>
                </a:solidFill>
              </a:rPr>
              <a:t>Как можно охарактеризовать психологию строителей пятилеток?</a:t>
            </a:r>
          </a:p>
        </p:txBody>
      </p:sp>
    </p:spTree>
    <p:extLst>
      <p:ext uri="{BB962C8B-B14F-4D97-AF65-F5344CB8AC3E}">
        <p14:creationId xmlns:p14="http://schemas.microsoft.com/office/powerpoint/2010/main" val="403723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0"/>
            <a:ext cx="4896544" cy="62251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Работа с документом</a:t>
            </a:r>
            <a:endParaRPr lang="ru-RU" sz="2400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79512" y="1340768"/>
            <a:ext cx="8640960" cy="3977280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chemeClr val="bg2"/>
                </a:solidFill>
              </a:rPr>
              <a:t>1. К 1926 году были в основном восстановлены легкая и пищевая промышленность, но тяжелая индустрия не достигла уровня 1913 года. В 1928 году вся страна за день выпускала 2 грузовика и 3 трактора. За рубежом закупали около четверти текстильного оборудования, более половины паровых турбин. По производству промышленной продукции на душу населения СССР отставал от передовых стран Запада в 5-30 раз.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2. Сталин говорил “мы отстали от передовых стран на 50-100лет. Мы должны пробежать это расстояние в 10 лет…либо нас сомнут”.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3. На пленуме ЦК ВКП (б) в 1928 году отмечалось “Тяжелая индустрия и производство средств производства являются основным ключом социалистического преобразования всего народного хозяйства, в том числе и сельского хозяйства”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4. В 1927 году между СССР и Великобританией разгорелся конфликт по поводу помощи, оказываемой английским горнякам со стороны СССР. Англия обвинила СССР во вмешательстве во внутренние дела и разорвала с ним дипломатические отношения. В 1927 году в Варшаве был убит советский полномочный представитель Войков. В 1927 году Франция потребовала отозвать советского посла Раковского.</a:t>
            </a:r>
          </a:p>
          <a:p>
            <a:pPr algn="just"/>
            <a:r>
              <a:rPr lang="ru-RU" dirty="0" smtClean="0">
                <a:solidFill>
                  <a:schemeClr val="bg2"/>
                </a:solidFill>
              </a:rPr>
              <a:t>Все эти разрозненные события советское государство расценило как заговор “империалистических держав” против СССР, целью которого является война.</a:t>
            </a:r>
          </a:p>
          <a:p>
            <a:pPr algn="just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021288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Какие причины делали индустриализацию необходимой?</a:t>
            </a:r>
          </a:p>
          <a:p>
            <a:pPr algn="ctr"/>
            <a:r>
              <a:rPr lang="ru-RU" b="1" dirty="0">
                <a:solidFill>
                  <a:srgbClr val="FFC000"/>
                </a:solidFill>
              </a:rPr>
              <a:t>Каковы могли быть ее объективные цели?</a:t>
            </a:r>
          </a:p>
        </p:txBody>
      </p:sp>
    </p:spTree>
    <p:extLst>
      <p:ext uri="{BB962C8B-B14F-4D97-AF65-F5344CB8AC3E}">
        <p14:creationId xmlns:p14="http://schemas.microsoft.com/office/powerpoint/2010/main" val="3747526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36883"/>
            <a:ext cx="2736304" cy="199154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 prstMaterial="matte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1857" y="-117060"/>
            <a:ext cx="29332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Кроссворд</a:t>
            </a:r>
            <a:endParaRPr lang="ru-RU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790645"/>
              </p:ext>
            </p:extLst>
          </p:nvPr>
        </p:nvGraphicFramePr>
        <p:xfrm>
          <a:off x="251520" y="404664"/>
          <a:ext cx="5208240" cy="40233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  <a:gridCol w="325515"/>
              </a:tblGrid>
              <a:tr h="315809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bg2"/>
                          </a:solidFill>
                        </a:rPr>
                        <a:t>3</a:t>
                      </a:r>
                      <a:endParaRPr lang="ru-RU" b="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bg2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/>
                          </a:solidFill>
                        </a:rPr>
                        <a:t>2</a:t>
                      </a:r>
                      <a:endParaRPr lang="ru-RU" b="1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2"/>
                          </a:solidFill>
                        </a:rPr>
                        <a:t>5</a:t>
                      </a:r>
                      <a:endParaRPr lang="ru-RU" b="1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12700" cmpd="sng">
                      <a:noFill/>
                    </a:lnB>
                    <a:solidFill>
                      <a:srgbClr val="FFC000"/>
                    </a:solidFill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580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4487" y="4437112"/>
            <a:ext cx="9036495" cy="2585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Вопросы:</a:t>
            </a:r>
          </a:p>
          <a:p>
            <a:r>
              <a:rPr lang="ru-RU" sz="1600" dirty="0" smtClean="0"/>
              <a:t>1.Общественный строй, воплощающий принципы справедливости, свободы и равенства.</a:t>
            </a:r>
          </a:p>
          <a:p>
            <a:r>
              <a:rPr lang="ru-RU" sz="1600" dirty="0"/>
              <a:t>2. </a:t>
            </a:r>
            <a:r>
              <a:rPr lang="ru-RU" sz="1600" dirty="0" smtClean="0"/>
              <a:t>Подразделение </a:t>
            </a:r>
            <a:r>
              <a:rPr lang="ru-RU" sz="1600" dirty="0"/>
              <a:t>НКВД СССР</a:t>
            </a:r>
            <a:r>
              <a:rPr lang="ru-RU" sz="1600" dirty="0" smtClean="0"/>
              <a:t>, </a:t>
            </a:r>
            <a:r>
              <a:rPr lang="ru-RU" sz="1600" dirty="0"/>
              <a:t>осуществлявшее руководство местами массового принудительного заключения и содержания в 1930—1956 годах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3. </a:t>
            </a:r>
            <a:r>
              <a:rPr lang="ru-RU" sz="1600" dirty="0" smtClean="0"/>
              <a:t>Крупная </a:t>
            </a:r>
            <a:r>
              <a:rPr lang="ru-RU" sz="1600" dirty="0"/>
              <a:t>гидроэлектростанция юга </a:t>
            </a:r>
            <a:r>
              <a:rPr lang="ru-RU" sz="1600" dirty="0" smtClean="0"/>
              <a:t>Украины, построенная в 1 пятилетку</a:t>
            </a:r>
          </a:p>
          <a:p>
            <a:r>
              <a:rPr lang="ru-RU" sz="1600" dirty="0"/>
              <a:t>4. </a:t>
            </a:r>
            <a:r>
              <a:rPr lang="ru-RU" sz="1600" dirty="0" smtClean="0"/>
              <a:t>Новатор </a:t>
            </a:r>
            <a:r>
              <a:rPr lang="ru-RU" sz="1600" dirty="0"/>
              <a:t>угольной промышленности, основоположник </a:t>
            </a:r>
            <a:r>
              <a:rPr lang="ru-RU" sz="1600" dirty="0" smtClean="0"/>
              <a:t>движения за перевыполнение социалистических планов на производстве</a:t>
            </a:r>
          </a:p>
          <a:p>
            <a:r>
              <a:rPr lang="ru-RU" sz="1600" dirty="0"/>
              <a:t>5. </a:t>
            </a:r>
            <a:r>
              <a:rPr lang="ru-RU" sz="1600" dirty="0" smtClean="0"/>
              <a:t>Промышленное </a:t>
            </a:r>
            <a:r>
              <a:rPr lang="ru-RU" sz="1600" dirty="0"/>
              <a:t>предприятие, обрабатывающее сырье машинным </a:t>
            </a:r>
            <a:r>
              <a:rPr lang="ru-RU" sz="1600" dirty="0" smtClean="0"/>
              <a:t>способом, к концу 2 пятилетки их было в СССР около 3500</a:t>
            </a:r>
          </a:p>
          <a:p>
            <a:r>
              <a:rPr lang="ru-RU" sz="1600" dirty="0" smtClean="0"/>
              <a:t>6.Превышение спроса над предложением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364088" y="2492896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Если вы правильно решите кроссворд, то по </a:t>
            </a:r>
            <a:r>
              <a:rPr lang="ru-RU" dirty="0">
                <a:solidFill>
                  <a:srgbClr val="FFC000"/>
                </a:solidFill>
              </a:rPr>
              <a:t>горизонтали </a:t>
            </a:r>
            <a:r>
              <a:rPr lang="ru-RU" dirty="0" smtClean="0">
                <a:solidFill>
                  <a:srgbClr val="FFC000"/>
                </a:solidFill>
              </a:rPr>
              <a:t>получите процесс </a:t>
            </a:r>
            <a:r>
              <a:rPr lang="ru-RU" dirty="0">
                <a:solidFill>
                  <a:srgbClr val="FFC000"/>
                </a:solidFill>
              </a:rPr>
              <a:t>создания крупного машинного производства во всех отраслях народного хозяйства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4138" y="1124744"/>
            <a:ext cx="2983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Ц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Л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З</a:t>
            </a:r>
          </a:p>
          <a:p>
            <a:r>
              <a:rPr lang="ru-RU" sz="2400" dirty="0" smtClean="0"/>
              <a:t>М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216577" y="1863407"/>
            <a:ext cx="2469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</a:t>
            </a:r>
          </a:p>
          <a:p>
            <a:r>
              <a:rPr lang="ru-RU" sz="2400" dirty="0" smtClean="0"/>
              <a:t>У</a:t>
            </a:r>
          </a:p>
          <a:p>
            <a:r>
              <a:rPr lang="ru-RU" sz="2400" dirty="0" smtClean="0"/>
              <a:t>Л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Г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77480" y="743793"/>
            <a:ext cx="38215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Е</a:t>
            </a:r>
          </a:p>
          <a:p>
            <a:r>
              <a:rPr lang="ru-RU" sz="2400" dirty="0" smtClean="0"/>
              <a:t>П</a:t>
            </a:r>
          </a:p>
          <a:p>
            <a:r>
              <a:rPr lang="ru-RU" sz="2400" dirty="0" smtClean="0"/>
              <a:t>Р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Г</a:t>
            </a:r>
          </a:p>
          <a:p>
            <a:r>
              <a:rPr lang="ru-RU" sz="2400" dirty="0" smtClean="0"/>
              <a:t>Э</a:t>
            </a:r>
          </a:p>
          <a:p>
            <a:r>
              <a:rPr lang="ru-RU" sz="2400" dirty="0" smtClean="0"/>
              <a:t>С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795121" y="1494076"/>
            <a:ext cx="50405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</a:t>
            </a:r>
          </a:p>
          <a:p>
            <a:r>
              <a:rPr lang="ru-RU" sz="2400" dirty="0" smtClean="0"/>
              <a:t>Т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Х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Н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В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96816" y="2220773"/>
            <a:ext cx="360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</a:t>
            </a:r>
          </a:p>
          <a:p>
            <a:r>
              <a:rPr lang="ru-RU" sz="2400" dirty="0" smtClean="0"/>
              <a:t>А</a:t>
            </a:r>
          </a:p>
          <a:p>
            <a:r>
              <a:rPr lang="ru-RU" sz="2400" dirty="0" smtClean="0"/>
              <a:t>В</a:t>
            </a:r>
          </a:p>
          <a:p>
            <a:r>
              <a:rPr lang="ru-RU" sz="2400" dirty="0" smtClean="0"/>
              <a:t>О</a:t>
            </a:r>
          </a:p>
          <a:p>
            <a:r>
              <a:rPr lang="ru-RU" sz="2400" dirty="0" smtClean="0"/>
              <a:t>Д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427984" y="743445"/>
            <a:ext cx="4933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</a:t>
            </a:r>
          </a:p>
          <a:p>
            <a:r>
              <a:rPr lang="ru-RU" sz="2400" dirty="0" smtClean="0"/>
              <a:t>Е</a:t>
            </a:r>
          </a:p>
          <a:p>
            <a:r>
              <a:rPr lang="ru-RU" sz="2400" dirty="0" smtClean="0"/>
              <a:t>Ф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Ц</a:t>
            </a:r>
          </a:p>
          <a:p>
            <a:r>
              <a:rPr lang="ru-RU" sz="2400" dirty="0" smtClean="0"/>
              <a:t>И</a:t>
            </a:r>
          </a:p>
          <a:p>
            <a:r>
              <a:rPr lang="ru-RU" sz="2400" dirty="0" smtClean="0"/>
              <a:t>Т</a:t>
            </a: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49559" y="2218674"/>
            <a:ext cx="818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 Д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576467" y="221386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 Т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2462123" y="2228515"/>
            <a:ext cx="2354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54553" y="2211427"/>
            <a:ext cx="98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Л И</a:t>
            </a:r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174774" y="2210603"/>
            <a:ext cx="271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4706423" y="2208169"/>
            <a:ext cx="802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 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3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9"/>
          <p:cNvPicPr/>
          <p:nvPr/>
        </p:nvPicPr>
        <p:blipFill>
          <a:blip r:embed="rId2"/>
          <a:stretch/>
        </p:blipFill>
        <p:spPr>
          <a:xfrm>
            <a:off x="70917" y="861086"/>
            <a:ext cx="5724424" cy="3843240"/>
          </a:xfrm>
          <a:prstGeom prst="rect">
            <a:avLst/>
          </a:prstGeom>
          <a:ln>
            <a:noFill/>
          </a:ln>
        </p:spPr>
      </p:pic>
      <p:sp>
        <p:nvSpPr>
          <p:cNvPr id="123" name="TextShape 1"/>
          <p:cNvSpPr txBox="1"/>
          <p:nvPr/>
        </p:nvSpPr>
        <p:spPr>
          <a:xfrm>
            <a:off x="4031904" y="1934883"/>
            <a:ext cx="1224000" cy="40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/>
              </a:rPr>
              <a:t>РККА</a:t>
            </a:r>
            <a:endParaRPr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24" name="Рисунок 123"/>
          <p:cNvPicPr/>
          <p:nvPr/>
        </p:nvPicPr>
        <p:blipFill>
          <a:blip r:embed="rId3"/>
          <a:stretch/>
        </p:blipFill>
        <p:spPr>
          <a:xfrm>
            <a:off x="1222973" y="935265"/>
            <a:ext cx="3420312" cy="931680"/>
          </a:xfrm>
          <a:prstGeom prst="rect">
            <a:avLst/>
          </a:prstGeom>
          <a:ln>
            <a:noFill/>
          </a:ln>
        </p:spPr>
      </p:pic>
      <p:sp>
        <p:nvSpPr>
          <p:cNvPr id="125" name="TextShape 2"/>
          <p:cNvSpPr txBox="1"/>
          <p:nvPr/>
        </p:nvSpPr>
        <p:spPr>
          <a:xfrm>
            <a:off x="1442341" y="1151625"/>
            <a:ext cx="3600160" cy="7153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000" b="1" spc="-1" dirty="0">
                <a:solidFill>
                  <a:schemeClr val="bg2"/>
                </a:solidFill>
                <a:latin typeface="Arial"/>
              </a:rPr>
              <a:t>Культурная революция</a:t>
            </a:r>
            <a:endParaRPr sz="2000" dirty="0">
              <a:solidFill>
                <a:schemeClr val="bg2"/>
              </a:solidFill>
            </a:endParaRPr>
          </a:p>
        </p:txBody>
      </p:sp>
      <p:sp>
        <p:nvSpPr>
          <p:cNvPr id="126" name="TextShape 3"/>
          <p:cNvSpPr txBox="1"/>
          <p:nvPr/>
        </p:nvSpPr>
        <p:spPr>
          <a:xfrm>
            <a:off x="2374075" y="2245591"/>
            <a:ext cx="1368000" cy="402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2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/>
              </a:rPr>
              <a:t>кадры</a:t>
            </a:r>
            <a:endParaRPr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7" name="CustomShape 4"/>
          <p:cNvSpPr/>
          <p:nvPr/>
        </p:nvSpPr>
        <p:spPr>
          <a:xfrm rot="20893812">
            <a:off x="3418075" y="2275777"/>
            <a:ext cx="648000" cy="216000"/>
          </a:xfrm>
          <a:custGeom>
            <a:avLst/>
            <a:gdLst/>
            <a:ahLst/>
            <a:cxnLst/>
            <a:rect l="0" t="0" r="r" b="b"/>
            <a:pathLst>
              <a:path w="1801" h="602">
                <a:moveTo>
                  <a:pt x="0" y="150"/>
                </a:moveTo>
                <a:lnTo>
                  <a:pt x="1350" y="150"/>
                </a:lnTo>
                <a:lnTo>
                  <a:pt x="1350" y="0"/>
                </a:lnTo>
                <a:lnTo>
                  <a:pt x="1800" y="300"/>
                </a:lnTo>
                <a:lnTo>
                  <a:pt x="1350" y="601"/>
                </a:lnTo>
                <a:lnTo>
                  <a:pt x="1350" y="450"/>
                </a:lnTo>
                <a:lnTo>
                  <a:pt x="0" y="450"/>
                </a:lnTo>
                <a:lnTo>
                  <a:pt x="0" y="150"/>
                </a:lnTo>
              </a:path>
            </a:pathLst>
          </a:custGeom>
          <a:solidFill>
            <a:srgbClr val="729FCF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CustomShape 5"/>
          <p:cNvSpPr/>
          <p:nvPr/>
        </p:nvSpPr>
        <p:spPr>
          <a:xfrm>
            <a:off x="323528" y="2738260"/>
            <a:ext cx="625882" cy="54672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10797" y="0"/>
                </a:moveTo>
                <a:lnTo>
                  <a:pt x="8278" y="8256"/>
                </a:lnTo>
                <a:lnTo>
                  <a:pt x="0" y="8256"/>
                </a:lnTo>
                <a:lnTo>
                  <a:pt x="6722" y="13405"/>
                </a:lnTo>
                <a:lnTo>
                  <a:pt x="4198" y="21600"/>
                </a:lnTo>
                <a:lnTo>
                  <a:pt x="10797" y="16580"/>
                </a:lnTo>
                <a:lnTo>
                  <a:pt x="17401" y="21600"/>
                </a:lnTo>
                <a:lnTo>
                  <a:pt x="14878" y="13405"/>
                </a:lnTo>
                <a:lnTo>
                  <a:pt x="21600" y="8256"/>
                </a:lnTo>
                <a:lnTo>
                  <a:pt x="13321" y="8256"/>
                </a:lnTo>
                <a:lnTo>
                  <a:pt x="10797" y="0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Прямоугольник 1"/>
          <p:cNvSpPr/>
          <p:nvPr/>
        </p:nvSpPr>
        <p:spPr>
          <a:xfrm>
            <a:off x="5714751" y="1043445"/>
            <a:ext cx="27952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государство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04851" y="1558235"/>
            <a:ext cx="28682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металлургия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1664" y="1999040"/>
            <a:ext cx="36520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машиностроение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4196" y="2771070"/>
            <a:ext cx="21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2"/>
                </a:solidFill>
              </a:rPr>
              <a:t>1</a:t>
            </a:r>
            <a:endParaRPr lang="ru-RU" sz="2800" b="1" dirty="0">
              <a:solidFill>
                <a:schemeClr val="bg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29470" y="3477147"/>
            <a:ext cx="21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9289" y="3574356"/>
            <a:ext cx="125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75165" y="3570672"/>
            <a:ext cx="216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4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8483" y="3691966"/>
            <a:ext cx="309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5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29470" y="3178702"/>
            <a:ext cx="1512951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транспорт</a:t>
            </a:r>
            <a:endParaRPr lang="ru-RU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1664" y="2476650"/>
            <a:ext cx="25411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 энергетика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04851" y="2917092"/>
            <a:ext cx="322395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5. добыча сырья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7" b="20358"/>
          <a:stretch/>
        </p:blipFill>
        <p:spPr bwMode="auto">
          <a:xfrm>
            <a:off x="70917" y="4310592"/>
            <a:ext cx="5724424" cy="7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43608" y="260648"/>
            <a:ext cx="7344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Схема «Построение социализма в СССР»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4877" y="4326551"/>
            <a:ext cx="3349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индустриализация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5" name="Штриховая стрелка вправо 14"/>
          <p:cNvSpPr/>
          <p:nvPr/>
        </p:nvSpPr>
        <p:spPr>
          <a:xfrm>
            <a:off x="4572000" y="4492057"/>
            <a:ext cx="864096" cy="120271"/>
          </a:xfrm>
          <a:prstGeom prst="striped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95629" y="3284984"/>
            <a:ext cx="1224118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1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крестьянство</a:t>
            </a:r>
            <a:endParaRPr lang="ru-RU" sz="1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7" name="Стрелка вправо с вырезом 16"/>
          <p:cNvSpPr/>
          <p:nvPr/>
        </p:nvSpPr>
        <p:spPr>
          <a:xfrm rot="19440963">
            <a:off x="1267341" y="2823052"/>
            <a:ext cx="902072" cy="19922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/>
      <p:bldP spid="125" grpId="0"/>
      <p:bldP spid="126" grpId="0"/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283968" y="1988840"/>
            <a:ext cx="4690864" cy="453650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«Задержать темпы – значит отстать. А отсталых бьют. Но мы не хотим оказаться битыми. Мы отстали от передовых стран на 50-100 лет. Мы должны пробежать это расстояние в 10 лет. Либо мы сделаем это. Либо нас сомнут.»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404664"/>
            <a:ext cx="91342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Прав ли был </a:t>
            </a:r>
            <a:r>
              <a:rPr lang="ru-RU" sz="5400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И.В.Сталин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?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t="9133" r="61629" b="33630"/>
          <a:stretch/>
        </p:blipFill>
        <p:spPr bwMode="auto">
          <a:xfrm>
            <a:off x="899592" y="2348880"/>
            <a:ext cx="2648932" cy="3271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44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0"/>
            <a:ext cx="8229600" cy="692696"/>
          </a:xfrm>
        </p:spPr>
        <p:txBody>
          <a:bodyPr/>
          <a:lstStyle/>
          <a:p>
            <a:r>
              <a:rPr lang="ru-RU" sz="4000" dirty="0" smtClean="0">
                <a:solidFill>
                  <a:schemeClr val="bg1"/>
                </a:solidFill>
              </a:rPr>
              <a:t>Индустриализация -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79512" y="1103548"/>
            <a:ext cx="3168352" cy="792088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это процесс создания крупного машинного производства во всех отраслях народного хозяйства и в первую очередь в промышленности.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82577314"/>
              </p:ext>
            </p:extLst>
          </p:nvPr>
        </p:nvGraphicFramePr>
        <p:xfrm>
          <a:off x="2411760" y="1700808"/>
          <a:ext cx="6360368" cy="42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635896" y="126876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Задачи индустриализации: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73263"/>
            <a:ext cx="2664296" cy="375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824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Graphic spid="4" grpId="0">
        <p:bldAsOne/>
      </p:bldGraphic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9739"/>
            <a:ext cx="6048672" cy="864096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Источники индустриализации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3416814" cy="455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74419612"/>
              </p:ext>
            </p:extLst>
          </p:nvPr>
        </p:nvGraphicFramePr>
        <p:xfrm>
          <a:off x="3563888" y="1124744"/>
          <a:ext cx="5184576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87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b="1" dirty="0" smtClean="0">
                <a:solidFill>
                  <a:schemeClr val="bg2">
                    <a:lumMod val="90000"/>
                  </a:schemeClr>
                </a:solidFill>
              </a:rPr>
              <a:t>Точки зрения </a:t>
            </a:r>
            <a:br>
              <a:rPr lang="ru-RU" sz="2800" b="1" dirty="0" smtClean="0">
                <a:solidFill>
                  <a:schemeClr val="bg2">
                    <a:lumMod val="90000"/>
                  </a:schemeClr>
                </a:solidFill>
              </a:rPr>
            </a:br>
            <a:r>
              <a:rPr lang="ru-RU" sz="2800" b="1" dirty="0" smtClean="0">
                <a:solidFill>
                  <a:schemeClr val="bg2">
                    <a:lumMod val="90000"/>
                  </a:schemeClr>
                </a:solidFill>
              </a:rPr>
              <a:t>на проведение индустриализации</a:t>
            </a:r>
            <a:br>
              <a:rPr lang="ru-RU" sz="2800" b="1" dirty="0" smtClean="0">
                <a:solidFill>
                  <a:schemeClr val="bg2">
                    <a:lumMod val="90000"/>
                  </a:schemeClr>
                </a:solidFill>
              </a:rPr>
            </a:br>
            <a:endParaRPr lang="ru-RU" sz="28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88838"/>
            <a:ext cx="8425185" cy="5002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7517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bg2">
                    <a:lumMod val="90000"/>
                  </a:schemeClr>
                </a:solidFill>
              </a:rPr>
              <a:t>1 пятилетний план 1928-1932 г.</a:t>
            </a:r>
            <a:endParaRPr lang="ru-RU" sz="32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5"/>
          <a:stretch/>
        </p:blipFill>
        <p:spPr bwMode="auto">
          <a:xfrm>
            <a:off x="251520" y="1318599"/>
            <a:ext cx="7416824" cy="511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747660"/>
            <a:ext cx="2686249" cy="632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конечная звезда 3"/>
          <p:cNvSpPr/>
          <p:nvPr/>
        </p:nvSpPr>
        <p:spPr>
          <a:xfrm>
            <a:off x="3491880" y="4293096"/>
            <a:ext cx="144016" cy="130062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956" y="4251764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60" y="4863772"/>
            <a:ext cx="1584697" cy="126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55" y="4637067"/>
            <a:ext cx="1873002" cy="624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915847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319" y="4522384"/>
            <a:ext cx="2029274" cy="111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104759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613" y="5503488"/>
            <a:ext cx="156686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19" y="1318599"/>
            <a:ext cx="2378075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643" y="3531610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07212" y="3417545"/>
            <a:ext cx="288032" cy="271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2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656" y="2866631"/>
            <a:ext cx="1603750" cy="895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74" y="4961724"/>
            <a:ext cx="1993365" cy="1060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4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909" y="5636678"/>
            <a:ext cx="1899468" cy="1115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231" y="5877457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596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Shape 1"/>
          <p:cNvSpPr txBox="1"/>
          <p:nvPr/>
        </p:nvSpPr>
        <p:spPr>
          <a:xfrm>
            <a:off x="4139952" y="332656"/>
            <a:ext cx="3096344" cy="837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2</a:t>
            </a:r>
            <a:r>
              <a:rPr lang="en-US" sz="2800" b="1" strike="noStrike" spc="-1" dirty="0" smtClean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</a:t>
            </a:r>
            <a:r>
              <a:rPr lang="en-US" sz="2800" b="1" strike="noStrike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пятилетний</a:t>
            </a:r>
            <a:r>
              <a:rPr lang="en-US" sz="2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 </a:t>
            </a:r>
            <a:r>
              <a:rPr lang="en-US" sz="2800" b="1" strike="noStrike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план</a:t>
            </a:r>
            <a:r>
              <a:rPr lang="en-US" sz="2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 1933 -1937 </a:t>
            </a:r>
            <a:r>
              <a:rPr lang="en-US" sz="2800" b="1" strike="noStrike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гг</a:t>
            </a:r>
            <a:r>
              <a:rPr lang="en-US" sz="2800" b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Georgia"/>
              </a:rPr>
              <a:t>.</a:t>
            </a:r>
            <a:endParaRPr sz="2800" dirty="0">
              <a:solidFill>
                <a:schemeClr val="bg1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84942583"/>
              </p:ext>
            </p:extLst>
          </p:nvPr>
        </p:nvGraphicFramePr>
        <p:xfrm>
          <a:off x="1043608" y="3068960"/>
          <a:ext cx="6840760" cy="3592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856"/>
            <a:ext cx="3672408" cy="24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64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4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sp>
        <p:nvSpPr>
          <p:cNvPr id="130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67" y="738282"/>
            <a:ext cx="8199401" cy="565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7624" y="215062"/>
            <a:ext cx="5328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Стройки 2 пятилетки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380312" y="2863207"/>
            <a:ext cx="1848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Челябинский тракторный завод им. И. В. Сталина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671" y="3888509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177869"/>
            <a:ext cx="2294323" cy="1460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13444" y="2396296"/>
            <a:ext cx="905987" cy="99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36213" y="4030138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Новолипецкий металлургический комбинат </a:t>
            </a: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142" y="4908094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33379"/>
            <a:ext cx="196446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479" y="5949280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6495" y="2187467"/>
            <a:ext cx="22542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51920" y="1668815"/>
            <a:ext cx="1092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Канал Москва-Волга</a:t>
            </a:r>
            <a:endParaRPr lang="ru-RU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03841"/>
            <a:ext cx="2689178" cy="1788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59" y="4663533"/>
            <a:ext cx="1444882" cy="194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84141" y="5727562"/>
            <a:ext cx="1959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Запорожсталь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805</Words>
  <Application>Microsoft Office PowerPoint</Application>
  <PresentationFormat>Экран (4:3)</PresentationFormat>
  <Paragraphs>137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Тема Office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Индустриализация - </vt:lpstr>
      <vt:lpstr>Источники индустриализации</vt:lpstr>
      <vt:lpstr>Точки зрения  на проведение индустриализации </vt:lpstr>
      <vt:lpstr>1 пятилетний план 1928-1932 г.</vt:lpstr>
      <vt:lpstr>Презентация PowerPoint</vt:lpstr>
      <vt:lpstr>Презентация PowerPoint</vt:lpstr>
      <vt:lpstr>Презентация PowerPoint</vt:lpstr>
      <vt:lpstr>Презентация PowerPoint</vt:lpstr>
      <vt:lpstr>«Стахановское движение»</vt:lpstr>
      <vt:lpstr>Работа с документом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36</cp:revision>
  <dcterms:created xsi:type="dcterms:W3CDTF">2016-03-31T08:38:47Z</dcterms:created>
  <dcterms:modified xsi:type="dcterms:W3CDTF">2016-04-08T09:13:09Z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6</vt:i4>
  </property>
</Properties>
</file>