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7" r:id="rId4"/>
    <p:sldId id="268" r:id="rId5"/>
    <p:sldId id="269" r:id="rId6"/>
    <p:sldId id="257" r:id="rId7"/>
    <p:sldId id="258" r:id="rId8"/>
    <p:sldId id="270" r:id="rId9"/>
    <p:sldId id="265" r:id="rId10"/>
    <p:sldId id="259" r:id="rId11"/>
    <p:sldId id="266" r:id="rId12"/>
    <p:sldId id="260" r:id="rId13"/>
    <p:sldId id="261" r:id="rId14"/>
    <p:sldId id="262" r:id="rId15"/>
    <p:sldId id="26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3166827"/>
            <a:ext cx="426030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ПРОЕКТ</a:t>
            </a:r>
            <a:br>
              <a:rPr lang="ru-RU" sz="2800" dirty="0" smtClean="0"/>
            </a:br>
            <a:r>
              <a:rPr lang="ru-RU" sz="2800" dirty="0" smtClean="0"/>
              <a:t>«САД ПОБЕДЫ»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2532" y="3539864"/>
            <a:ext cx="4936687" cy="25534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Муниципальное автономное общеобразовательное учреждение «Средняя общеобразовательная школа № 13 с УИОП»</a:t>
            </a:r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.о</a:t>
            </a:r>
            <a:r>
              <a:rPr lang="ru-RU" dirty="0" smtClean="0"/>
              <a:t>. Электросталь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Члены инициативной группы: Администрация и Совет старшеклассников </a:t>
            </a:r>
            <a:r>
              <a:rPr lang="ru-RU" dirty="0" smtClean="0"/>
              <a:t>школы</a:t>
            </a:r>
          </a:p>
          <a:p>
            <a:pPr algn="ctr"/>
            <a:r>
              <a:rPr lang="ru-RU" dirty="0" smtClean="0"/>
              <a:t>Куратор работы: заместитель директора по ВР </a:t>
            </a:r>
            <a:r>
              <a:rPr lang="ru-RU" dirty="0" err="1" smtClean="0"/>
              <a:t>Никульшина</a:t>
            </a:r>
            <a:r>
              <a:rPr lang="ru-RU" dirty="0" smtClean="0"/>
              <a:t> Ю.А.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532533" cy="264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09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ru-RU" dirty="0" smtClean="0"/>
              <a:t>Реализация: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Митинг 06.05.2015 года</a:t>
            </a:r>
            <a:endParaRPr lang="ru-RU" dirty="0"/>
          </a:p>
        </p:txBody>
      </p:sp>
      <p:pic>
        <p:nvPicPr>
          <p:cNvPr id="2050" name="Picture 2" descr="C:\Users\школа\Desktop\Наше Подмосковье\фото\06.05.15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" y="1628800"/>
            <a:ext cx="326436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кола\Desktop\Наше Подмосковье\фото\06.05.15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38" y="2492896"/>
            <a:ext cx="5510139" cy="367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3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lvl="0">
              <a:spcBef>
                <a:spcPts val="600"/>
              </a:spcBef>
            </a:pPr>
            <a:r>
              <a:rPr lang="ru-RU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Реализация: </a:t>
            </a:r>
            <a:r>
              <a:rPr lang="ru-RU" sz="2600" b="0" cap="none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Митинг </a:t>
            </a:r>
            <a:r>
              <a:rPr lang="ru-RU" sz="26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06.05.2015 года</a:t>
            </a:r>
            <a:br>
              <a:rPr lang="ru-RU" sz="26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127731" cy="288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08720"/>
            <a:ext cx="4047728" cy="29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89" y="4005064"/>
            <a:ext cx="3932403" cy="27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50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Высадка саженцев сирени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школа\Desktop\Наше Подмосковье\фото\06.05.15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24" y="2204863"/>
            <a:ext cx="6368604" cy="424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82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Высадка саженцев сирени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школа\Desktop\Наше Подмосковье\фото\06.05.15.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624736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20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660688"/>
          </a:xfrm>
        </p:spPr>
        <p:txBody>
          <a:bodyPr/>
          <a:lstStyle/>
          <a:p>
            <a:r>
              <a:rPr lang="ru-RU" dirty="0" smtClean="0"/>
              <a:t>Достигнутые 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7300664" cy="5547016"/>
          </a:xfrm>
        </p:spPr>
        <p:txBody>
          <a:bodyPr/>
          <a:lstStyle/>
          <a:p>
            <a:r>
              <a:rPr lang="ru-RU" dirty="0" smtClean="0"/>
              <a:t>На пришкольном силами обучающихся 5-11 классов участке высажено 13 саженцев сирени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школа\Desktop\Наше Подмосковье\фото\06.05.15.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457911" cy="23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школа\Desktop\Наше Подмосковье\сад победы\DSC_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51666"/>
            <a:ext cx="3436903" cy="22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школа\Desktop\Наше Подмосковье\сад победы\DSC_1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72" y="4455738"/>
            <a:ext cx="3546140" cy="236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1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Достигнутые 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Инициативу нашей школы поддержали все школы города! 6 мая 2015 года высажено 250 саженцев сирени! Согласитесь, это – настоящий сад!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77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Логично предположить, что разовой Акцией это не может ограничиться - школьники участвовали во всех городских мероприятиях проекта - конкурс чтецов. конкурс открыток, конкурс сочинений, конкурс историко-краеведческих родословных, конкурс кроссвордов и экскурсионных маршрутов по городам-героям и городам воинской славы, "Битве хоров", конкурсе инсталляций, но и проводили собственные мероприятия: смотр строя и песни, вокальный фестиваль "Песни Победы", школьная научно – практическая конференция учащихся «ОКОЕМ» «Бессмертен тот, кто Отечество спас», цикл радиопередач и многое другое.</a:t>
            </a:r>
          </a:p>
        </p:txBody>
      </p:sp>
    </p:spTree>
    <p:extLst>
      <p:ext uri="{BB962C8B-B14F-4D97-AF65-F5344CB8AC3E}">
        <p14:creationId xmlns:p14="http://schemas.microsoft.com/office/powerpoint/2010/main" val="419663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7239000" cy="484632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победные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салюты</a:t>
            </a: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отгремят на Празднике Святом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мы о схватке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лютой</a:t>
            </a: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коварным и безжалостным врагом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нас, для правнуков Победы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Годами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кованной в окопах и боях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лучшей памятью 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дедах</a:t>
            </a: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Сирени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ц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наших садах!</a:t>
            </a:r>
          </a:p>
        </p:txBody>
      </p:sp>
      <p:pic>
        <p:nvPicPr>
          <p:cNvPr id="1026" name="Picture 2" descr="G:\Наше Подмосковье\картинки\9_MAYA_gorj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035824" cy="215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0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/>
              <a:t>Бежит река времени...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b="1" dirty="0"/>
              <a:t>9 мая 2015 года </a:t>
            </a:r>
            <a:r>
              <a:rPr lang="ru-RU" dirty="0"/>
              <a:t>народы России и наши друзья за рубежом отмечали славную  дату - </a:t>
            </a:r>
            <a:r>
              <a:rPr lang="ru-RU" b="1" dirty="0"/>
              <a:t>70-летие Победы в Великой Отечественной войне. </a:t>
            </a:r>
          </a:p>
          <a:p>
            <a:pPr marL="0" indent="0" algn="just">
              <a:buNone/>
            </a:pPr>
            <a:r>
              <a:rPr lang="ru-RU" dirty="0"/>
              <a:t> Многое изменилось за эти 70 лет... Заросли шрамы окопов, исчезли пепелища сожжённых городов, выросли новые поколения, не знавшие страшного лица войны. И рядом с нами все меньше людей, которые могут рассказать о тех, кто остался на полях сражений, о тех. кто добывал эту Победу.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Но бессмертна память подвига народа , свершённого в годы войны. Подвига. о котором обязано знать молодое поколение! Знать, чтобы помнить</a:t>
            </a:r>
            <a:r>
              <a:rPr lang="ru-RU" dirty="0" smtClean="0"/>
              <a:t>!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Главное сегодня - сохранить память о тех. кто отдал жизни за Победу, чтобы имена героев никогда не были забыты поколениями и молодёжь воспитывалась на их подвигах!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48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Традиционно </a:t>
            </a:r>
            <a:r>
              <a:rPr lang="ru-RU" dirty="0"/>
              <a:t>в МАОУ "СОШ №13 с УИОП" </a:t>
            </a:r>
            <a:r>
              <a:rPr lang="ru-RU" dirty="0" err="1"/>
              <a:t>г.о</a:t>
            </a:r>
            <a:r>
              <a:rPr lang="ru-RU" dirty="0"/>
              <a:t>. Электросталь  большое внимание уделяется воспитанию патриотизма и гражданственности. В 2010 году, в канун 65-летия Победы в Великой отечественной войне, в школе была торжественно открыта мемориальная доска памяти педагогов-фронтовиков.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На </a:t>
            </a:r>
            <a:r>
              <a:rPr lang="ru-RU" dirty="0"/>
              <a:t>городском Форуме детских патриотических и общественных объединений, проходившем в декабре 2014 года, Совет старшеклассников нашей школы выступил с инициативой - посадить в честь Великой Победы сад сирени на пришкольных участках. Сирень - это символ весны. светлого праздника. Это память о тех, кто защитил нашу страну в Великой войне, это - символ Победы! В мае 1945 года советских воинов-освободителей, возвращавшихся домой, встречали букетами сирени. Поэтому символично, что именно она многие годы оставалась цветком Победы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Символичным </a:t>
            </a:r>
            <a:r>
              <a:rPr lang="ru-RU" dirty="0"/>
              <a:t>стала и международная Акция "Сирень Победы", стартовавшая 20 марта 2015 года в Волгограде на Площади Павших боров у Вечного огня. Специальный автомобиль с партией саженцев сирени военных сортов отправился в Москву и Санкт-Петербург, а затем - во все города-герои.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61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63367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Электросталь - город Воинской и Трудовой Славы (постановление Президиума Межгосударственного Союза Городов-Героев от 30 августа 2013 года). </a:t>
            </a:r>
          </a:p>
          <a:p>
            <a:pPr marL="0" indent="0" algn="just">
              <a:buNone/>
            </a:pPr>
            <a:r>
              <a:rPr lang="ru-RU" dirty="0"/>
              <a:t>В годы Великой Отечественной войны заводы молодого города работали для фронта круглосуточно и без выходных дней. Было изготовлено более 240 миллионов различных боеприпасов. В 1941 году из Электростали ежедневно отправлялись на фронт 300-350 грузовых автомашин со снарядами. В Электростали же была отработана технология изготовления снарядов к гвардейскому миномету «Катюша</a:t>
            </a:r>
            <a:r>
              <a:rPr lang="ru-RU" dirty="0" smtClean="0"/>
              <a:t>».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Кроме того, 11555 человек в годы войны ушли на фронт из Электростали. С полей сражений не вернулись 3527 человек. Поэтому - логичным стало и наше участие в международном проекте.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76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Формирование активной гражданской </a:t>
            </a:r>
            <a:r>
              <a:rPr lang="ru-RU" dirty="0" smtClean="0"/>
              <a:t>позиции </a:t>
            </a:r>
            <a:r>
              <a:rPr lang="ru-RU" dirty="0"/>
              <a:t>подрастающего поколения, сохранение памяти о героическом прошлом нашей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29058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</a:t>
            </a:r>
            <a:r>
              <a:rPr lang="ru-RU" dirty="0"/>
              <a:t>устойчивого интереса обучающихся к истории, </a:t>
            </a:r>
            <a:endParaRPr lang="ru-RU" dirty="0" smtClean="0"/>
          </a:p>
          <a:p>
            <a:r>
              <a:rPr lang="ru-RU" dirty="0" smtClean="0"/>
              <a:t>воспитание </a:t>
            </a:r>
            <a:r>
              <a:rPr lang="ru-RU" dirty="0"/>
              <a:t>патриотизма. гражданственности, чувства </a:t>
            </a:r>
            <a:r>
              <a:rPr lang="ru-RU" dirty="0" smtClean="0"/>
              <a:t>национальной </a:t>
            </a:r>
            <a:r>
              <a:rPr lang="ru-RU" dirty="0"/>
              <a:t>гордости; </a:t>
            </a:r>
            <a:endParaRPr lang="ru-RU" dirty="0" smtClean="0"/>
          </a:p>
          <a:p>
            <a:r>
              <a:rPr lang="ru-RU" dirty="0" smtClean="0"/>
              <a:t>осуществление связи </a:t>
            </a:r>
            <a:r>
              <a:rPr lang="ru-RU" dirty="0"/>
              <a:t>поколений, вовлечение обучающихся в практическую деятельность по сохранению исторического прошлого своей семьи, </a:t>
            </a:r>
            <a:r>
              <a:rPr lang="ru-RU" dirty="0" smtClean="0"/>
              <a:t>школы</a:t>
            </a:r>
            <a:r>
              <a:rPr lang="ru-RU" dirty="0"/>
              <a:t>, города, области,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08912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633670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b="1" dirty="0" smtClean="0"/>
              <a:t>Проект </a:t>
            </a:r>
            <a:r>
              <a:rPr lang="ru-RU" b="1" dirty="0"/>
              <a:t>"Сад Победы" </a:t>
            </a:r>
            <a:r>
              <a:rPr lang="ru-RU" dirty="0"/>
              <a:t>- это часть муниципального проекта "Нам только правда очищает души", реализуемого в  рамках реализации мероприятий долгосрочной целевой программы Московской области </a:t>
            </a:r>
            <a:r>
              <a:rPr lang="ru-RU" i="1" dirty="0"/>
              <a:t>«Патриотическое воспитание и подготовка молодежи к военной службе на 2012-2015 годы»</a:t>
            </a:r>
            <a:r>
              <a:rPr lang="ru-RU" dirty="0"/>
              <a:t>, муниципальной программы </a:t>
            </a:r>
            <a:r>
              <a:rPr lang="ru-RU" i="1" dirty="0"/>
              <a:t>«Развитие системы образования городского округа Электросталь на 2014-2018 годы», </a:t>
            </a:r>
            <a:r>
              <a:rPr lang="ru-RU" dirty="0"/>
              <a:t>в целях подготовки и празднования 70-й годовщины Победы в Великой Отечественной войне 1941-1945 годов и развития детских творческих объединений, а так же - итог работы, проводимой </a:t>
            </a:r>
            <a:r>
              <a:rPr lang="ru-RU" i="1" dirty="0"/>
              <a:t>в школе в рамках патриотического и гражданского воспитания </a:t>
            </a:r>
            <a:r>
              <a:rPr lang="ru-RU" dirty="0"/>
              <a:t>в течение 2014-2015 уч. года.</a:t>
            </a:r>
          </a:p>
        </p:txBody>
      </p:sp>
    </p:spTree>
    <p:extLst>
      <p:ext uri="{BB962C8B-B14F-4D97-AF65-F5344CB8AC3E}">
        <p14:creationId xmlns:p14="http://schemas.microsoft.com/office/powerpoint/2010/main" val="196490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Охват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100% обучающихся МАОУ «СОШ № 13 с УИОП» (1003 чел.), порядка 30% родительской общественности. Инициативу поддержали все школы города Электросталь.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4176464" cy="291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783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</TotalTime>
  <Words>842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ПРОЕКТ «САД ПОБЕДЫ»  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Цель:</vt:lpstr>
      <vt:lpstr>Задачи:</vt:lpstr>
      <vt:lpstr>Презентация PowerPoint</vt:lpstr>
      <vt:lpstr>Охват проекта</vt:lpstr>
      <vt:lpstr>Реализация:</vt:lpstr>
      <vt:lpstr>Реализация: Митинг 06.05.2015 года </vt:lpstr>
      <vt:lpstr>Реализация:</vt:lpstr>
      <vt:lpstr>Реализация:</vt:lpstr>
      <vt:lpstr>Достигнутые результаты:</vt:lpstr>
      <vt:lpstr>Достигнутые результаты: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«САД ПОБЕДЫ»  </dc:title>
  <dc:creator>школа</dc:creator>
  <cp:lastModifiedBy>user</cp:lastModifiedBy>
  <cp:revision>7</cp:revision>
  <dcterms:created xsi:type="dcterms:W3CDTF">2015-07-21T09:03:20Z</dcterms:created>
  <dcterms:modified xsi:type="dcterms:W3CDTF">2015-10-28T06:55:23Z</dcterms:modified>
</cp:coreProperties>
</file>