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7" r:id="rId11"/>
    <p:sldId id="273" r:id="rId12"/>
    <p:sldId id="265" r:id="rId13"/>
    <p:sldId id="266" r:id="rId14"/>
    <p:sldId id="268" r:id="rId15"/>
    <p:sldId id="269" r:id="rId16"/>
    <p:sldId id="270" r:id="rId17"/>
    <p:sldId id="272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ikalvisa.ru/baikal/" TargetMode="External"/><Relationship Id="rId2" Type="http://schemas.openxmlformats.org/officeDocument/2006/relationships/hyperlink" Target="http://baikal-parus.ru/baikal/zhivotnye-bajkala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1%D0%B0%D0%B9%D0%BA%D0%B0%D0%BB" TargetMode="External"/><Relationship Id="rId4" Type="http://schemas.openxmlformats.org/officeDocument/2006/relationships/hyperlink" Target="http://www.zanimatika.narod.ru/RF12_Baykal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омашний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17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Gungsuh" pitchFamily="18" charset="-127"/>
                <a:ea typeface="Gungsuh" pitchFamily="18" charset="-127"/>
                <a:cs typeface="DilleniaUPC" pitchFamily="18" charset="-34"/>
              </a:rPr>
              <a:t>Жемчужина Сибири - Байкал</a:t>
            </a:r>
            <a:endParaRPr lang="ru-RU" dirty="0">
              <a:latin typeface="Gungsuh" pitchFamily="18" charset="-127"/>
              <a:ea typeface="Gungsuh" pitchFamily="18" charset="-127"/>
              <a:cs typeface="DilleniaUPC" pitchFamily="18" charset="-34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28604"/>
            <a:ext cx="3486152" cy="75724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МБОУ «ООШ № 3», Радыгина Г.А.</a:t>
            </a:r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6116" y="3643314"/>
            <a:ext cx="2941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Garamond" pitchFamily="18" charset="0"/>
              </a:rPr>
              <a:t>Урок географии в 8 классе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29124" y="6334780"/>
            <a:ext cx="915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2016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pic>
        <p:nvPicPr>
          <p:cNvPr id="16385" name="Picture 1" descr="C:\Users\Домашний\Desktop\72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571612"/>
            <a:ext cx="4371975" cy="752475"/>
          </a:xfrm>
          <a:prstGeom prst="rect">
            <a:avLst/>
          </a:prstGeom>
          <a:noFill/>
        </p:spPr>
      </p:pic>
      <p:pic>
        <p:nvPicPr>
          <p:cNvPr id="16386" name="Picture 2" descr="C:\Users\Домашний\Desktop\72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4000504"/>
            <a:ext cx="4371975" cy="75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C:\Users\Домашний\Desktop\2343_4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</p:spPr>
      </p:pic>
      <p:pic>
        <p:nvPicPr>
          <p:cNvPr id="7170" name="Picture 2" descr="C:\Users\Домашний\Desktop\сиг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66"/>
            <a:ext cx="3800476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1" name="Picture 3" descr="C:\Users\Домашний\Desktop\осет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714356"/>
            <a:ext cx="4525962" cy="2624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2" name="Picture 4" descr="C:\Users\Домашний\Desktop\нали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429000"/>
            <a:ext cx="4095750" cy="28575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173" name="Picture 5" descr="C:\Users\Домашний\Desktop\таймень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3875070"/>
            <a:ext cx="3207452" cy="29829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714348" y="571480"/>
            <a:ext cx="797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Сиг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1381153">
            <a:off x="6589704" y="35875"/>
            <a:ext cx="1146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Осётр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3429000"/>
            <a:ext cx="17892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Налим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6088559"/>
            <a:ext cx="22413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Monotype Corsiva" pitchFamily="66" charset="0"/>
              </a:rPr>
              <a:t>Таймень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:\Users\Домашний\Desktop\2343_4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pic>
        <p:nvPicPr>
          <p:cNvPr id="30722" name="Picture 2" descr="C:\Users\Домашний\Desktop\щу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66"/>
            <a:ext cx="4416332" cy="316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23" name="Picture 3" descr="C:\Users\Домашний\Desktop\голомян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0238" y="3949700"/>
            <a:ext cx="6562725" cy="2362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214546" y="428604"/>
            <a:ext cx="10951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>Щука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3929066"/>
            <a:ext cx="23326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Голомянка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Домашний\Desktop\el-dio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4"/>
            <a:ext cx="9144000" cy="3214686"/>
          </a:xfrm>
          <a:prstGeom prst="rect">
            <a:avLst/>
          </a:prstGeom>
          <a:noFill/>
        </p:spPr>
      </p:pic>
      <p:pic>
        <p:nvPicPr>
          <p:cNvPr id="9218" name="Picture 2" descr="C:\Users\Домашний\Desktop\snake_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71475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00372"/>
            <a:ext cx="9144000" cy="12858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Из фауны пресмыкающихся наиболее опасными представителями является ядовитые змеи – щитомордник обыкновенный(1) и узорчатый полоз(2). Они встречаются в каменистых степях, речных долинах и у термальных источников.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57166"/>
            <a:ext cx="357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97669" y="5715016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2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Домашний\Desktop\Bajk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598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S PGothic" pitchFamily="34" charset="-128"/>
                <a:ea typeface="MS PGothic" pitchFamily="34" charset="-128"/>
              </a:rPr>
              <a:t>4. Климат</a:t>
            </a:r>
            <a:endParaRPr lang="ru-RU" b="1" dirty="0">
              <a:solidFill>
                <a:srgbClr val="FF0000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571612"/>
            <a:ext cx="4043362" cy="475775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Байкальские ветры часто поднимают на озере шторм.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</a:rPr>
              <a:t>Водная масса Байкала оказывает влияние на климат прибрежной территории. Зима здесь бывает мягче, а лето — прохладнее. Наступление весны на Байкале задерживается на 10—15 дней по сравнению с прилегающими районами, а осень часто бывает довольно продолжительной.</a:t>
            </a:r>
          </a:p>
          <a:p>
            <a:endParaRPr lang="ru-RU" dirty="0"/>
          </a:p>
        </p:txBody>
      </p:sp>
      <p:pic>
        <p:nvPicPr>
          <p:cNvPr id="5122" name="Picture 2" descr="C:\Users\Домашний\Desktop\73165433_0_5884c_866dfdaa_Ljpg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7775" y="949325"/>
            <a:ext cx="3905250" cy="1047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Домашний\Desktop\ozero-bajkal-interesnye-fakty-1jpg-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769585">
            <a:off x="517278" y="132489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5. Экологические проблемы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7329510" cy="161448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1996 году Байкал был внесён в Список объектов Всемирного наследия ЮНЕСКО.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Основные проблемы: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Браконьерство;</a:t>
            </a:r>
          </a:p>
          <a:p>
            <a:pPr marL="514350" indent="-514350"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Восточный нефтепровод;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b="1" dirty="0" smtClean="0">
                <a:solidFill>
                  <a:srgbClr val="FF0000"/>
                </a:solidFill>
              </a:rPr>
              <a:t>Целлюлозно-бумажный комбинат.</a:t>
            </a:r>
          </a:p>
          <a:p>
            <a:pPr marL="514350" indent="-51435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омашний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9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latin typeface="MS PGothic" pitchFamily="34" charset="-128"/>
                <a:ea typeface="MS PGothic" pitchFamily="34" charset="-128"/>
              </a:rPr>
              <a:t>6. Практикум</a:t>
            </a:r>
            <a:endParaRPr lang="ru-RU" dirty="0">
              <a:solidFill>
                <a:srgbClr val="00B0F0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</a:rPr>
              <a:t>«Я – туроператор»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обозначение Байкала, как главного природного уникума Сибири для привлечения туристов.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Задачи: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Придумать слоган, который отражает уникальность Байкала;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Назвать 3 аргумента, почему туристы должны выбрать для посещения именно Байкал;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Вывод.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3075" name="Picture 3" descr="C:\Users\Домашний\Desktop\0_5118c_36d31a2c_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4549" y="4837182"/>
            <a:ext cx="1749451" cy="2020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Домашний\Desktop\Baykal-iz-kosmosa.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5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MS PGothic" pitchFamily="34" charset="-128"/>
                <a:ea typeface="MS PGothic" pitchFamily="34" charset="-128"/>
              </a:rPr>
              <a:t>Домашнее задание</a:t>
            </a:r>
            <a:endParaRPr lang="ru-RU" dirty="0">
              <a:solidFill>
                <a:schemeClr val="bg1"/>
              </a:solidFill>
              <a:latin typeface="MS PGothic" pitchFamily="34" charset="-128"/>
              <a:ea typeface="MS PGothic" pitchFamily="34" charset="-12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 §39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 Предложить свой вариант защиты Байкала от экологических проблем (письменно)</a:t>
            </a:r>
            <a:endParaRPr lang="ru-RU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 descr="C:\Users\Домашний\Desktop\owl-read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4473180"/>
            <a:ext cx="2582838" cy="23848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Домашний\Desktop\a-blue-day-at-se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699" name="Picture 3" descr="C:\Users\Домашний\Desktop\4678203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8618020" cy="2848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http://baikal-parus.ru/baikal/zhivotnye-bajkala.html</a:t>
            </a:r>
            <a:endParaRPr lang="ru-RU" dirty="0" smtClean="0"/>
          </a:p>
          <a:p>
            <a:r>
              <a:rPr lang="en-US" dirty="0" smtClean="0">
                <a:hlinkClick r:id="rId3"/>
              </a:rPr>
              <a:t>http://www.baikalvisa.ru/baikal/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http://www.zanimatika.narod.ru/RF12_Baykal.htm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https://ru.wikipedia.org/wiki/%D0%91%D0%B0%D0%B9%D0%BA%D0%B0%D0%BB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Домашний\Desktop\2156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9" y="0"/>
            <a:ext cx="914317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3214686"/>
            <a:ext cx="5786478" cy="314327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Вот мой Байкал…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Загадочный кристалл…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Алмаз в созвездье снежных гор!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Брильянт в ладонях острых скал!</a:t>
            </a:r>
          </a:p>
          <a:p>
            <a:pPr algn="r">
              <a:buNone/>
            </a:pPr>
            <a:r>
              <a:rPr lang="ru-RU" b="1" dirty="0" smtClean="0">
                <a:solidFill>
                  <a:srgbClr val="FFC000"/>
                </a:solidFill>
                <a:latin typeface="Monotype Corsiva" pitchFamily="66" charset="0"/>
              </a:rPr>
              <a:t>(С. Попов)</a:t>
            </a:r>
            <a:endParaRPr lang="ru-RU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15362" name="Picture 2" descr="C:\Users\Домашний\Desktop\decor_13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643578"/>
            <a:ext cx="5500725" cy="93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ашний\Desktop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Цели и задачи: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Courier New" pitchFamily="49" charset="0"/>
                <a:cs typeface="Courier New" pitchFamily="49" charset="0"/>
              </a:rPr>
              <a:t>Цель</a:t>
            </a:r>
            <a:r>
              <a:rPr lang="ru-RU" dirty="0" smtClean="0"/>
              <a:t>: усвоение знаний об особенностях природы озера Байкал.</a:t>
            </a:r>
          </a:p>
          <a:p>
            <a:pPr>
              <a:buNone/>
            </a:pPr>
            <a:r>
              <a:rPr lang="ru-RU" dirty="0" smtClean="0">
                <a:latin typeface="Courier New" pitchFamily="49" charset="0"/>
                <a:cs typeface="Courier New" pitchFamily="49" charset="0"/>
              </a:rPr>
              <a:t>Задачи</a:t>
            </a:r>
            <a:r>
              <a:rPr lang="ru-RU" dirty="0" smtClean="0"/>
              <a:t>:</a:t>
            </a:r>
            <a:r>
              <a:rPr lang="ru-RU" i="1" dirty="0" smtClean="0"/>
              <a:t> </a:t>
            </a:r>
          </a:p>
          <a:p>
            <a:r>
              <a:rPr lang="ru-RU" dirty="0" smtClean="0"/>
              <a:t>Усвоение </a:t>
            </a:r>
            <a:r>
              <a:rPr lang="ru-RU" dirty="0" smtClean="0"/>
              <a:t>учащимися </a:t>
            </a:r>
            <a:r>
              <a:rPr lang="ru-RU" dirty="0" smtClean="0"/>
              <a:t>знаний о природе озера Байкал, экологических проблемах уникального водоёма, их причинах и возможных путях решения этих проблем, понимания мирового значения Байкала и необходимости его сохранения для потомков.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4338" name="Picture 2" descr="C:\Users\Домашний\Desktop\61112892_1278180107_8b4666cb58c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000108"/>
            <a:ext cx="5476875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омашний\Desktop\map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1. Географическое положение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86808" cy="421484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Байкал находится в центре Азии на границе Иркутской  области и Республики Бурятия в РФ.</a:t>
            </a:r>
          </a:p>
          <a:p>
            <a:pPr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Озеро протянулось с юго-запада на северо-восток на 620 км в виде гигантского полумесяца. Ширина водоёма колеблется в пределах от 24 до 79 км. Дно Байкала на 1167 метров ниже уровня Мирового океана, а зеркало его вод — на 456 метров выше.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6286520"/>
            <a:ext cx="5429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Площадь водной поверхности Байкала — 31 722 км²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омашний\Desktop\voda-baik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2. Уникальность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4500570"/>
            <a:ext cx="7258072" cy="175736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Байкал — самое глубокое озеро на Земле.</a:t>
            </a:r>
          </a:p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Макс. глубина озера — 1642 м — было установлено в 1983 году Л. Г. Колотило и А. И. </a:t>
            </a:r>
            <a:r>
              <a:rPr lang="ru-RU" b="1" dirty="0" err="1" smtClean="0">
                <a:solidFill>
                  <a:schemeClr val="bg1"/>
                </a:solidFill>
                <a:latin typeface="Monotype Corsiva" pitchFamily="66" charset="0"/>
              </a:rPr>
              <a:t>Сулимовым</a:t>
            </a: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 во время выполнения гидрографических работ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12289" name="Picture 1" descr="C:\Users\Домашний\Desktop\128007072_00_L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2075" y="819150"/>
            <a:ext cx="428625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омашний\Desktop\DS4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0"/>
            <a:ext cx="8429684" cy="14287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Запасы воды в Байкале гигантские — 23 615,39 км³ (около 19 % от 123 тыс. км³ всех мировых запасов озёрной пресной воды).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омашний\Desktop\ozero-baykal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4043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3. Животный и растительный мир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786322"/>
            <a:ext cx="8186766" cy="16144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В Байкале обитает около 2600 видов и подвидов водных животных, более половины которых являются эндемиками.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омашний\Desktop\p14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7972452" cy="225742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Один из эндемиков, </a:t>
            </a:r>
            <a:r>
              <a:rPr lang="ru-RU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рачок эпишура</a:t>
            </a:r>
            <a:r>
              <a:rPr lang="ru-RU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, составляет до 80 % биомассы зоопланктона озера и является важнейшим звеном в пищевой цепи водоёма. Он выполняет функцию фильтра: пропускает через себя воду, очищая её.</a:t>
            </a:r>
            <a:endParaRPr lang="ru-RU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Домашний\Desktop\2343_4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428868"/>
            <a:ext cx="9072626" cy="2214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Из рыб в Байкале водятся байкальский омуль, хариус, сиг, байкальский осётр, налим, таймень, щука и другие. Наиболее интересна в  Байкале живородящая рыба голомянка.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Users\Домашний\Desktop\омул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729158"/>
            <a:ext cx="2838456" cy="212884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195" name="Picture 3" descr="C:\Users\Домашний\Desktop\хариу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5000625"/>
            <a:ext cx="2857500" cy="1857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785918" y="4857760"/>
            <a:ext cx="10647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Monotype Corsiva" pitchFamily="66" charset="0"/>
              </a:rPr>
              <a:t>Омуль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1426" y="4500570"/>
            <a:ext cx="1432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Monotype Corsiva" pitchFamily="66" charset="0"/>
              </a:rPr>
              <a:t>Хариус</a:t>
            </a:r>
            <a:endParaRPr lang="ru-RU" sz="3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268</Words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Жемчужина Сибири - Байкал</vt:lpstr>
      <vt:lpstr>Слайд 2</vt:lpstr>
      <vt:lpstr>Цели и задачи:</vt:lpstr>
      <vt:lpstr>1. Географическое положение</vt:lpstr>
      <vt:lpstr>2. Уникальность</vt:lpstr>
      <vt:lpstr>Слайд 6</vt:lpstr>
      <vt:lpstr>3. Животный и растительный мир</vt:lpstr>
      <vt:lpstr>Слайд 8</vt:lpstr>
      <vt:lpstr>Слайд 9</vt:lpstr>
      <vt:lpstr>Слайд 10</vt:lpstr>
      <vt:lpstr>Слайд 11</vt:lpstr>
      <vt:lpstr>Слайд 12</vt:lpstr>
      <vt:lpstr>4. Климат</vt:lpstr>
      <vt:lpstr>5. Экологические проблемы</vt:lpstr>
      <vt:lpstr>6. Практикум</vt:lpstr>
      <vt:lpstr>Домашнее задание</vt:lpstr>
      <vt:lpstr>Слайд 17</vt:lpstr>
      <vt:lpstr>Использованные ресурсы: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Жемчужина Сибири - Байкал</dc:title>
  <dc:creator>Домашний</dc:creator>
  <cp:lastModifiedBy>Домашний</cp:lastModifiedBy>
  <cp:revision>21</cp:revision>
  <dcterms:created xsi:type="dcterms:W3CDTF">2016-04-23T12:13:02Z</dcterms:created>
  <dcterms:modified xsi:type="dcterms:W3CDTF">2016-10-08T13:06:26Z</dcterms:modified>
</cp:coreProperties>
</file>