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DD2B8D6-F494-4DCB-A79F-D50A25925715}" type="datetimeFigureOut">
              <a:rPr lang="id-ID" smtClean="0"/>
              <a:t>28/02/2014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7319875-48DB-4117-B2E1-5417F7A39FF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Desain Analisis Sistem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R. Rhoedy Setiawan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95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36563"/>
            <a:ext cx="7488832" cy="1442674"/>
          </a:xfrm>
        </p:spPr>
        <p:txBody>
          <a:bodyPr/>
          <a:lstStyle/>
          <a:p>
            <a:r>
              <a:rPr lang="id-ID" dirty="0" smtClean="0"/>
              <a:t>Data Diri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Nama		: Rhoedy Setiawan</a:t>
            </a:r>
          </a:p>
          <a:p>
            <a:r>
              <a:rPr lang="id-ID" sz="2800" dirty="0" smtClean="0"/>
              <a:t>Alamat 	: Getas Pejaten no 94  RT06/RT01</a:t>
            </a:r>
          </a:p>
          <a:p>
            <a:r>
              <a:rPr lang="id-ID" sz="2800" dirty="0" smtClean="0"/>
              <a:t>Hp			: 081 575 297 844</a:t>
            </a:r>
          </a:p>
          <a:p>
            <a:r>
              <a:rPr lang="id-ID" sz="2800" dirty="0" smtClean="0"/>
              <a:t>Fakultas 	: Teknik </a:t>
            </a:r>
          </a:p>
          <a:p>
            <a:r>
              <a:rPr lang="id-ID" sz="2800" dirty="0" smtClean="0"/>
              <a:t>Prodi		: Sistem Informasi</a:t>
            </a:r>
          </a:p>
          <a:p>
            <a:r>
              <a:rPr lang="id-ID" sz="2800" dirty="0" smtClean="0"/>
              <a:t>Pendidikan :</a:t>
            </a:r>
          </a:p>
          <a:p>
            <a:pPr lvl="1">
              <a:buFont typeface="Wingdings" pitchFamily="2" charset="2"/>
              <a:buChar char="§"/>
            </a:pPr>
            <a:r>
              <a:rPr lang="id-ID" sz="2600" dirty="0"/>
              <a:t> </a:t>
            </a:r>
            <a:r>
              <a:rPr lang="id-ID" sz="2600" dirty="0" smtClean="0"/>
              <a:t>S1 – STIMIK STIKUBANK</a:t>
            </a:r>
          </a:p>
          <a:p>
            <a:pPr lvl="1">
              <a:buFont typeface="Wingdings" pitchFamily="2" charset="2"/>
              <a:buChar char="§"/>
            </a:pPr>
            <a:r>
              <a:rPr lang="id-ID" sz="2600" dirty="0" smtClean="0"/>
              <a:t>S2 – UNIVERSITAS DIAN NUSWANTORO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19573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D:\Tri Darma PT\Mengajar\Analisa Desain &amp; Sistem\Contoh layout aplikasi akunt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200800" cy="516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7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i Darma PT\Mengajar\Analisa Desain &amp; Sistem\bon baso mura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40" y="31204"/>
            <a:ext cx="3125217" cy="64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6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i Darma PT\Mengajar\Analisa Desain &amp; Sistem\rancangan bis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120680" cy="63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1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88181"/>
          </a:xfrm>
        </p:spPr>
        <p:txBody>
          <a:bodyPr/>
          <a:lstStyle/>
          <a:p>
            <a:r>
              <a:rPr lang="id-ID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Contoh hasil dari desain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8720"/>
            <a:ext cx="7910264" cy="5081005"/>
          </a:xfrm>
        </p:spPr>
        <p:txBody>
          <a:bodyPr>
            <a:noAutofit/>
          </a:bodyPr>
          <a:lstStyle/>
          <a:p>
            <a:r>
              <a:rPr lang="id-ID" sz="1100" dirty="0"/>
              <a:t>Pada aspek keuangan ini, bisnis kami mendapat modal dari bagi modal yang terdiri dari 5 orang, per orangnya mengeluarkan modal Rp 1.000.000,00. Jadi Modal awal kita sebesar Rp 5.000.000,00. Berikut ini kita </a:t>
            </a:r>
            <a:r>
              <a:rPr lang="id-ID" sz="1100" dirty="0">
                <a:solidFill>
                  <a:srgbClr val="FF0000"/>
                </a:solidFill>
              </a:rPr>
              <a:t>tampilkan proyeksi keuangan kita dalam 1 bulan. Proyeksi Keuangan 1 bulan</a:t>
            </a:r>
          </a:p>
          <a:p>
            <a:r>
              <a:rPr lang="id-ID" sz="1100" dirty="0"/>
              <a:t>1.      Kas Rp 5.000.000,00</a:t>
            </a:r>
          </a:p>
          <a:p>
            <a:r>
              <a:rPr lang="id-ID" sz="1100" dirty="0"/>
              <a:t>2.      Modal Rp 5.000.000,00 (Setoran untuk modal awal)</a:t>
            </a:r>
          </a:p>
          <a:p>
            <a:r>
              <a:rPr lang="id-ID" sz="1100" dirty="0"/>
              <a:t>3.      Perlengkapan Rp 1.000.000,00</a:t>
            </a:r>
          </a:p>
          <a:p>
            <a:r>
              <a:rPr lang="id-ID" sz="1100" dirty="0"/>
              <a:t>4.      Kas Rp 1.000.000,00 (Pembelian Perlengkapan)</a:t>
            </a:r>
          </a:p>
          <a:p>
            <a:r>
              <a:rPr lang="id-ID" sz="1100" dirty="0"/>
              <a:t>5.      Peralatan Rp 500.000,00</a:t>
            </a:r>
          </a:p>
          <a:p>
            <a:r>
              <a:rPr lang="id-ID" sz="1100" dirty="0"/>
              <a:t>6.      Kas Rp 500.000,00 (Pembelian Peralatan)</a:t>
            </a:r>
          </a:p>
          <a:p>
            <a:r>
              <a:rPr lang="id-ID" sz="1100" dirty="0"/>
              <a:t>7.      Proyeksi Penjualan dalam 1 bulan Minimal mendapat 4 kali pesanan</a:t>
            </a:r>
          </a:p>
          <a:p>
            <a:r>
              <a:rPr lang="id-ID" sz="1100" dirty="0"/>
              <a:t>2 x Partai Besar (Minimal 200 Porsi @ Rp 7.500,00)</a:t>
            </a:r>
          </a:p>
          <a:p>
            <a:r>
              <a:rPr lang="id-ID" sz="1100" dirty="0"/>
              <a:t>2 x (200 Porsi x Rp 7.500,00) = Rp 3.000.000,00</a:t>
            </a:r>
          </a:p>
          <a:p>
            <a:r>
              <a:rPr lang="id-ID" sz="1100" dirty="0"/>
              <a:t>2 x Partai Kecil (Minimal 50 Porsi @ Rp 8.000,00)</a:t>
            </a:r>
          </a:p>
          <a:p>
            <a:r>
              <a:rPr lang="id-ID" sz="1100" dirty="0"/>
              <a:t>2        x (50 Porsi x Rp 8.000,00) = Rp 800.000,00 + Perkiraan Pendapatan</a:t>
            </a:r>
          </a:p>
          <a:p>
            <a:r>
              <a:rPr lang="id-ID" sz="1100" dirty="0"/>
              <a:t>minimal 1 bulan Rp 3.800.000,00</a:t>
            </a:r>
          </a:p>
          <a:p>
            <a:r>
              <a:rPr lang="id-ID" sz="1100" dirty="0"/>
              <a:t>8.      Jurnal Transaksi dalam 1 bulan</a:t>
            </a:r>
          </a:p>
          <a:p>
            <a:r>
              <a:rPr lang="id-ID" sz="1100" dirty="0"/>
              <a:t>9.      Biaya Angkut (4 @ Rp 50.000,00) Rp 200.000,00</a:t>
            </a:r>
          </a:p>
          <a:p>
            <a:r>
              <a:rPr lang="id-ID" sz="1100" dirty="0"/>
              <a:t>10.  Kas Rp 200.000,002. Biaya Tenaga Kerja (5 orang @ Rp 50.000,00 x 4 Pesanan) Biaya Tenaga Kerja Rp 1.000.000,00 Kas Rp 1.000.000 ,00</a:t>
            </a:r>
          </a:p>
          <a:p>
            <a:r>
              <a:rPr lang="id-ID" sz="1100" dirty="0"/>
              <a:t>11.  Biaya Bahan Baku(@ Rp 4.000,00).</a:t>
            </a:r>
          </a:p>
          <a:p>
            <a:r>
              <a:rPr lang="id-ID" sz="1100" dirty="0"/>
              <a:t>Rp 4.000,00 x 500 Porsi = Rp 2.000.000,00</a:t>
            </a:r>
          </a:p>
          <a:p>
            <a:r>
              <a:rPr lang="id-ID" sz="1100" dirty="0"/>
              <a:t>Biaya Bahan Baku Rp 2.000.000,00 Kas Rp 2.000.000,00</a:t>
            </a:r>
          </a:p>
          <a:p>
            <a:r>
              <a:rPr lang="id-ID" sz="1100" dirty="0"/>
              <a:t>12.  Laporan Laba /Rugi dalam 1 Bulan</a:t>
            </a:r>
          </a:p>
          <a:p>
            <a:r>
              <a:rPr lang="id-ID" sz="1100" dirty="0"/>
              <a:t>13.  Pendapatan</a:t>
            </a:r>
            <a:br>
              <a:rPr lang="id-ID" sz="1100" dirty="0"/>
            </a:br>
            <a:r>
              <a:rPr lang="id-ID" sz="1100" dirty="0"/>
              <a:t>Porsi Besar 2 x(200 Porsi x Rp 7.500,00) =Rp 3.000.000,00</a:t>
            </a:r>
          </a:p>
          <a:p>
            <a:r>
              <a:rPr lang="id-ID" sz="1100" dirty="0"/>
              <a:t>Porsi Kecil 2 x (50 Porsi x Rp 8.000,00) =Rp 800.000,00 + Rp 3.800.000,00 Biaya-biaya Biaya Angkut Rp 200.000,00</a:t>
            </a:r>
          </a:p>
          <a:p>
            <a:r>
              <a:rPr lang="id-ID" sz="1100" dirty="0"/>
              <a:t>14.  Biaya Tenaga Kerja Rp 1.000.000,00</a:t>
            </a:r>
          </a:p>
          <a:p>
            <a:r>
              <a:rPr lang="id-ID" sz="1100" dirty="0"/>
              <a:t>15.  Biaya Bahan Baku Rp 2.000.000+ Rp 3.200.000 + Laba Rp </a:t>
            </a:r>
            <a:r>
              <a:rPr lang="id-ID" sz="1100" dirty="0" smtClean="0"/>
              <a:t>600.000</a:t>
            </a:r>
            <a:r>
              <a:rPr lang="id-ID" sz="1100" b="1" dirty="0"/>
              <a:t> </a:t>
            </a:r>
            <a:r>
              <a:rPr lang="id-ID" sz="1100" dirty="0"/>
              <a:t> </a:t>
            </a:r>
          </a:p>
          <a:p>
            <a:endParaRPr lang="id-ID" sz="1100" dirty="0"/>
          </a:p>
        </p:txBody>
      </p:sp>
    </p:spTree>
    <p:extLst>
      <p:ext uri="{BB962C8B-B14F-4D97-AF65-F5344CB8AC3E}">
        <p14:creationId xmlns:p14="http://schemas.microsoft.com/office/powerpoint/2010/main" val="2211040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21</TotalTime>
  <Words>64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Desain Analisis Sistem</vt:lpstr>
      <vt:lpstr>Data Diri</vt:lpstr>
      <vt:lpstr>PowerPoint Presentation</vt:lpstr>
      <vt:lpstr>PowerPoint Presentation</vt:lpstr>
      <vt:lpstr>PowerPoint Presentation</vt:lpstr>
      <vt:lpstr>Contoh hasil dari desain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Analisis Sistem</dc:title>
  <dc:creator>ismail - [2010]</dc:creator>
  <cp:lastModifiedBy>ismail - [2010]</cp:lastModifiedBy>
  <cp:revision>4</cp:revision>
  <dcterms:created xsi:type="dcterms:W3CDTF">2014-02-27T23:16:45Z</dcterms:created>
  <dcterms:modified xsi:type="dcterms:W3CDTF">2014-02-27T23:38:27Z</dcterms:modified>
</cp:coreProperties>
</file>