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70" r:id="rId3"/>
    <p:sldId id="256" r:id="rId4"/>
    <p:sldId id="259" r:id="rId5"/>
    <p:sldId id="260" r:id="rId6"/>
    <p:sldId id="257" r:id="rId7"/>
    <p:sldId id="258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AD5A5-4BBA-4821-B672-4971CFB81DBA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6C5-8622-40FC-A5AA-D4361DCE9A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35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499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32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963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482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392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9671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235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37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48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219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2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927D1-350A-4724-8BC1-C3931CB10CF8}" type="datetimeFigureOut">
              <a:rPr lang="ru-RU" smtClean="0"/>
              <a:pPr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0F361-61BC-40FD-9817-73E822602F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3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http://news.rin.ru/pictures/27/208748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1052;&#1086;&#1081;%20&#1076;&#1080;&#1089;&#1082;%20(F)/Unit3/U3_ex1_1.sw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i="1" dirty="0" smtClean="0"/>
              <a:t>Работу выполнила учитель английского языка МБОУ СОШ № 28 города Пятигорска </a:t>
            </a:r>
            <a:br>
              <a:rPr lang="ru-RU" sz="2800" i="1" dirty="0" smtClean="0"/>
            </a:br>
            <a:r>
              <a:rPr lang="ru-RU" sz="2800" i="1" dirty="0" smtClean="0">
                <a:solidFill>
                  <a:srgbClr val="002060"/>
                </a:solidFill>
              </a:rPr>
              <a:t>Барекян Алла Георгиевна</a:t>
            </a:r>
            <a:endParaRPr lang="ru-RU" sz="2800" i="1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844824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Презентация к уроку английского языка в 4 классе на тему: «Счастливы в городе и в деревне» «</a:t>
            </a:r>
            <a:r>
              <a:rPr lang="en-US" sz="4000" dirty="0" smtClean="0">
                <a:solidFill>
                  <a:schemeClr val="tx1"/>
                </a:solidFill>
                <a:latin typeface="Bodoni MT Black" panose="02070A03080606020203" pitchFamily="18" charset="0"/>
              </a:rPr>
              <a:t>Being happy in the country and in the city</a:t>
            </a:r>
            <a:r>
              <a:rPr lang="ru-RU" sz="4000" dirty="0" smtClean="0">
                <a:solidFill>
                  <a:schemeClr val="tx1"/>
                </a:solidFill>
              </a:rPr>
              <a:t>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838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polo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91511"/>
            <a:ext cx="4429124" cy="3366490"/>
          </a:xfrm>
          <a:prstGeom prst="rect">
            <a:avLst/>
          </a:prstGeom>
        </p:spPr>
      </p:pic>
      <p:pic>
        <p:nvPicPr>
          <p:cNvPr id="5" name="Picture 4" descr="P01018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29124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kengur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0"/>
            <a:ext cx="47148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Pj040101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3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rocodi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908" y="0"/>
            <a:ext cx="4572032" cy="3740549"/>
          </a:xfrm>
          <a:prstGeom prst="rect">
            <a:avLst/>
          </a:prstGeom>
        </p:spPr>
      </p:pic>
      <p:pic>
        <p:nvPicPr>
          <p:cNvPr id="6" name="Picture 2" descr="http://im3-tub.mail.ru/i?id=85470725&amp;tov=3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092" y="0"/>
            <a:ext cx="4754850" cy="3645024"/>
          </a:xfrm>
          <a:prstGeom prst="rect">
            <a:avLst/>
          </a:prstGeom>
          <a:noFill/>
        </p:spPr>
      </p:pic>
      <p:pic>
        <p:nvPicPr>
          <p:cNvPr id="7" name="Рисунок 6" descr="гренландский кит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2908" y="3510021"/>
            <a:ext cx="4714876" cy="33479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484">
            <a:off x="188682" y="679176"/>
            <a:ext cx="2003018" cy="161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4" t="6169" r="6968" b="48463"/>
          <a:stretch/>
        </p:blipFill>
        <p:spPr bwMode="auto">
          <a:xfrm rot="19885769">
            <a:off x="362847" y="4374397"/>
            <a:ext cx="1895569" cy="237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" t="5414" r="1140" b="51633"/>
          <a:stretch/>
        </p:blipFill>
        <p:spPr bwMode="auto">
          <a:xfrm rot="19520959">
            <a:off x="5460156" y="4767928"/>
            <a:ext cx="3660566" cy="1223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492" y="260648"/>
            <a:ext cx="8229600" cy="1143000"/>
          </a:xfrm>
        </p:spPr>
        <p:txBody>
          <a:bodyPr/>
          <a:lstStyle/>
          <a:p>
            <a:r>
              <a:rPr lang="en-US" dirty="0" smtClean="0"/>
              <a:t>I liked               I didn’t like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988351" y="1124744"/>
            <a:ext cx="6685741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- to work together</a:t>
            </a:r>
          </a:p>
          <a:p>
            <a:pPr marL="285750" indent="-285750">
              <a:buFontTx/>
              <a:buChar char="-"/>
            </a:pPr>
            <a:r>
              <a:rPr lang="en-US" sz="4000" dirty="0" smtClean="0"/>
              <a:t>to play games</a:t>
            </a:r>
          </a:p>
          <a:p>
            <a:pPr marL="285750" indent="-285750">
              <a:buFontTx/>
              <a:buChar char="-"/>
            </a:pPr>
            <a:r>
              <a:rPr lang="en-US" sz="4000" dirty="0"/>
              <a:t>t</a:t>
            </a:r>
            <a:r>
              <a:rPr lang="en-US" sz="4000" dirty="0" smtClean="0"/>
              <a:t>o say new words</a:t>
            </a:r>
          </a:p>
          <a:p>
            <a:pPr marL="285750" indent="-285750">
              <a:buFontTx/>
              <a:buChar char="-"/>
            </a:pPr>
            <a:r>
              <a:rPr lang="en-US" sz="4000" dirty="0" smtClean="0"/>
              <a:t>to write adjectives</a:t>
            </a:r>
          </a:p>
          <a:p>
            <a:pPr marL="285750" indent="-285750">
              <a:buFontTx/>
              <a:buChar char="-"/>
            </a:pPr>
            <a:r>
              <a:rPr lang="en-US" sz="4000" dirty="0" smtClean="0"/>
              <a:t>to speak about my classmates</a:t>
            </a:r>
          </a:p>
          <a:p>
            <a:pPr marL="285750" indent="-285750">
              <a:buFontTx/>
              <a:buChar char="-"/>
            </a:pPr>
            <a:r>
              <a:rPr lang="en-US" sz="4000" dirty="0" smtClean="0"/>
              <a:t>to sing a song </a:t>
            </a:r>
          </a:p>
          <a:p>
            <a:pPr marL="285750" indent="-285750">
              <a:buFontTx/>
              <a:buChar char="-"/>
            </a:pPr>
            <a:r>
              <a:rPr lang="en-US" sz="4000" dirty="0" smtClean="0"/>
              <a:t>to make sentences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2" t="4418" r="4901" b="45663"/>
          <a:stretch/>
        </p:blipFill>
        <p:spPr bwMode="auto">
          <a:xfrm rot="1400804">
            <a:off x="6601111" y="1297170"/>
            <a:ext cx="2152836" cy="269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2658">
            <a:off x="331123" y="3023511"/>
            <a:ext cx="1008112" cy="115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82555">
            <a:off x="3648269" y="5536120"/>
            <a:ext cx="996041" cy="1210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2000">
              <a:schemeClr val="accent1">
                <a:lumMod val="60000"/>
                <a:lumOff val="4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59832" y="2420888"/>
            <a:ext cx="2880320" cy="1440160"/>
          </a:xfrm>
          <a:prstGeom prst="roundRect">
            <a:avLst/>
          </a:prstGeom>
          <a:solidFill>
            <a:srgbClr val="66FF66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prstClr val="black"/>
                </a:solidFill>
              </a:rPr>
              <a:t>Now I can…</a:t>
            </a:r>
            <a:endParaRPr lang="ru-RU" sz="4000" b="1" dirty="0">
              <a:solidFill>
                <a:prstClr val="black"/>
              </a:solidFill>
            </a:endParaRPr>
          </a:p>
        </p:txBody>
      </p:sp>
      <p:cxnSp>
        <p:nvCxnSpPr>
          <p:cNvPr id="4" name="Прямая со стрелкой 3"/>
          <p:cNvCxnSpPr>
            <a:stCxn id="2" idx="0"/>
          </p:cNvCxnSpPr>
          <p:nvPr/>
        </p:nvCxnSpPr>
        <p:spPr>
          <a:xfrm flipH="1" flipV="1">
            <a:off x="4499991" y="1556792"/>
            <a:ext cx="1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5940152" y="3140967"/>
            <a:ext cx="54006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77398">
            <a:off x="4944562" y="3965395"/>
            <a:ext cx="804784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5796136" y="2163002"/>
            <a:ext cx="451743" cy="2913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2411760" y="2308666"/>
            <a:ext cx="648072" cy="3999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735796" y="3827648"/>
            <a:ext cx="396044" cy="4747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58328" y="883609"/>
            <a:ext cx="3371950" cy="1323439"/>
          </a:xfrm>
          <a:prstGeom prst="rect">
            <a:avLst/>
          </a:prstGeom>
          <a:solidFill>
            <a:srgbClr val="66FF66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Speak about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my classmates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447644" y="233353"/>
            <a:ext cx="2097048" cy="1323439"/>
          </a:xfrm>
          <a:prstGeom prst="rect">
            <a:avLst/>
          </a:prstGeom>
          <a:solidFill>
            <a:srgbClr val="66FF66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describe 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animals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08887" y="800836"/>
            <a:ext cx="3371625" cy="1323439"/>
          </a:xfrm>
          <a:prstGeom prst="rect">
            <a:avLst/>
          </a:prstGeom>
          <a:solidFill>
            <a:srgbClr val="66FF6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write adjectives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079111" y="4437112"/>
            <a:ext cx="3300109" cy="1323439"/>
          </a:xfrm>
          <a:prstGeom prst="rect">
            <a:avLst/>
          </a:prstGeom>
          <a:solidFill>
            <a:srgbClr val="66FF6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know irregular 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adjectives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86183" y="2475914"/>
            <a:ext cx="2821670" cy="1323439"/>
          </a:xfrm>
          <a:prstGeom prst="rect">
            <a:avLst/>
          </a:prstGeom>
          <a:solidFill>
            <a:srgbClr val="66FF66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say where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animals live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4785" y="4353028"/>
            <a:ext cx="2880335" cy="1323439"/>
          </a:xfrm>
          <a:prstGeom prst="rect">
            <a:avLst/>
          </a:prstGeom>
          <a:solidFill>
            <a:srgbClr val="66FF66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sing a merry song</a:t>
            </a:r>
            <a:endParaRPr lang="ru-RU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842337"/>
            <a:ext cx="91440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i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abriola" pitchFamily="82" charset="0"/>
              </a:rPr>
              <a:t>Now I can sing a merry song.</a:t>
            </a:r>
            <a:endParaRPr lang="ru-RU" sz="6000" b="1" i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Being happy in the country </a:t>
            </a:r>
            <a:b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and in the city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61237_or.jpg">
            <a:hlinkClick r:id="rId2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82261" y="1500174"/>
            <a:ext cx="5511517" cy="47863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12" name="Рисунок 11" descr="ps11755190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274" y="1428736"/>
            <a:ext cx="5500726" cy="48577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solidFill>
                  <a:srgbClr val="FF6600"/>
                </a:solidFill>
                <a:latin typeface="Comic Sans MS" pitchFamily="66" charset="0"/>
              </a:rPr>
              <a:t>Listen, read and learn:</a:t>
            </a:r>
            <a:br>
              <a:rPr lang="en-US" dirty="0" smtClean="0">
                <a:solidFill>
                  <a:srgbClr val="FF6600"/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3883021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n-US" sz="2800" dirty="0" smtClean="0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Warm – warm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warm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Cold – cold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cold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Clean – clean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clean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Kind – kind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the kind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Tall – tall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the tall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est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hot- hot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the hot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test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 </a:t>
            </a:r>
          </a:p>
          <a:p>
            <a:pPr algn="ctr"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fat – fat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the fat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u="sng" dirty="0" smtClean="0">
                <a:latin typeface="Comic Sans MS" pitchFamily="66" charset="0"/>
              </a:rPr>
              <a:t>est</a:t>
            </a:r>
            <a:endParaRPr lang="ru-RU" u="sng" dirty="0"/>
          </a:p>
        </p:txBody>
      </p:sp>
      <p:pic>
        <p:nvPicPr>
          <p:cNvPr id="5" name="Picture 4" descr="Копия Новый рисунок (2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200857"/>
            <a:ext cx="1447619" cy="1657143"/>
          </a:xfrm>
          <a:prstGeom prst="rect">
            <a:avLst/>
          </a:prstGeom>
          <a:noFill/>
        </p:spPr>
      </p:pic>
      <p:pic>
        <p:nvPicPr>
          <p:cNvPr id="6" name="Picture 5" descr="Копия Новый рисунок (2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297300"/>
            <a:ext cx="2238374" cy="2560700"/>
          </a:xfrm>
          <a:prstGeom prst="rect">
            <a:avLst/>
          </a:prstGeom>
          <a:noFill/>
        </p:spPr>
      </p:pic>
      <p:pic>
        <p:nvPicPr>
          <p:cNvPr id="7" name="Picture 6" descr="Копия Новый рисунок (2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587950"/>
            <a:ext cx="2571736" cy="3270050"/>
          </a:xfrm>
          <a:prstGeom prst="rect">
            <a:avLst/>
          </a:prstGeom>
          <a:noFill/>
        </p:spPr>
      </p:pic>
      <p:pic>
        <p:nvPicPr>
          <p:cNvPr id="8" name="Picture 4" descr="Копия Новый рисунок (2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5228980"/>
            <a:ext cx="1447619" cy="165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572272"/>
          </a:xfrm>
        </p:spPr>
        <p:txBody>
          <a:bodyPr/>
          <a:lstStyle/>
          <a:p>
            <a:r>
              <a:rPr lang="en-US" dirty="0" smtClean="0"/>
              <a:t>sunn</a:t>
            </a:r>
            <a:r>
              <a:rPr lang="en-US" u="sng" dirty="0" smtClean="0"/>
              <a:t>y</a:t>
            </a:r>
            <a:r>
              <a:rPr lang="en-US" dirty="0" smtClean="0"/>
              <a:t> – sunn</a:t>
            </a:r>
            <a:r>
              <a:rPr lang="en-US" u="sng" dirty="0" smtClean="0"/>
              <a:t>ier</a:t>
            </a:r>
            <a:r>
              <a:rPr lang="en-US" dirty="0" smtClean="0"/>
              <a:t> – the sunn</a:t>
            </a:r>
            <a:r>
              <a:rPr lang="en-US" u="sng" dirty="0" smtClean="0"/>
              <a:t>iest</a:t>
            </a:r>
          </a:p>
          <a:p>
            <a:r>
              <a:rPr lang="en-US" dirty="0" smtClean="0"/>
              <a:t>happ</a:t>
            </a:r>
            <a:r>
              <a:rPr lang="en-US" u="sng" dirty="0" smtClean="0"/>
              <a:t>y</a:t>
            </a:r>
            <a:r>
              <a:rPr lang="en-US" dirty="0" smtClean="0"/>
              <a:t> – happ</a:t>
            </a:r>
            <a:r>
              <a:rPr lang="en-US" u="sng" dirty="0" smtClean="0"/>
              <a:t>ier</a:t>
            </a:r>
            <a:r>
              <a:rPr lang="en-US" dirty="0" smtClean="0"/>
              <a:t> – the happ</a:t>
            </a:r>
            <a:r>
              <a:rPr lang="en-US" u="sng" dirty="0" smtClean="0"/>
              <a:t>iest</a:t>
            </a:r>
          </a:p>
          <a:p>
            <a:r>
              <a:rPr lang="en-US" dirty="0" smtClean="0"/>
              <a:t>hungr</a:t>
            </a:r>
            <a:r>
              <a:rPr lang="en-US" u="sng" dirty="0" smtClean="0"/>
              <a:t>y</a:t>
            </a:r>
            <a:r>
              <a:rPr lang="en-US" dirty="0" smtClean="0"/>
              <a:t> – hungr</a:t>
            </a:r>
            <a:r>
              <a:rPr lang="en-US" u="sng" dirty="0" smtClean="0"/>
              <a:t>ier</a:t>
            </a:r>
            <a:r>
              <a:rPr lang="en-US" dirty="0" smtClean="0"/>
              <a:t> – the hungr</a:t>
            </a:r>
            <a:r>
              <a:rPr lang="en-US" u="sng" dirty="0" smtClean="0"/>
              <a:t>iest</a:t>
            </a:r>
          </a:p>
          <a:p>
            <a:r>
              <a:rPr lang="en-US" dirty="0" smtClean="0"/>
              <a:t>merr</a:t>
            </a:r>
            <a:r>
              <a:rPr lang="en-US" u="sng" dirty="0" smtClean="0"/>
              <a:t>y</a:t>
            </a:r>
            <a:r>
              <a:rPr lang="en-US" dirty="0" smtClean="0"/>
              <a:t> – merr</a:t>
            </a:r>
            <a:r>
              <a:rPr lang="en-US" u="sng" dirty="0" smtClean="0"/>
              <a:t>ier</a:t>
            </a:r>
            <a:r>
              <a:rPr lang="en-US" dirty="0" smtClean="0"/>
              <a:t> – the merr</a:t>
            </a:r>
            <a:r>
              <a:rPr lang="en-US" u="sng" dirty="0" smtClean="0"/>
              <a:t>iest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7" descr="Копия (2) Новый рисунок (2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86200"/>
            <a:ext cx="2212975" cy="2762250"/>
          </a:xfrm>
          <a:prstGeom prst="rect">
            <a:avLst/>
          </a:prstGeom>
          <a:noFill/>
        </p:spPr>
      </p:pic>
      <p:pic>
        <p:nvPicPr>
          <p:cNvPr id="5" name="Picture 8" descr="Копия (2) Новый рисунок (2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3886200"/>
            <a:ext cx="2274888" cy="2762250"/>
          </a:xfrm>
          <a:prstGeom prst="rect">
            <a:avLst/>
          </a:prstGeom>
          <a:noFill/>
        </p:spPr>
      </p:pic>
      <p:pic>
        <p:nvPicPr>
          <p:cNvPr id="6" name="Picture 9" descr="Копия (2) Новый рисунок (2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3886200"/>
            <a:ext cx="2216150" cy="2762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прилаг (5)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9144000" cy="6643709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Упражнение 1</a:t>
            </a:r>
          </a:p>
          <a:p>
            <a:pPr>
              <a:buFontTx/>
              <a:buNone/>
            </a:pPr>
            <a:r>
              <a:rPr lang="en-US" dirty="0" smtClean="0">
                <a:latin typeface="Comic Sans MS" pitchFamily="66" charset="0"/>
              </a:rPr>
              <a:t>   </a:t>
            </a:r>
            <a:r>
              <a:rPr lang="ru-RU" sz="2800" dirty="0" smtClean="0">
                <a:latin typeface="Comic Sans MS" pitchFamily="66" charset="0"/>
              </a:rPr>
              <a:t>Напишите прилагательные в трёх степенях сравнения.</a:t>
            </a:r>
          </a:p>
          <a:p>
            <a:pPr>
              <a:buFontTx/>
              <a:buNone/>
            </a:pPr>
            <a:r>
              <a:rPr lang="en-US" dirty="0" smtClean="0">
                <a:latin typeface="Comic Sans MS" pitchFamily="66" charset="0"/>
              </a:rPr>
              <a:t>Noisy, nice, wide, green, deep, old, hot, fat, windy,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</a:rPr>
              <a:t>merry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en-US" dirty="0" smtClean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  Упражнение 2</a:t>
            </a:r>
            <a:endParaRPr lang="ru-RU" dirty="0"/>
          </a:p>
        </p:txBody>
      </p:sp>
      <p:pic>
        <p:nvPicPr>
          <p:cNvPr id="7" name="Picture 5" descr="прилаг (3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286124"/>
            <a:ext cx="8763000" cy="289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81000" y="209545"/>
            <a:ext cx="350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Упражнение 3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0" y="819145"/>
            <a:ext cx="876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Compare the animals. Use the words: </a:t>
            </a:r>
            <a:r>
              <a:rPr kumimoji="0" lang="en-US" sz="2600" b="0" i="0" u="none" strike="noStrike" kern="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useful, clever, big, strong, beautiful, funny.</a:t>
            </a: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    </a:t>
            </a: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Ex: An elephant is bigger than a lion.</a:t>
            </a:r>
            <a:r>
              <a:rPr kumimoji="0" 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endParaRPr kumimoji="0" lang="ru-RU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pic>
        <p:nvPicPr>
          <p:cNvPr id="10" name="Picture 5" descr="elepha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93060">
            <a:off x="274638" y="2768595"/>
            <a:ext cx="3683000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l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46825" y="4019545"/>
            <a:ext cx="259556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rabbi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962145"/>
            <a:ext cx="167640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пп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71949">
            <a:off x="3810000" y="3943345"/>
            <a:ext cx="2352675" cy="2667000"/>
          </a:xfrm>
          <a:prstGeom prst="rect">
            <a:avLst/>
          </a:prstGeom>
          <a:noFill/>
        </p:spPr>
      </p:pic>
      <p:pic>
        <p:nvPicPr>
          <p:cNvPr id="14" name="Picture 10" descr="Копия 1-4 класс (12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378742">
            <a:off x="3886200" y="2190745"/>
            <a:ext cx="2295525" cy="1439863"/>
          </a:xfrm>
          <a:prstGeom prst="rect">
            <a:avLst/>
          </a:prstGeom>
          <a:noFill/>
        </p:spPr>
      </p:pic>
      <p:pic>
        <p:nvPicPr>
          <p:cNvPr id="15" name="Picture 11" descr="parrot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265141">
            <a:off x="6629400" y="1885945"/>
            <a:ext cx="18605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sing.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/>
              <a:t>If you are happy and you know </a:t>
            </a:r>
            <a:r>
              <a:rPr lang="en-US" b="1" dirty="0" smtClean="0"/>
              <a:t>it</a:t>
            </a:r>
            <a:endParaRPr lang="ru-RU" dirty="0"/>
          </a:p>
          <a:p>
            <a:pPr>
              <a:buNone/>
            </a:pPr>
            <a:r>
              <a:rPr lang="ru-RU" dirty="0" smtClean="0"/>
              <a:t>1.</a:t>
            </a:r>
            <a:r>
              <a:rPr lang="en-US" dirty="0" smtClean="0"/>
              <a:t>Clap </a:t>
            </a:r>
            <a:r>
              <a:rPr lang="en-US" dirty="0"/>
              <a:t>your hands…</a:t>
            </a:r>
            <a:endParaRPr lang="ru-RU" dirty="0"/>
          </a:p>
          <a:p>
            <a:pPr>
              <a:buNone/>
            </a:pPr>
            <a:r>
              <a:rPr lang="en-US" dirty="0"/>
              <a:t>If you are happy and you know it.</a:t>
            </a:r>
            <a:endParaRPr lang="ru-RU" dirty="0"/>
          </a:p>
          <a:p>
            <a:pPr>
              <a:buNone/>
            </a:pPr>
            <a:r>
              <a:rPr lang="en-US" dirty="0"/>
              <a:t>Then your face will surely show it</a:t>
            </a:r>
            <a:endParaRPr lang="ru-RU" dirty="0"/>
          </a:p>
          <a:p>
            <a:pPr>
              <a:buNone/>
            </a:pPr>
            <a:r>
              <a:rPr lang="en-US" dirty="0"/>
              <a:t>If you are happy and you know it</a:t>
            </a:r>
            <a:endParaRPr lang="ru-RU" dirty="0"/>
          </a:p>
          <a:p>
            <a:pPr>
              <a:buNone/>
            </a:pPr>
            <a:r>
              <a:rPr lang="en-US" dirty="0"/>
              <a:t>Clap your hands…</a:t>
            </a:r>
            <a:endParaRPr lang="ru-RU" dirty="0"/>
          </a:p>
          <a:p>
            <a:pPr>
              <a:buNone/>
            </a:pPr>
            <a:r>
              <a:rPr lang="en-US" dirty="0"/>
              <a:t>2. …stamp your feet.</a:t>
            </a:r>
            <a:endParaRPr lang="ru-RU" dirty="0"/>
          </a:p>
          <a:p>
            <a:pPr>
              <a:buNone/>
            </a:pPr>
            <a:r>
              <a:rPr lang="ru-RU" dirty="0" smtClean="0"/>
              <a:t>3</a:t>
            </a:r>
            <a:r>
              <a:rPr lang="en-US" dirty="0" smtClean="0"/>
              <a:t>. </a:t>
            </a:r>
            <a:r>
              <a:rPr lang="en-US" dirty="0"/>
              <a:t>… </a:t>
            </a:r>
            <a:r>
              <a:rPr lang="en-US" dirty="0" err="1" smtClean="0"/>
              <a:t>shout”Hurray</a:t>
            </a:r>
            <a:r>
              <a:rPr lang="en-US" dirty="0"/>
              <a:t>!”</a:t>
            </a:r>
            <a:endParaRPr lang="ru-RU" dirty="0"/>
          </a:p>
          <a:p>
            <a:pPr marL="514350" indent="-514350">
              <a:buAutoNum type="arabicPeriod" startAt="4"/>
            </a:pPr>
            <a:r>
              <a:rPr lang="en-US" dirty="0" smtClean="0"/>
              <a:t>… </a:t>
            </a:r>
            <a:r>
              <a:rPr lang="en-US" dirty="0"/>
              <a:t>Do all four (clap, clap, </a:t>
            </a:r>
            <a:r>
              <a:rPr lang="en-US" dirty="0" smtClean="0"/>
              <a:t>stamp</a:t>
            </a:r>
            <a:r>
              <a:rPr lang="en-US" dirty="0"/>
              <a:t>, </a:t>
            </a:r>
            <a:r>
              <a:rPr lang="en-US" dirty="0" smtClean="0"/>
              <a:t>stamp</a:t>
            </a:r>
            <a:r>
              <a:rPr lang="en-US" dirty="0"/>
              <a:t>,</a:t>
            </a:r>
            <a:endParaRPr lang="ru-RU" dirty="0"/>
          </a:p>
          <a:p>
            <a:pPr marL="514350" indent="-514350">
              <a:buNone/>
            </a:pPr>
            <a:r>
              <a:rPr lang="en-US" dirty="0" smtClean="0"/>
              <a:t>shout </a:t>
            </a:r>
            <a:r>
              <a:rPr lang="en-US" dirty="0"/>
              <a:t>“Hurray!”) </a:t>
            </a:r>
            <a:endParaRPr lang="ru-RU" dirty="0"/>
          </a:p>
          <a:p>
            <a:endParaRPr lang="ru-RU" dirty="0"/>
          </a:p>
        </p:txBody>
      </p:sp>
      <p:pic>
        <p:nvPicPr>
          <p:cNvPr id="3" name="01-If You're Happy and You Know 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Упражнение 3</a:t>
            </a:r>
          </a:p>
        </p:txBody>
      </p:sp>
      <p:pic>
        <p:nvPicPr>
          <p:cNvPr id="5" name="Содержимое 4" descr="_MG_6983-fo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6248" y="3617880"/>
            <a:ext cx="4857753" cy="3240121"/>
          </a:xfrm>
        </p:spPr>
      </p:pic>
      <p:sp>
        <p:nvSpPr>
          <p:cNvPr id="9" name="TextBox 8"/>
          <p:cNvSpPr txBox="1"/>
          <p:nvPr/>
        </p:nvSpPr>
        <p:spPr>
          <a:xfrm>
            <a:off x="0" y="785794"/>
            <a:ext cx="83350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Say which animals live:</a:t>
            </a:r>
          </a:p>
          <a:p>
            <a:r>
              <a:rPr lang="en-US" dirty="0" smtClean="0"/>
              <a:t>a). On the farm              b). In the zoo                c). In the forest           d). In the mountains</a:t>
            </a:r>
          </a:p>
          <a:p>
            <a:endParaRPr lang="en-US" dirty="0"/>
          </a:p>
          <a:p>
            <a:r>
              <a:rPr lang="en-US" dirty="0" smtClean="0"/>
              <a:t>e). In the river                f). In the ocean             g). In the desert         e). In the sea     </a:t>
            </a:r>
          </a:p>
        </p:txBody>
      </p:sp>
      <p:pic>
        <p:nvPicPr>
          <p:cNvPr id="10" name="Рисунок 9" descr="8_verblu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928802"/>
            <a:ext cx="3214678" cy="2672769"/>
          </a:xfrm>
          <a:prstGeom prst="rect">
            <a:avLst/>
          </a:prstGeom>
        </p:spPr>
      </p:pic>
      <p:pic>
        <p:nvPicPr>
          <p:cNvPr id="11" name="Рисунок 10" descr="9701E44E-5360-4570-9E5B-9CACAEFA814B_mw800_mh6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43314"/>
            <a:ext cx="4293404" cy="3214686"/>
          </a:xfrm>
          <a:prstGeom prst="rect">
            <a:avLst/>
          </a:prstGeom>
        </p:spPr>
      </p:pic>
      <p:pic>
        <p:nvPicPr>
          <p:cNvPr id="14" name="Рисунок 13" descr="el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928802"/>
            <a:ext cx="3786182" cy="2571768"/>
          </a:xfrm>
          <a:prstGeom prst="rect">
            <a:avLst/>
          </a:prstGeom>
        </p:spPr>
      </p:pic>
      <p:pic>
        <p:nvPicPr>
          <p:cNvPr id="18" name="Рисунок 17" descr="orel0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0430" y="1928802"/>
            <a:ext cx="2500330" cy="3265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333</Words>
  <Application>Microsoft Office PowerPoint</Application>
  <PresentationFormat>Экран (4:3)</PresentationFormat>
  <Paragraphs>58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Работу выполнила учитель английского языка МБОУ СОШ № 28 города Пятигорска  Барекян Алла Георгиевна</vt:lpstr>
      <vt:lpstr>Being happy in the country  and in the city</vt:lpstr>
      <vt:lpstr> Listen, read and learn: </vt:lpstr>
      <vt:lpstr>Презентация PowerPoint</vt:lpstr>
      <vt:lpstr>Презентация PowerPoint</vt:lpstr>
      <vt:lpstr>Презентация PowerPoint</vt:lpstr>
      <vt:lpstr>Презентация PowerPoint</vt:lpstr>
      <vt:lpstr>Let’s sing.</vt:lpstr>
      <vt:lpstr>Презентация PowerPoint</vt:lpstr>
      <vt:lpstr>Презентация PowerPoint</vt:lpstr>
      <vt:lpstr>Презентация PowerPoint</vt:lpstr>
      <vt:lpstr>I liked               I didn’t like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happy in the country  and in the city</dc:title>
  <dc:creator>Admin</dc:creator>
  <cp:lastModifiedBy>1</cp:lastModifiedBy>
  <cp:revision>37</cp:revision>
  <dcterms:created xsi:type="dcterms:W3CDTF">2009-12-05T12:54:30Z</dcterms:created>
  <dcterms:modified xsi:type="dcterms:W3CDTF">2015-05-11T09:57:56Z</dcterms:modified>
</cp:coreProperties>
</file>