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58" r:id="rId9"/>
    <p:sldId id="264" r:id="rId10"/>
    <p:sldId id="266" r:id="rId11"/>
    <p:sldId id="268" r:id="rId12"/>
    <p:sldId id="265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69" r:id="rId21"/>
    <p:sldId id="286" r:id="rId22"/>
    <p:sldId id="282" r:id="rId23"/>
    <p:sldId id="278" r:id="rId24"/>
    <p:sldId id="284" r:id="rId25"/>
    <p:sldId id="290" r:id="rId26"/>
    <p:sldId id="277" r:id="rId27"/>
    <p:sldId id="279" r:id="rId28"/>
    <p:sldId id="280" r:id="rId29"/>
    <p:sldId id="293" r:id="rId30"/>
    <p:sldId id="287" r:id="rId31"/>
    <p:sldId id="285" r:id="rId32"/>
    <p:sldId id="288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2DFB-971C-409A-9F49-DE2285E97FC6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2EA0-191E-48AB-9BB8-8000A261D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2DFB-971C-409A-9F49-DE2285E97FC6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2EA0-191E-48AB-9BB8-8000A261D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2DFB-971C-409A-9F49-DE2285E97FC6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2EA0-191E-48AB-9BB8-8000A261D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2DFB-971C-409A-9F49-DE2285E97FC6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2EA0-191E-48AB-9BB8-8000A261D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2DFB-971C-409A-9F49-DE2285E97FC6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2EA0-191E-48AB-9BB8-8000A261D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2DFB-971C-409A-9F49-DE2285E97FC6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2EA0-191E-48AB-9BB8-8000A261D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2DFB-971C-409A-9F49-DE2285E97FC6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2EA0-191E-48AB-9BB8-8000A261D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2DFB-971C-409A-9F49-DE2285E97FC6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2EA0-191E-48AB-9BB8-8000A261D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2DFB-971C-409A-9F49-DE2285E97FC6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2EA0-191E-48AB-9BB8-8000A261D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2DFB-971C-409A-9F49-DE2285E97FC6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2EA0-191E-48AB-9BB8-8000A261D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2DFB-971C-409A-9F49-DE2285E97FC6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2EA0-191E-48AB-9BB8-8000A261D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2DFB-971C-409A-9F49-DE2285E97FC6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42EA0-191E-48AB-9BB8-8000A261DB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420888"/>
            <a:ext cx="3168352" cy="373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80112" y="692696"/>
            <a:ext cx="3312368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</a:t>
            </a:r>
            <a:endParaRPr lang="en-US" sz="1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056" y="1692097"/>
            <a:ext cx="3979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boy is in the boot.</a:t>
            </a:r>
            <a:endParaRPr lang="en-US" sz="3200" b="1" dirty="0"/>
          </a:p>
        </p:txBody>
      </p:sp>
      <p:sp>
        <p:nvSpPr>
          <p:cNvPr id="9" name="Oval 8"/>
          <p:cNvSpPr/>
          <p:nvPr/>
        </p:nvSpPr>
        <p:spPr>
          <a:xfrm>
            <a:off x="2555776" y="1412776"/>
            <a:ext cx="576064" cy="1152128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403648" y="2780928"/>
            <a:ext cx="1944216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boy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20415929">
            <a:off x="5384629" y="3855526"/>
            <a:ext cx="2263667" cy="941912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boot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564904"/>
            <a:ext cx="3744416" cy="379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580112" y="692696"/>
            <a:ext cx="3312368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</a:t>
            </a:r>
            <a:endParaRPr lang="en-US" sz="1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1056" y="1692097"/>
            <a:ext cx="5068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grapes are in the basket.</a:t>
            </a:r>
            <a:endParaRPr lang="en-US" sz="3200" b="1" dirty="0"/>
          </a:p>
        </p:txBody>
      </p:sp>
      <p:sp>
        <p:nvSpPr>
          <p:cNvPr id="10" name="Oval 9"/>
          <p:cNvSpPr/>
          <p:nvPr/>
        </p:nvSpPr>
        <p:spPr>
          <a:xfrm>
            <a:off x="3347864" y="1412776"/>
            <a:ext cx="576064" cy="1152128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835696" y="2996952"/>
            <a:ext cx="1944216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grapes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20415929">
            <a:off x="5384629" y="3855526"/>
            <a:ext cx="2263667" cy="941912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basket.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5760640" cy="368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580112" y="692696"/>
            <a:ext cx="3312368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</a:t>
            </a:r>
            <a:endParaRPr lang="en-US" sz="1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1056" y="1692097"/>
            <a:ext cx="3655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boy is in the car.</a:t>
            </a:r>
            <a:endParaRPr lang="en-US" sz="3200" b="1" dirty="0"/>
          </a:p>
        </p:txBody>
      </p:sp>
      <p:sp>
        <p:nvSpPr>
          <p:cNvPr id="10" name="Oval 9"/>
          <p:cNvSpPr/>
          <p:nvPr/>
        </p:nvSpPr>
        <p:spPr>
          <a:xfrm>
            <a:off x="2555776" y="1412776"/>
            <a:ext cx="576064" cy="1152128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267744" y="2780928"/>
            <a:ext cx="1944216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boy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19608997">
            <a:off x="6517397" y="3323603"/>
            <a:ext cx="2263667" cy="941912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car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04864"/>
            <a:ext cx="3878808" cy="397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580112" y="692696"/>
            <a:ext cx="3312368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</a:t>
            </a:r>
            <a:endParaRPr lang="en-US" sz="1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1056" y="1692097"/>
            <a:ext cx="4441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man is in the bucket.</a:t>
            </a:r>
            <a:endParaRPr lang="en-US" sz="3200" b="1" dirty="0"/>
          </a:p>
        </p:txBody>
      </p:sp>
      <p:sp>
        <p:nvSpPr>
          <p:cNvPr id="10" name="Oval 9"/>
          <p:cNvSpPr/>
          <p:nvPr/>
        </p:nvSpPr>
        <p:spPr>
          <a:xfrm>
            <a:off x="2699792" y="1412776"/>
            <a:ext cx="576064" cy="1152128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907704" y="2852936"/>
            <a:ext cx="1944216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mouse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20415929">
            <a:off x="5878067" y="3506456"/>
            <a:ext cx="2625187" cy="941912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handbag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92896"/>
            <a:ext cx="2943796" cy="368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80112" y="692696"/>
            <a:ext cx="3312368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</a:t>
            </a:r>
            <a:endParaRPr lang="en-US" sz="1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056" y="1692097"/>
            <a:ext cx="4548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men are in the office.</a:t>
            </a:r>
            <a:endParaRPr lang="en-US" sz="3200" b="1" dirty="0"/>
          </a:p>
        </p:txBody>
      </p:sp>
      <p:sp>
        <p:nvSpPr>
          <p:cNvPr id="7" name="Oval 6"/>
          <p:cNvSpPr/>
          <p:nvPr/>
        </p:nvSpPr>
        <p:spPr>
          <a:xfrm>
            <a:off x="2987824" y="1412776"/>
            <a:ext cx="576064" cy="1152128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115616" y="3140968"/>
            <a:ext cx="1944216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men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21333421">
            <a:off x="5816676" y="4287573"/>
            <a:ext cx="2263667" cy="941912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office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24944"/>
            <a:ext cx="5616624" cy="320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32040" y="697920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under</a:t>
            </a:r>
            <a:endParaRPr lang="en-US" sz="1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48" y="2052137"/>
            <a:ext cx="4469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man is under the car.</a:t>
            </a:r>
            <a:endParaRPr lang="en-US" sz="3200" b="1" dirty="0"/>
          </a:p>
        </p:txBody>
      </p:sp>
      <p:sp>
        <p:nvSpPr>
          <p:cNvPr id="8" name="Oval 7"/>
          <p:cNvSpPr/>
          <p:nvPr/>
        </p:nvSpPr>
        <p:spPr>
          <a:xfrm>
            <a:off x="2699792" y="1916832"/>
            <a:ext cx="1080120" cy="936104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691680" y="2996952"/>
            <a:ext cx="1944216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car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716016" y="4725144"/>
            <a:ext cx="2263667" cy="792088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man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924944"/>
            <a:ext cx="3577927" cy="326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32040" y="697920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under</a:t>
            </a:r>
            <a:endParaRPr lang="en-US" sz="1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132856"/>
            <a:ext cx="5492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apples are under the trees.</a:t>
            </a:r>
            <a:endParaRPr lang="en-US" sz="3200" b="1" dirty="0"/>
          </a:p>
        </p:txBody>
      </p:sp>
      <p:sp>
        <p:nvSpPr>
          <p:cNvPr id="8" name="Oval 7"/>
          <p:cNvSpPr/>
          <p:nvPr/>
        </p:nvSpPr>
        <p:spPr>
          <a:xfrm>
            <a:off x="3347864" y="1916832"/>
            <a:ext cx="1080120" cy="936104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763688" y="5445224"/>
            <a:ext cx="1944216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apples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5940152" y="3284984"/>
            <a:ext cx="2263667" cy="792088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trees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84984"/>
            <a:ext cx="7200800" cy="264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32040" y="697920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under</a:t>
            </a:r>
            <a:endParaRPr lang="en-US" sz="1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048" y="2340169"/>
            <a:ext cx="5602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man is under the cupboard.</a:t>
            </a:r>
            <a:endParaRPr lang="en-US" sz="3200" b="1" dirty="0"/>
          </a:p>
        </p:txBody>
      </p:sp>
      <p:sp>
        <p:nvSpPr>
          <p:cNvPr id="9" name="Oval 8"/>
          <p:cNvSpPr/>
          <p:nvPr/>
        </p:nvSpPr>
        <p:spPr>
          <a:xfrm>
            <a:off x="2699792" y="2204864"/>
            <a:ext cx="1080120" cy="936104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907704" y="4869160"/>
            <a:ext cx="1944216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man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012160" y="3861048"/>
            <a:ext cx="2664296" cy="792088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cupboard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852936"/>
            <a:ext cx="4644008" cy="334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32040" y="697920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under</a:t>
            </a:r>
            <a:endParaRPr lang="en-US" sz="1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048" y="2196153"/>
            <a:ext cx="4856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man is under the table.</a:t>
            </a:r>
            <a:endParaRPr lang="en-US" sz="3200" b="1" dirty="0"/>
          </a:p>
        </p:txBody>
      </p:sp>
      <p:sp>
        <p:nvSpPr>
          <p:cNvPr id="9" name="Oval 8"/>
          <p:cNvSpPr/>
          <p:nvPr/>
        </p:nvSpPr>
        <p:spPr>
          <a:xfrm>
            <a:off x="2699792" y="2060848"/>
            <a:ext cx="1080120" cy="936104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115616" y="4149080"/>
            <a:ext cx="1944216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man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508104" y="2996952"/>
            <a:ext cx="2263667" cy="792088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table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36912"/>
            <a:ext cx="2865363" cy="362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932040" y="697920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under</a:t>
            </a:r>
            <a:endParaRPr lang="en-US" sz="1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048" y="1988840"/>
            <a:ext cx="4634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girl is under the book.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>
            <a:off x="1115616" y="4149080"/>
            <a:ext cx="1944216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girl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868144" y="3429000"/>
            <a:ext cx="2263667" cy="792088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book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55776" y="1844824"/>
            <a:ext cx="1080120" cy="936104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661" y="2204864"/>
            <a:ext cx="4414587" cy="391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39552" y="620688"/>
            <a:ext cx="3312368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</a:t>
            </a:r>
            <a:endParaRPr lang="en-US" sz="1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1484784"/>
            <a:ext cx="4821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teacher is on the table.</a:t>
            </a:r>
            <a:endParaRPr lang="en-US" sz="3200" b="1" dirty="0"/>
          </a:p>
        </p:txBody>
      </p:sp>
      <p:sp>
        <p:nvSpPr>
          <p:cNvPr id="16" name="Oval 15"/>
          <p:cNvSpPr/>
          <p:nvPr/>
        </p:nvSpPr>
        <p:spPr>
          <a:xfrm>
            <a:off x="6372200" y="1268760"/>
            <a:ext cx="576064" cy="115212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331640" y="3140968"/>
            <a:ext cx="2160240" cy="864096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teacher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 rot="19132554">
            <a:off x="6067618" y="3605982"/>
            <a:ext cx="2246408" cy="999013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table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08920"/>
            <a:ext cx="4248472" cy="352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20072" y="620688"/>
            <a:ext cx="3960440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1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under</a:t>
            </a:r>
            <a:endParaRPr lang="en-US" sz="11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048" y="1988840"/>
            <a:ext cx="5155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insect  is under the glass.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>
            <a:off x="1691680" y="4149080"/>
            <a:ext cx="2520280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insect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868144" y="3429000"/>
            <a:ext cx="2263667" cy="792088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glass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59832" y="1844824"/>
            <a:ext cx="1080120" cy="936104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852936"/>
            <a:ext cx="2278871" cy="359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80928"/>
            <a:ext cx="2321726" cy="342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8593" y="2852936"/>
            <a:ext cx="1133287" cy="333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71800" y="764704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tr-TR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between</a:t>
            </a:r>
            <a:endParaRPr lang="en-US" sz="9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988840"/>
            <a:ext cx="5721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girl is between the the boys.</a:t>
            </a:r>
            <a:endParaRPr lang="en-US" sz="3200" b="1" dirty="0"/>
          </a:p>
        </p:txBody>
      </p:sp>
      <p:sp>
        <p:nvSpPr>
          <p:cNvPr id="8" name="Right Arrow 7"/>
          <p:cNvSpPr/>
          <p:nvPr/>
        </p:nvSpPr>
        <p:spPr>
          <a:xfrm>
            <a:off x="323528" y="2780928"/>
            <a:ext cx="1944216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boy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588224" y="2780928"/>
            <a:ext cx="2263667" cy="792088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boy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093924" y="1815020"/>
            <a:ext cx="1656184" cy="936104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4572000" y="4509120"/>
            <a:ext cx="2263667" cy="792088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girl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36912"/>
            <a:ext cx="5166023" cy="348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71800" y="764704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tr-TR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between</a:t>
            </a:r>
            <a:endParaRPr lang="en-US" sz="9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988840"/>
            <a:ext cx="7957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book is between the the girl and the bird.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>
            <a:off x="395536" y="2780928"/>
            <a:ext cx="1944216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girl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6228184" y="5373216"/>
            <a:ext cx="2263667" cy="792088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bird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96024" y="1816688"/>
            <a:ext cx="1656184" cy="936104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4716016" y="3861048"/>
            <a:ext cx="2263667" cy="792088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book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78270"/>
            <a:ext cx="3024336" cy="322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79712" y="3212976"/>
            <a:ext cx="1559879" cy="284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71800" y="764704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tr-TR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between</a:t>
            </a:r>
            <a:endParaRPr lang="en-US" sz="9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88840"/>
            <a:ext cx="6889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patient is between the the doctors.</a:t>
            </a:r>
            <a:endParaRPr lang="en-US" sz="3200" b="1" dirty="0"/>
          </a:p>
        </p:txBody>
      </p:sp>
      <p:sp>
        <p:nvSpPr>
          <p:cNvPr id="7" name="Right Arrow 6"/>
          <p:cNvSpPr/>
          <p:nvPr/>
        </p:nvSpPr>
        <p:spPr>
          <a:xfrm>
            <a:off x="251520" y="3789040"/>
            <a:ext cx="2088232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doctor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6156176" y="3573016"/>
            <a:ext cx="2263667" cy="792088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doctor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771800" y="1815020"/>
            <a:ext cx="1656184" cy="936104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283968" y="5301208"/>
            <a:ext cx="2263667" cy="792088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patient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348880"/>
            <a:ext cx="4541689" cy="377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71800" y="764704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tr-TR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between</a:t>
            </a:r>
            <a:endParaRPr lang="en-US" sz="9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988840"/>
            <a:ext cx="822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The paper is between the the pen and the telephone..</a:t>
            </a:r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 rot="1389775">
            <a:off x="513162" y="4122245"/>
            <a:ext cx="2412792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pen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18773834">
            <a:off x="6144160" y="3750072"/>
            <a:ext cx="2794520" cy="792088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telephone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23728" y="1815020"/>
            <a:ext cx="1656184" cy="936104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400885">
            <a:off x="4481931" y="5577016"/>
            <a:ext cx="2263667" cy="792088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paper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36912"/>
            <a:ext cx="5184576" cy="365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71800" y="764704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tr-TR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between</a:t>
            </a:r>
            <a:endParaRPr lang="en-US" sz="9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988840"/>
            <a:ext cx="6252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table is between the the chairs.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>
            <a:off x="251520" y="3573016"/>
            <a:ext cx="1944216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chair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6880333" y="3645024"/>
            <a:ext cx="1940139" cy="792088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chair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411760" y="1815020"/>
            <a:ext cx="1656184" cy="936104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104460">
            <a:off x="4499992" y="4437112"/>
            <a:ext cx="2263667" cy="792088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table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92896"/>
            <a:ext cx="3331890" cy="380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71800" y="764704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tr-TR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near</a:t>
            </a:r>
            <a:endParaRPr lang="en-US" sz="9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988840"/>
            <a:ext cx="5332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man is near the the usher.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>
            <a:off x="1187624" y="3501008"/>
            <a:ext cx="1944216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man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6228184" y="3861048"/>
            <a:ext cx="2263667" cy="792088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usher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09948" y="1815020"/>
            <a:ext cx="965908" cy="936104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60706"/>
            <a:ext cx="5112568" cy="396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71800" y="764704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tr-TR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near</a:t>
            </a:r>
            <a:endParaRPr lang="en-US" sz="9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222" y="1946636"/>
            <a:ext cx="6031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man is near the the computer.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>
            <a:off x="251520" y="4149080"/>
            <a:ext cx="2592288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computer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868144" y="3573016"/>
            <a:ext cx="2263667" cy="792088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man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43634" y="1772816"/>
            <a:ext cx="965908" cy="936104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956780"/>
            <a:ext cx="2958185" cy="31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71800" y="764704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tr-TR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near</a:t>
            </a:r>
            <a:endParaRPr lang="en-US" sz="9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988840"/>
            <a:ext cx="5587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boy is near the the present.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>
            <a:off x="755576" y="3501008"/>
            <a:ext cx="2376264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present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6012160" y="5013176"/>
            <a:ext cx="1944216" cy="792088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boy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23728" y="1815020"/>
            <a:ext cx="965908" cy="936104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54778"/>
            <a:ext cx="2808312" cy="348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71800" y="764704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tr-TR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near</a:t>
            </a:r>
            <a:endParaRPr lang="en-US" sz="9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988840"/>
            <a:ext cx="7646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businessman is near the the policeman.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>
            <a:off x="539552" y="3140968"/>
            <a:ext cx="2664296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policeman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652120" y="3933056"/>
            <a:ext cx="3096344" cy="792088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businessman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07904" y="1844824"/>
            <a:ext cx="965908" cy="936104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5282728" cy="381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39552" y="620688"/>
            <a:ext cx="3312368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</a:t>
            </a:r>
            <a:endParaRPr lang="en-US" sz="1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1700808"/>
            <a:ext cx="5330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computer is on the table.</a:t>
            </a:r>
            <a:endParaRPr lang="en-US" sz="3200" b="1" dirty="0"/>
          </a:p>
        </p:txBody>
      </p:sp>
      <p:sp>
        <p:nvSpPr>
          <p:cNvPr id="14" name="Oval 13"/>
          <p:cNvSpPr/>
          <p:nvPr/>
        </p:nvSpPr>
        <p:spPr>
          <a:xfrm>
            <a:off x="6372200" y="1412776"/>
            <a:ext cx="576064" cy="115212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403648" y="3140968"/>
            <a:ext cx="2160240" cy="1008112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computer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 rot="214555">
            <a:off x="4672976" y="4794227"/>
            <a:ext cx="2246408" cy="999013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table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4824536" cy="34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15616" y="764704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next to</a:t>
            </a:r>
            <a:endParaRPr lang="en-US" sz="9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2018644"/>
            <a:ext cx="5865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man is next to the the carrot.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>
            <a:off x="1187624" y="3501008"/>
            <a:ext cx="1944216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carrot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6228184" y="3861048"/>
            <a:ext cx="2263667" cy="792088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man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220072" y="1844824"/>
            <a:ext cx="1253940" cy="936104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676282"/>
            <a:ext cx="2571229" cy="354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15616" y="764704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next to</a:t>
            </a:r>
            <a:endParaRPr lang="en-US" sz="9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2018644"/>
            <a:ext cx="7233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The rubbish bin  is next to the the table.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>
            <a:off x="755576" y="5157192"/>
            <a:ext cx="2664296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rubbish bin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940152" y="4293096"/>
            <a:ext cx="2263667" cy="792088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table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76056" y="1844824"/>
            <a:ext cx="1253940" cy="936104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37656"/>
            <a:ext cx="1800200" cy="353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15616" y="764704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next to</a:t>
            </a:r>
            <a:endParaRPr lang="en-US" sz="9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946636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The bag is next to the the man.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>
            <a:off x="2123728" y="3429000"/>
            <a:ext cx="1944216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man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796136" y="5301208"/>
            <a:ext cx="2263667" cy="792088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bag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44008" y="1772816"/>
            <a:ext cx="1198323" cy="936104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805668"/>
            <a:ext cx="2448272" cy="345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15616" y="764704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next to</a:t>
            </a:r>
            <a:endParaRPr lang="en-US" sz="9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2018644"/>
            <a:ext cx="6423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doorman is next to the the door.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>
            <a:off x="1331640" y="3789040"/>
            <a:ext cx="2376264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doorman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796136" y="4437112"/>
            <a:ext cx="2263667" cy="792088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door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148064" y="1844824"/>
            <a:ext cx="1253940" cy="936104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276872"/>
            <a:ext cx="3079553" cy="389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15616" y="764704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next to</a:t>
            </a:r>
            <a:endParaRPr lang="en-US" sz="9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1946636"/>
            <a:ext cx="6192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man is next to the the window.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>
            <a:off x="1907704" y="3501008"/>
            <a:ext cx="1944216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man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508104" y="3140968"/>
            <a:ext cx="2808312" cy="792088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9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window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88024" y="1772816"/>
            <a:ext cx="1253940" cy="936104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348880"/>
            <a:ext cx="4392488" cy="409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39552" y="620688"/>
            <a:ext cx="3312368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</a:t>
            </a:r>
            <a:endParaRPr lang="en-US" sz="1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1484784"/>
            <a:ext cx="5668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boy is sleeping on the table.</a:t>
            </a:r>
            <a:endParaRPr lang="en-US" sz="3200" b="1" dirty="0"/>
          </a:p>
        </p:txBody>
      </p:sp>
      <p:sp>
        <p:nvSpPr>
          <p:cNvPr id="14" name="Oval 13"/>
          <p:cNvSpPr/>
          <p:nvPr/>
        </p:nvSpPr>
        <p:spPr>
          <a:xfrm>
            <a:off x="6588224" y="1196752"/>
            <a:ext cx="576064" cy="115212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555776" y="2924944"/>
            <a:ext cx="2160240" cy="864096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boy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691680" y="4797152"/>
            <a:ext cx="2160240" cy="864096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table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 rot="20415929">
            <a:off x="6546904" y="2698806"/>
            <a:ext cx="2246408" cy="999013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sleeping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76872"/>
            <a:ext cx="5112568" cy="390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39552" y="620688"/>
            <a:ext cx="3312368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</a:t>
            </a:r>
            <a:endParaRPr lang="en-US" sz="1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1772816"/>
            <a:ext cx="5412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boy is sitting on the guitar.</a:t>
            </a:r>
            <a:endParaRPr lang="en-US" sz="3200" b="1" dirty="0"/>
          </a:p>
        </p:txBody>
      </p:sp>
      <p:sp>
        <p:nvSpPr>
          <p:cNvPr id="14" name="Oval 13"/>
          <p:cNvSpPr/>
          <p:nvPr/>
        </p:nvSpPr>
        <p:spPr>
          <a:xfrm>
            <a:off x="6156176" y="1484784"/>
            <a:ext cx="576064" cy="115212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403648" y="3068960"/>
            <a:ext cx="2160240" cy="864096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boy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763688" y="4437112"/>
            <a:ext cx="2160240" cy="864096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sitting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 rot="20415929">
            <a:off x="5826824" y="3994950"/>
            <a:ext cx="2246408" cy="999013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guitar.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636912"/>
            <a:ext cx="2799506" cy="340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39552" y="620688"/>
            <a:ext cx="3312368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</a:t>
            </a:r>
            <a:endParaRPr lang="en-US" sz="1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1772816"/>
            <a:ext cx="5844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ladybug is on the strawberry.</a:t>
            </a:r>
            <a:endParaRPr lang="en-US" sz="3200" b="1" dirty="0"/>
          </a:p>
        </p:txBody>
      </p:sp>
      <p:sp>
        <p:nvSpPr>
          <p:cNvPr id="14" name="Oval 13"/>
          <p:cNvSpPr/>
          <p:nvPr/>
        </p:nvSpPr>
        <p:spPr>
          <a:xfrm>
            <a:off x="5724128" y="1556792"/>
            <a:ext cx="576064" cy="115212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691680" y="4437112"/>
            <a:ext cx="2160240" cy="864096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strawberry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 rot="20415929">
            <a:off x="6004041" y="3701143"/>
            <a:ext cx="2246408" cy="1195665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ladybug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76872"/>
            <a:ext cx="5184576" cy="40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39552" y="620688"/>
            <a:ext cx="3312368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</a:t>
            </a:r>
            <a:endParaRPr lang="en-US" sz="1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7925" y="1620089"/>
            <a:ext cx="532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hunter is on the elephant.</a:t>
            </a:r>
            <a:endParaRPr lang="en-US" sz="3200" b="1" dirty="0"/>
          </a:p>
        </p:txBody>
      </p:sp>
      <p:sp>
        <p:nvSpPr>
          <p:cNvPr id="14" name="Oval 13"/>
          <p:cNvSpPr/>
          <p:nvPr/>
        </p:nvSpPr>
        <p:spPr>
          <a:xfrm>
            <a:off x="5796136" y="1340768"/>
            <a:ext cx="576064" cy="115212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195736" y="2708920"/>
            <a:ext cx="2160240" cy="864096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hunter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 rot="20415929">
            <a:off x="5924442" y="3483437"/>
            <a:ext cx="2263667" cy="1153709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elephant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348880"/>
            <a:ext cx="3456384" cy="377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9552" y="620688"/>
            <a:ext cx="3312368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</a:t>
            </a:r>
            <a:endParaRPr lang="en-US" sz="1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7925" y="1620089"/>
            <a:ext cx="3992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boy is on the tree.</a:t>
            </a:r>
            <a:endParaRPr lang="en-US" sz="3200" b="1" dirty="0"/>
          </a:p>
        </p:txBody>
      </p:sp>
      <p:sp>
        <p:nvSpPr>
          <p:cNvPr id="9" name="Oval 8"/>
          <p:cNvSpPr/>
          <p:nvPr/>
        </p:nvSpPr>
        <p:spPr>
          <a:xfrm>
            <a:off x="5292080" y="1340768"/>
            <a:ext cx="576064" cy="115212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547664" y="3429000"/>
            <a:ext cx="2160240" cy="864096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tree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1388542">
            <a:off x="5837441" y="3792430"/>
            <a:ext cx="2263667" cy="1040103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boy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53752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PREPOSITIONS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420888"/>
            <a:ext cx="3312368" cy="380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80112" y="692696"/>
            <a:ext cx="3312368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</a:t>
            </a:r>
            <a:endParaRPr lang="en-US" sz="1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056" y="1692097"/>
            <a:ext cx="4441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The man is in the bucket.</a:t>
            </a:r>
            <a:endParaRPr lang="en-US" sz="3200" b="1" dirty="0"/>
          </a:p>
        </p:txBody>
      </p:sp>
      <p:sp>
        <p:nvSpPr>
          <p:cNvPr id="9" name="Oval 8"/>
          <p:cNvSpPr/>
          <p:nvPr/>
        </p:nvSpPr>
        <p:spPr>
          <a:xfrm>
            <a:off x="2699792" y="1412776"/>
            <a:ext cx="576064" cy="1152128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115616" y="3140968"/>
            <a:ext cx="1944216" cy="720080"/>
          </a:xfrm>
          <a:prstGeom prst="rightArrow">
            <a:avLst>
              <a:gd name="adj1" fmla="val 76048"/>
              <a:gd name="adj2" fmla="val 33069"/>
            </a:avLst>
          </a:prstGeom>
          <a:solidFill>
            <a:srgbClr val="66FF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man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 rot="20415929">
            <a:off x="5384629" y="3855526"/>
            <a:ext cx="2263667" cy="941912"/>
          </a:xfrm>
          <a:prstGeom prst="leftArrow">
            <a:avLst>
              <a:gd name="adj1" fmla="val 70091"/>
              <a:gd name="adj2" fmla="val 50000"/>
            </a:avLst>
          </a:prstGeom>
          <a:solidFill>
            <a:srgbClr val="66FF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bucket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477</Words>
  <Application>Microsoft Office PowerPoint</Application>
  <PresentationFormat>On-screen Show (4:3)</PresentationFormat>
  <Paragraphs>172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  <vt:lpstr>PREPOSITIONS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Nihat</dc:creator>
  <cp:lastModifiedBy>Nihat</cp:lastModifiedBy>
  <cp:revision>50</cp:revision>
  <dcterms:created xsi:type="dcterms:W3CDTF">2012-09-24T09:42:09Z</dcterms:created>
  <dcterms:modified xsi:type="dcterms:W3CDTF">2012-09-25T09:21:59Z</dcterms:modified>
</cp:coreProperties>
</file>