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6" r:id="rId2"/>
    <p:sldId id="269" r:id="rId3"/>
    <p:sldId id="261" r:id="rId4"/>
    <p:sldId id="266" r:id="rId5"/>
    <p:sldId id="267" r:id="rId6"/>
    <p:sldId id="278" r:id="rId7"/>
    <p:sldId id="270" r:id="rId8"/>
    <p:sldId id="271" r:id="rId9"/>
    <p:sldId id="263" r:id="rId10"/>
    <p:sldId id="280" r:id="rId11"/>
    <p:sldId id="275" r:id="rId12"/>
    <p:sldId id="274" r:id="rId13"/>
    <p:sldId id="273" r:id="rId14"/>
    <p:sldId id="279" r:id="rId15"/>
    <p:sldId id="264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F5C"/>
    <a:srgbClr val="002B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8AB9D-D7F4-466F-AD4E-1AC6838C7516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18E6E-84D1-41EE-AA57-65FE82D7C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3252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2171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5" descr="http://www.tvoyrebenok.ru/images/presentation/school/s/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1000100" y="2428868"/>
            <a:ext cx="592405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 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Нумерация ч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исел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от  0 до 10»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3143240" y="714356"/>
            <a:ext cx="36431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chemeClr val="tx2"/>
                </a:solidFill>
              </a:rPr>
              <a:t>Урок </a:t>
            </a:r>
            <a:r>
              <a:rPr lang="ru-RU" sz="3200" b="1" i="1" dirty="0" smtClean="0">
                <a:solidFill>
                  <a:schemeClr val="tx2"/>
                </a:solidFill>
              </a:rPr>
              <a:t>математики</a:t>
            </a:r>
            <a:endParaRPr lang="ru-RU" sz="3200" b="1" i="1" dirty="0">
              <a:solidFill>
                <a:schemeClr val="tx2"/>
              </a:solidFill>
            </a:endParaRP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4071934" y="1428736"/>
            <a:ext cx="13596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1428728" y="4572008"/>
            <a:ext cx="62658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 dirty="0" err="1" smtClean="0">
                <a:solidFill>
                  <a:srgbClr val="002B82"/>
                </a:solidFill>
                <a:latin typeface="Cambria" pitchFamily="18" charset="0"/>
              </a:rPr>
              <a:t>Черницына</a:t>
            </a:r>
            <a:r>
              <a:rPr lang="ru-RU" b="1" i="1" dirty="0" smtClean="0">
                <a:solidFill>
                  <a:srgbClr val="002B82"/>
                </a:solidFill>
                <a:latin typeface="Cambria" pitchFamily="18" charset="0"/>
              </a:rPr>
              <a:t> Ольга Александровна</a:t>
            </a:r>
            <a:endParaRPr lang="ru-RU" b="1" i="1" dirty="0">
              <a:solidFill>
                <a:srgbClr val="002B82"/>
              </a:solidFill>
              <a:latin typeface="Cambria" pitchFamily="18" charset="0"/>
            </a:endParaRPr>
          </a:p>
          <a:p>
            <a:pPr algn="ctr"/>
            <a:r>
              <a:rPr lang="ru-RU" b="1" i="1" dirty="0">
                <a:solidFill>
                  <a:srgbClr val="002B82"/>
                </a:solidFill>
                <a:latin typeface="Cambria" pitchFamily="18" charset="0"/>
              </a:rPr>
              <a:t>МБОУ СОШ № 18 поселка Паркового</a:t>
            </a:r>
          </a:p>
          <a:p>
            <a:pPr algn="ctr"/>
            <a:r>
              <a:rPr lang="ru-RU" b="1" i="1" dirty="0" err="1">
                <a:solidFill>
                  <a:srgbClr val="002B82"/>
                </a:solidFill>
                <a:latin typeface="Cambria" pitchFamily="18" charset="0"/>
              </a:rPr>
              <a:t>Тихорецкого</a:t>
            </a:r>
            <a:r>
              <a:rPr lang="ru-RU" b="1" i="1" dirty="0">
                <a:solidFill>
                  <a:srgbClr val="002B82"/>
                </a:solidFill>
                <a:latin typeface="Cambria" pitchFamily="18" charset="0"/>
              </a:rPr>
              <a:t> района Краснодарского края</a:t>
            </a:r>
          </a:p>
        </p:txBody>
      </p:sp>
      <p:pic>
        <p:nvPicPr>
          <p:cNvPr id="2050" name="Picture 2" descr="F:\а 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66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Рисунок 149" descr="http://a5.mzstatic.com/us/r1000/055/Purple/3c/9b/43/mzi.mpenhzez.512x512-7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3290"/>
            <a:ext cx="289242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1928826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ФИЗМИНУТКА</a:t>
            </a:r>
            <a:endParaRPr lang="ru-RU" sz="60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а 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857364"/>
            <a:ext cx="4857783" cy="47149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00042"/>
            <a:ext cx="685804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Алгоритм решения :                                                  </a:t>
            </a: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1.Прочтите задачу.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2.Что известно в задаче?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3.Что нужно найти?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4.Можем сразу ответить на вопрос задачи? Почему?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42910" y="2857496"/>
            <a:ext cx="314327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42910" y="4000504"/>
            <a:ext cx="478634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464315" y="2821777"/>
            <a:ext cx="35719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28199" y="4000901"/>
            <a:ext cx="42942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5250264" y="4036620"/>
            <a:ext cx="35798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3607984" y="2821380"/>
            <a:ext cx="357190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Правая фигурная скобка 24"/>
          <p:cNvSpPr/>
          <p:nvPr/>
        </p:nvSpPr>
        <p:spPr>
          <a:xfrm>
            <a:off x="6000760" y="2571744"/>
            <a:ext cx="357190" cy="1571636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286000" y="3105834"/>
            <a:ext cx="457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286000" y="3000372"/>
            <a:ext cx="457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607191" y="2536025"/>
            <a:ext cx="357190" cy="2857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42910" y="4000504"/>
            <a:ext cx="357190" cy="2857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V="1">
            <a:off x="3464711" y="2536025"/>
            <a:ext cx="357190" cy="2857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5072066" y="4071942"/>
            <a:ext cx="357190" cy="2143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857224" y="2500306"/>
            <a:ext cx="264320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000100" y="4286256"/>
            <a:ext cx="407196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Дуга 62"/>
          <p:cNvSpPr/>
          <p:nvPr/>
        </p:nvSpPr>
        <p:spPr>
          <a:xfrm>
            <a:off x="3571868" y="3643314"/>
            <a:ext cx="1857388" cy="785818"/>
          </a:xfrm>
          <a:prstGeom prst="arc">
            <a:avLst>
              <a:gd name="adj1" fmla="val 11826497"/>
              <a:gd name="adj2" fmla="val 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rot="5400000">
            <a:off x="536547" y="3107529"/>
            <a:ext cx="213520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16200000" flipH="1">
            <a:off x="572266" y="3356768"/>
            <a:ext cx="142082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16200000" flipH="1">
            <a:off x="572266" y="3642520"/>
            <a:ext cx="142082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16200000" flipH="1">
            <a:off x="3715538" y="3142454"/>
            <a:ext cx="142082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5400000">
            <a:off x="3679819" y="3464719"/>
            <a:ext cx="213520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5400000">
            <a:off x="3644100" y="3856834"/>
            <a:ext cx="28575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0" y="3857628"/>
            <a:ext cx="500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28794" y="2071678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рис.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86182" y="3214686"/>
            <a:ext cx="2357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4 рис. больше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2643182"/>
            <a:ext cx="571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86116" y="392906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3071810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2)  3+7 = 10 (рис.)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371475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2428868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1)  3+4 = 7   (рис.) – нарисовала Лена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3714752"/>
            <a:ext cx="8858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Ответ: 10 рисунков  нарисовали Лена и Валера вместе.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Рисунок 154" descr="http://img0.liveinternet.ru/images/attach/c/2/68/655/68655385_0_4c366_f61ad8e1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571744"/>
            <a:ext cx="3714744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0" y="3357562"/>
            <a:ext cx="7143768" cy="1357322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5+5=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9125" y="3643314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1214422"/>
            <a:ext cx="1428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6+2=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1670" y="121442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562" y="3643314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214290"/>
            <a:ext cx="12858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9-7=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7884" y="214290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5357826"/>
            <a:ext cx="2143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IX-VI 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4612" y="5357826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86182" y="1857364"/>
            <a:ext cx="2214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IV+VI 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0760" y="1857364"/>
            <a:ext cx="642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143248"/>
            <a:ext cx="20716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VII-V=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28794" y="3143248"/>
            <a:ext cx="1214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3" grpId="0"/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 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2214554"/>
            <a:ext cx="3643338" cy="4143404"/>
          </a:xfrm>
          <a:prstGeom prst="rect">
            <a:avLst/>
          </a:prstGeom>
        </p:spPr>
      </p:pic>
      <p:sp>
        <p:nvSpPr>
          <p:cNvPr id="4" name="Улыбающееся лицо 3"/>
          <p:cNvSpPr/>
          <p:nvPr/>
        </p:nvSpPr>
        <p:spPr>
          <a:xfrm>
            <a:off x="214282" y="0"/>
            <a:ext cx="2428892" cy="2500330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2500298" y="3714752"/>
            <a:ext cx="2428892" cy="2500330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5286380" y="0"/>
            <a:ext cx="2428892" cy="250033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Прозвенел для нас звонок-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Начинается урок.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 нам без опоздания приходи старание.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Помоги нам потрудиться: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Мы пришли сюда учиться.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F:\а 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1850" y="3714752"/>
            <a:ext cx="1962150" cy="2733675"/>
          </a:xfrm>
          <a:prstGeom prst="rect">
            <a:avLst/>
          </a:prstGeom>
          <a:noFill/>
        </p:spPr>
      </p:pic>
      <p:pic>
        <p:nvPicPr>
          <p:cNvPr id="1028" name="Picture 4" descr="F:\а 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962150" cy="27336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57200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2" name="Picture 4" descr="F:\а 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86034"/>
            <a:ext cx="2857520" cy="407196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Восстановите числовой отрезок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401080" cy="4525963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</a:t>
            </a:r>
          </a:p>
          <a:p>
            <a:pPr>
              <a:buNone/>
            </a:pPr>
            <a:r>
              <a:rPr lang="ru-RU" dirty="0" smtClean="0"/>
              <a:t>       0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14414" y="3429000"/>
            <a:ext cx="7215238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892943" y="3464719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1822431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2751125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3679819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4465637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5180017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5894397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6680215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7394595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8108975" y="3463925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70930" y="5640189"/>
            <a:ext cx="85444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85786" y="3429000"/>
            <a:ext cx="7643866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465109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139380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251059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3108315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389413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460851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532289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603727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680215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746603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 flipV="1">
            <a:off x="1500166" y="4357694"/>
            <a:ext cx="31512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722313" y="214290"/>
            <a:ext cx="7772400" cy="100013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Проверь себя.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20" name="Подзаголовок 19"/>
          <p:cNvSpPr>
            <a:spLocks noGrp="1"/>
          </p:cNvSpPr>
          <p:nvPr>
            <p:ph type="body" idx="1"/>
          </p:nvPr>
        </p:nvSpPr>
        <p:spPr>
          <a:xfrm>
            <a:off x="428596" y="2906713"/>
            <a:ext cx="8715403" cy="150018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   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0         1         2          3        4      5      6       7       8       9      10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>
            <a:off x="8108975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760744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857233"/>
            <a:ext cx="8064529" cy="354966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самое маленькое число на этом отрезке.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самое большое число на этом отрезке.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число, которое меньше  6 на 1.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число, которое меньше  9 на 1.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число, которое  больше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1.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число, которое  больше 2 на 1.</a:t>
            </a: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85786" y="3429000"/>
            <a:ext cx="7643866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465109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139380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2251059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3108315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389413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60851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532289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603727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680215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7466033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8108975" y="3392487"/>
            <a:ext cx="64294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99342" y="383791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0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8143208" y="382476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10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7502870" y="3824768"/>
            <a:ext cx="567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9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712860" y="382476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8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136796" y="375407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7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5355538" y="377826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6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4641158" y="374821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5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3851920" y="381585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4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3140960" y="374821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3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2283704" y="374821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2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1428036" y="382900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1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2357422" cy="2285992"/>
          </a:xfrm>
          <a:prstGeom prst="rect">
            <a:avLst/>
          </a:prstGeom>
          <a:noFill/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722313" y="214290"/>
            <a:ext cx="7772400" cy="785817"/>
          </a:xfrm>
        </p:spPr>
        <p:txBody>
          <a:bodyPr>
            <a:normAutofit/>
          </a:bodyPr>
          <a:lstStyle/>
          <a:p>
            <a:r>
              <a:rPr lang="ru-RU" dirty="0" smtClean="0"/>
              <a:t>        Сосчитать до 10 и обратно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428868"/>
            <a:ext cx="1876420" cy="2428872"/>
          </a:xfrm>
          <a:prstGeom prst="rect">
            <a:avLst/>
          </a:prstGeom>
          <a:noFill/>
        </p:spPr>
      </p:pic>
      <p:pic>
        <p:nvPicPr>
          <p:cNvPr id="6" name="Picture 3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500174"/>
            <a:ext cx="1876420" cy="2428872"/>
          </a:xfrm>
          <a:prstGeom prst="rect">
            <a:avLst/>
          </a:prstGeom>
          <a:noFill/>
        </p:spPr>
      </p:pic>
      <p:pic>
        <p:nvPicPr>
          <p:cNvPr id="1028" name="Picture 4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928670"/>
            <a:ext cx="2214578" cy="2428872"/>
          </a:xfrm>
          <a:prstGeom prst="rect">
            <a:avLst/>
          </a:prstGeom>
          <a:noFill/>
        </p:spPr>
      </p:pic>
      <p:pic>
        <p:nvPicPr>
          <p:cNvPr id="1029" name="Picture 5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60" y="857232"/>
            <a:ext cx="2143140" cy="2428872"/>
          </a:xfrm>
          <a:prstGeom prst="rect">
            <a:avLst/>
          </a:prstGeom>
          <a:noFill/>
        </p:spPr>
      </p:pic>
      <p:pic>
        <p:nvPicPr>
          <p:cNvPr id="1030" name="Picture 6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43182"/>
            <a:ext cx="1733544" cy="2714644"/>
          </a:xfrm>
          <a:prstGeom prst="rect">
            <a:avLst/>
          </a:prstGeom>
          <a:noFill/>
        </p:spPr>
      </p:pic>
      <p:pic>
        <p:nvPicPr>
          <p:cNvPr id="1031" name="Picture 7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714884"/>
            <a:ext cx="1857388" cy="1928826"/>
          </a:xfrm>
          <a:prstGeom prst="rect">
            <a:avLst/>
          </a:prstGeom>
          <a:noFill/>
        </p:spPr>
      </p:pic>
      <p:pic>
        <p:nvPicPr>
          <p:cNvPr id="1032" name="Picture 8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071810"/>
            <a:ext cx="1947858" cy="1928850"/>
          </a:xfrm>
          <a:prstGeom prst="rect">
            <a:avLst/>
          </a:prstGeom>
          <a:noFill/>
        </p:spPr>
      </p:pic>
      <p:pic>
        <p:nvPicPr>
          <p:cNvPr id="1033" name="Picture 9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4000480"/>
            <a:ext cx="2143140" cy="2857520"/>
          </a:xfrm>
          <a:prstGeom prst="rect">
            <a:avLst/>
          </a:prstGeom>
          <a:noFill/>
        </p:spPr>
      </p:pic>
      <p:pic>
        <p:nvPicPr>
          <p:cNvPr id="1034" name="Picture 10" descr="F:\дер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74" y="3714752"/>
            <a:ext cx="1928826" cy="27146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девочки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мальчики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75649527"/>
              </p:ext>
            </p:extLst>
          </p:nvPr>
        </p:nvGraphicFramePr>
        <p:xfrm>
          <a:off x="985807" y="1643050"/>
          <a:ext cx="8015350" cy="140017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175657"/>
                <a:gridCol w="682344"/>
                <a:gridCol w="792088"/>
                <a:gridCol w="864096"/>
                <a:gridCol w="864096"/>
                <a:gridCol w="792088"/>
                <a:gridCol w="720080"/>
                <a:gridCol w="720080"/>
                <a:gridCol w="720080"/>
                <a:gridCol w="684741"/>
              </a:tblGrid>
              <a:tr h="614354">
                <a:tc rowSpan="2">
                  <a:txBody>
                    <a:bodyPr/>
                    <a:lstStyle/>
                    <a:p>
                      <a:pPr algn="ctr"/>
                      <a:endParaRPr lang="ru-RU" b="0" dirty="0" smtClean="0"/>
                    </a:p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1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5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8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9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7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6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2281731"/>
              </p:ext>
            </p:extLst>
          </p:nvPr>
        </p:nvGraphicFramePr>
        <p:xfrm>
          <a:off x="214282" y="3857628"/>
          <a:ext cx="8303491" cy="145734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175657"/>
                <a:gridCol w="661781"/>
                <a:gridCol w="792088"/>
                <a:gridCol w="792088"/>
                <a:gridCol w="792088"/>
                <a:gridCol w="792088"/>
                <a:gridCol w="936104"/>
                <a:gridCol w="864096"/>
                <a:gridCol w="720080"/>
                <a:gridCol w="777421"/>
              </a:tblGrid>
              <a:tr h="642942">
                <a:tc rowSpan="2">
                  <a:txBody>
                    <a:bodyPr/>
                    <a:lstStyle/>
                    <a:p>
                      <a:pPr algn="ctr"/>
                      <a:endParaRPr lang="ru-RU" b="0" dirty="0" smtClean="0"/>
                    </a:p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8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3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4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7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2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5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1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6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9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4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71604" y="478632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00166" y="464344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464344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0364" y="4643446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6182" y="464344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3438" y="464344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9256" y="464344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7950" y="464344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768" y="457200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29586" y="457200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71802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57620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4876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72132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72330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15272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01090" y="23574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85984" y="242886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Облако 103"/>
          <p:cNvSpPr/>
          <p:nvPr/>
        </p:nvSpPr>
        <p:spPr>
          <a:xfrm>
            <a:off x="5516106" y="5062847"/>
            <a:ext cx="3232357" cy="1236733"/>
          </a:xfrm>
          <a:prstGeom prst="cloud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7"/>
          <p:cNvGrpSpPr/>
          <p:nvPr/>
        </p:nvGrpSpPr>
        <p:grpSpPr>
          <a:xfrm>
            <a:off x="5294003" y="2821795"/>
            <a:ext cx="3252518" cy="3209774"/>
            <a:chOff x="5909777" y="3203961"/>
            <a:chExt cx="2651768" cy="2616919"/>
          </a:xfrm>
        </p:grpSpPr>
        <p:pic>
          <p:nvPicPr>
            <p:cNvPr id="10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387251" flipH="1">
              <a:off x="5909777" y="3226149"/>
              <a:ext cx="2651768" cy="25947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212749">
              <a:off x="5942115" y="3203961"/>
              <a:ext cx="2455218" cy="2402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2" name="Овал 91"/>
          <p:cNvSpPr/>
          <p:nvPr/>
        </p:nvSpPr>
        <p:spPr>
          <a:xfrm>
            <a:off x="5516106" y="1807848"/>
            <a:ext cx="2808312" cy="973080"/>
          </a:xfrm>
          <a:prstGeom prst="ellips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899592" y="4931909"/>
            <a:ext cx="3024336" cy="1367671"/>
          </a:xfrm>
          <a:prstGeom prst="cloud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 rot="13649479">
            <a:off x="1424346" y="3025290"/>
            <a:ext cx="2169965" cy="2378299"/>
          </a:xfrm>
          <a:custGeom>
            <a:avLst/>
            <a:gdLst>
              <a:gd name="connsiteX0" fmla="*/ 5126 w 2169965"/>
              <a:gd name="connsiteY0" fmla="*/ 221754 h 2378299"/>
              <a:gd name="connsiteX1" fmla="*/ 491823 w 2169965"/>
              <a:gd name="connsiteY1" fmla="*/ 1386876 h 2378299"/>
              <a:gd name="connsiteX2" fmla="*/ 506571 w 2169965"/>
              <a:gd name="connsiteY2" fmla="*/ 2242283 h 2378299"/>
              <a:gd name="connsiteX3" fmla="*/ 654055 w 2169965"/>
              <a:gd name="connsiteY3" fmla="*/ 1121405 h 2378299"/>
              <a:gd name="connsiteX4" fmla="*/ 211603 w 2169965"/>
              <a:gd name="connsiteY4" fmla="*/ 192257 h 2378299"/>
              <a:gd name="connsiteX5" fmla="*/ 890029 w 2169965"/>
              <a:gd name="connsiteY5" fmla="*/ 1711341 h 2378299"/>
              <a:gd name="connsiteX6" fmla="*/ 1317732 w 2169965"/>
              <a:gd name="connsiteY6" fmla="*/ 2242283 h 2378299"/>
              <a:gd name="connsiteX7" fmla="*/ 1538958 w 2169965"/>
              <a:gd name="connsiteY7" fmla="*/ 2316025 h 2378299"/>
              <a:gd name="connsiteX8" fmla="*/ 1008016 w 2169965"/>
              <a:gd name="connsiteY8" fmla="*/ 1445870 h 2378299"/>
              <a:gd name="connsiteX9" fmla="*/ 388584 w 2169965"/>
              <a:gd name="connsiteY9" fmla="*/ 103767 h 2378299"/>
              <a:gd name="connsiteX10" fmla="*/ 255848 w 2169965"/>
              <a:gd name="connsiteY10" fmla="*/ 236502 h 2378299"/>
              <a:gd name="connsiteX11" fmla="*/ 1332481 w 2169965"/>
              <a:gd name="connsiteY11" fmla="*/ 1401625 h 2378299"/>
              <a:gd name="connsiteX12" fmla="*/ 1966661 w 2169965"/>
              <a:gd name="connsiteY12" fmla="*/ 1711341 h 2378299"/>
              <a:gd name="connsiteX13" fmla="*/ 2158390 w 2169965"/>
              <a:gd name="connsiteY13" fmla="*/ 1667096 h 2378299"/>
              <a:gd name="connsiteX14" fmla="*/ 1686442 w 2169965"/>
              <a:gd name="connsiteY14" fmla="*/ 1401625 h 2378299"/>
              <a:gd name="connsiteX15" fmla="*/ 1317732 w 2169965"/>
              <a:gd name="connsiteY15" fmla="*/ 1047663 h 2378299"/>
              <a:gd name="connsiteX16" fmla="*/ 801539 w 2169965"/>
              <a:gd name="connsiteY16" fmla="*/ 546218 h 2378299"/>
              <a:gd name="connsiteX17" fmla="*/ 270597 w 2169965"/>
              <a:gd name="connsiteY17" fmla="*/ 133263 h 2378299"/>
              <a:gd name="connsiteX18" fmla="*/ 5126 w 2169965"/>
              <a:gd name="connsiteY18" fmla="*/ 221754 h 237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69965" h="2378299">
                <a:moveTo>
                  <a:pt x="5126" y="221754"/>
                </a:moveTo>
                <a:cubicBezTo>
                  <a:pt x="41997" y="430689"/>
                  <a:pt x="408249" y="1050121"/>
                  <a:pt x="491823" y="1386876"/>
                </a:cubicBezTo>
                <a:cubicBezTo>
                  <a:pt x="575397" y="1723631"/>
                  <a:pt x="479532" y="2286528"/>
                  <a:pt x="506571" y="2242283"/>
                </a:cubicBezTo>
                <a:cubicBezTo>
                  <a:pt x="533610" y="2198038"/>
                  <a:pt x="703216" y="1463076"/>
                  <a:pt x="654055" y="1121405"/>
                </a:cubicBezTo>
                <a:cubicBezTo>
                  <a:pt x="604894" y="779734"/>
                  <a:pt x="172274" y="93934"/>
                  <a:pt x="211603" y="192257"/>
                </a:cubicBezTo>
                <a:cubicBezTo>
                  <a:pt x="250932" y="290580"/>
                  <a:pt x="705674" y="1369670"/>
                  <a:pt x="890029" y="1711341"/>
                </a:cubicBezTo>
                <a:cubicBezTo>
                  <a:pt x="1074384" y="2053012"/>
                  <a:pt x="1209577" y="2141502"/>
                  <a:pt x="1317732" y="2242283"/>
                </a:cubicBezTo>
                <a:cubicBezTo>
                  <a:pt x="1425887" y="2343064"/>
                  <a:pt x="1590577" y="2448761"/>
                  <a:pt x="1538958" y="2316025"/>
                </a:cubicBezTo>
                <a:cubicBezTo>
                  <a:pt x="1487339" y="2183289"/>
                  <a:pt x="1199745" y="1814580"/>
                  <a:pt x="1008016" y="1445870"/>
                </a:cubicBezTo>
                <a:cubicBezTo>
                  <a:pt x="816287" y="1077160"/>
                  <a:pt x="513945" y="305328"/>
                  <a:pt x="388584" y="103767"/>
                </a:cubicBezTo>
                <a:cubicBezTo>
                  <a:pt x="263223" y="-97794"/>
                  <a:pt x="98532" y="20192"/>
                  <a:pt x="255848" y="236502"/>
                </a:cubicBezTo>
                <a:cubicBezTo>
                  <a:pt x="413164" y="452812"/>
                  <a:pt x="1047346" y="1155819"/>
                  <a:pt x="1332481" y="1401625"/>
                </a:cubicBezTo>
                <a:cubicBezTo>
                  <a:pt x="1617616" y="1647431"/>
                  <a:pt x="1829010" y="1667096"/>
                  <a:pt x="1966661" y="1711341"/>
                </a:cubicBezTo>
                <a:cubicBezTo>
                  <a:pt x="2104312" y="1755586"/>
                  <a:pt x="2205093" y="1718715"/>
                  <a:pt x="2158390" y="1667096"/>
                </a:cubicBezTo>
                <a:cubicBezTo>
                  <a:pt x="2111687" y="1615477"/>
                  <a:pt x="1826552" y="1504864"/>
                  <a:pt x="1686442" y="1401625"/>
                </a:cubicBezTo>
                <a:cubicBezTo>
                  <a:pt x="1546332" y="1298386"/>
                  <a:pt x="1317732" y="1047663"/>
                  <a:pt x="1317732" y="1047663"/>
                </a:cubicBezTo>
                <a:cubicBezTo>
                  <a:pt x="1170248" y="905095"/>
                  <a:pt x="976061" y="698618"/>
                  <a:pt x="801539" y="546218"/>
                </a:cubicBezTo>
                <a:cubicBezTo>
                  <a:pt x="627017" y="393818"/>
                  <a:pt x="403332" y="187340"/>
                  <a:pt x="270597" y="133263"/>
                </a:cubicBezTo>
                <a:cubicBezTo>
                  <a:pt x="137862" y="79186"/>
                  <a:pt x="-31745" y="12819"/>
                  <a:pt x="5126" y="221754"/>
                </a:cubicBezTo>
                <a:close/>
              </a:path>
            </a:pathLst>
          </a:custGeom>
          <a:solidFill>
            <a:srgbClr val="009644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 rot="11905281">
            <a:off x="541885" y="2857009"/>
            <a:ext cx="2169965" cy="2378299"/>
          </a:xfrm>
          <a:custGeom>
            <a:avLst/>
            <a:gdLst>
              <a:gd name="connsiteX0" fmla="*/ 5126 w 2169965"/>
              <a:gd name="connsiteY0" fmla="*/ 221754 h 2378299"/>
              <a:gd name="connsiteX1" fmla="*/ 491823 w 2169965"/>
              <a:gd name="connsiteY1" fmla="*/ 1386876 h 2378299"/>
              <a:gd name="connsiteX2" fmla="*/ 506571 w 2169965"/>
              <a:gd name="connsiteY2" fmla="*/ 2242283 h 2378299"/>
              <a:gd name="connsiteX3" fmla="*/ 654055 w 2169965"/>
              <a:gd name="connsiteY3" fmla="*/ 1121405 h 2378299"/>
              <a:gd name="connsiteX4" fmla="*/ 211603 w 2169965"/>
              <a:gd name="connsiteY4" fmla="*/ 192257 h 2378299"/>
              <a:gd name="connsiteX5" fmla="*/ 890029 w 2169965"/>
              <a:gd name="connsiteY5" fmla="*/ 1711341 h 2378299"/>
              <a:gd name="connsiteX6" fmla="*/ 1317732 w 2169965"/>
              <a:gd name="connsiteY6" fmla="*/ 2242283 h 2378299"/>
              <a:gd name="connsiteX7" fmla="*/ 1538958 w 2169965"/>
              <a:gd name="connsiteY7" fmla="*/ 2316025 h 2378299"/>
              <a:gd name="connsiteX8" fmla="*/ 1008016 w 2169965"/>
              <a:gd name="connsiteY8" fmla="*/ 1445870 h 2378299"/>
              <a:gd name="connsiteX9" fmla="*/ 388584 w 2169965"/>
              <a:gd name="connsiteY9" fmla="*/ 103767 h 2378299"/>
              <a:gd name="connsiteX10" fmla="*/ 255848 w 2169965"/>
              <a:gd name="connsiteY10" fmla="*/ 236502 h 2378299"/>
              <a:gd name="connsiteX11" fmla="*/ 1332481 w 2169965"/>
              <a:gd name="connsiteY11" fmla="*/ 1401625 h 2378299"/>
              <a:gd name="connsiteX12" fmla="*/ 1966661 w 2169965"/>
              <a:gd name="connsiteY12" fmla="*/ 1711341 h 2378299"/>
              <a:gd name="connsiteX13" fmla="*/ 2158390 w 2169965"/>
              <a:gd name="connsiteY13" fmla="*/ 1667096 h 2378299"/>
              <a:gd name="connsiteX14" fmla="*/ 1686442 w 2169965"/>
              <a:gd name="connsiteY14" fmla="*/ 1401625 h 2378299"/>
              <a:gd name="connsiteX15" fmla="*/ 1317732 w 2169965"/>
              <a:gd name="connsiteY15" fmla="*/ 1047663 h 2378299"/>
              <a:gd name="connsiteX16" fmla="*/ 801539 w 2169965"/>
              <a:gd name="connsiteY16" fmla="*/ 546218 h 2378299"/>
              <a:gd name="connsiteX17" fmla="*/ 270597 w 2169965"/>
              <a:gd name="connsiteY17" fmla="*/ 133263 h 2378299"/>
              <a:gd name="connsiteX18" fmla="*/ 5126 w 2169965"/>
              <a:gd name="connsiteY18" fmla="*/ 221754 h 237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69965" h="2378299">
                <a:moveTo>
                  <a:pt x="5126" y="221754"/>
                </a:moveTo>
                <a:cubicBezTo>
                  <a:pt x="41997" y="430689"/>
                  <a:pt x="408249" y="1050121"/>
                  <a:pt x="491823" y="1386876"/>
                </a:cubicBezTo>
                <a:cubicBezTo>
                  <a:pt x="575397" y="1723631"/>
                  <a:pt x="479532" y="2286528"/>
                  <a:pt x="506571" y="2242283"/>
                </a:cubicBezTo>
                <a:cubicBezTo>
                  <a:pt x="533610" y="2198038"/>
                  <a:pt x="703216" y="1463076"/>
                  <a:pt x="654055" y="1121405"/>
                </a:cubicBezTo>
                <a:cubicBezTo>
                  <a:pt x="604894" y="779734"/>
                  <a:pt x="172274" y="93934"/>
                  <a:pt x="211603" y="192257"/>
                </a:cubicBezTo>
                <a:cubicBezTo>
                  <a:pt x="250932" y="290580"/>
                  <a:pt x="705674" y="1369670"/>
                  <a:pt x="890029" y="1711341"/>
                </a:cubicBezTo>
                <a:cubicBezTo>
                  <a:pt x="1074384" y="2053012"/>
                  <a:pt x="1209577" y="2141502"/>
                  <a:pt x="1317732" y="2242283"/>
                </a:cubicBezTo>
                <a:cubicBezTo>
                  <a:pt x="1425887" y="2343064"/>
                  <a:pt x="1590577" y="2448761"/>
                  <a:pt x="1538958" y="2316025"/>
                </a:cubicBezTo>
                <a:cubicBezTo>
                  <a:pt x="1487339" y="2183289"/>
                  <a:pt x="1199745" y="1814580"/>
                  <a:pt x="1008016" y="1445870"/>
                </a:cubicBezTo>
                <a:cubicBezTo>
                  <a:pt x="816287" y="1077160"/>
                  <a:pt x="513945" y="305328"/>
                  <a:pt x="388584" y="103767"/>
                </a:cubicBezTo>
                <a:cubicBezTo>
                  <a:pt x="263223" y="-97794"/>
                  <a:pt x="98532" y="20192"/>
                  <a:pt x="255848" y="236502"/>
                </a:cubicBezTo>
                <a:cubicBezTo>
                  <a:pt x="413164" y="452812"/>
                  <a:pt x="1047346" y="1155819"/>
                  <a:pt x="1332481" y="1401625"/>
                </a:cubicBezTo>
                <a:cubicBezTo>
                  <a:pt x="1617616" y="1647431"/>
                  <a:pt x="1829010" y="1667096"/>
                  <a:pt x="1966661" y="1711341"/>
                </a:cubicBezTo>
                <a:cubicBezTo>
                  <a:pt x="2104312" y="1755586"/>
                  <a:pt x="2205093" y="1718715"/>
                  <a:pt x="2158390" y="1667096"/>
                </a:cubicBezTo>
                <a:cubicBezTo>
                  <a:pt x="2111687" y="1615477"/>
                  <a:pt x="1826552" y="1504864"/>
                  <a:pt x="1686442" y="1401625"/>
                </a:cubicBezTo>
                <a:cubicBezTo>
                  <a:pt x="1546332" y="1298386"/>
                  <a:pt x="1317732" y="1047663"/>
                  <a:pt x="1317732" y="1047663"/>
                </a:cubicBezTo>
                <a:cubicBezTo>
                  <a:pt x="1170248" y="905095"/>
                  <a:pt x="976061" y="698618"/>
                  <a:pt x="801539" y="546218"/>
                </a:cubicBezTo>
                <a:cubicBezTo>
                  <a:pt x="627017" y="393818"/>
                  <a:pt x="403332" y="187340"/>
                  <a:pt x="270597" y="133263"/>
                </a:cubicBezTo>
                <a:cubicBezTo>
                  <a:pt x="137862" y="79186"/>
                  <a:pt x="-31745" y="12819"/>
                  <a:pt x="5126" y="221754"/>
                </a:cubicBezTo>
                <a:close/>
              </a:path>
            </a:pathLst>
          </a:custGeom>
          <a:solidFill>
            <a:srgbClr val="009644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 rot="13597188">
            <a:off x="2058107" y="4163587"/>
            <a:ext cx="1218046" cy="1334988"/>
          </a:xfrm>
          <a:custGeom>
            <a:avLst/>
            <a:gdLst>
              <a:gd name="connsiteX0" fmla="*/ 5126 w 2169965"/>
              <a:gd name="connsiteY0" fmla="*/ 221754 h 2378299"/>
              <a:gd name="connsiteX1" fmla="*/ 491823 w 2169965"/>
              <a:gd name="connsiteY1" fmla="*/ 1386876 h 2378299"/>
              <a:gd name="connsiteX2" fmla="*/ 506571 w 2169965"/>
              <a:gd name="connsiteY2" fmla="*/ 2242283 h 2378299"/>
              <a:gd name="connsiteX3" fmla="*/ 654055 w 2169965"/>
              <a:gd name="connsiteY3" fmla="*/ 1121405 h 2378299"/>
              <a:gd name="connsiteX4" fmla="*/ 211603 w 2169965"/>
              <a:gd name="connsiteY4" fmla="*/ 192257 h 2378299"/>
              <a:gd name="connsiteX5" fmla="*/ 890029 w 2169965"/>
              <a:gd name="connsiteY5" fmla="*/ 1711341 h 2378299"/>
              <a:gd name="connsiteX6" fmla="*/ 1317732 w 2169965"/>
              <a:gd name="connsiteY6" fmla="*/ 2242283 h 2378299"/>
              <a:gd name="connsiteX7" fmla="*/ 1538958 w 2169965"/>
              <a:gd name="connsiteY7" fmla="*/ 2316025 h 2378299"/>
              <a:gd name="connsiteX8" fmla="*/ 1008016 w 2169965"/>
              <a:gd name="connsiteY8" fmla="*/ 1445870 h 2378299"/>
              <a:gd name="connsiteX9" fmla="*/ 388584 w 2169965"/>
              <a:gd name="connsiteY9" fmla="*/ 103767 h 2378299"/>
              <a:gd name="connsiteX10" fmla="*/ 255848 w 2169965"/>
              <a:gd name="connsiteY10" fmla="*/ 236502 h 2378299"/>
              <a:gd name="connsiteX11" fmla="*/ 1332481 w 2169965"/>
              <a:gd name="connsiteY11" fmla="*/ 1401625 h 2378299"/>
              <a:gd name="connsiteX12" fmla="*/ 1966661 w 2169965"/>
              <a:gd name="connsiteY12" fmla="*/ 1711341 h 2378299"/>
              <a:gd name="connsiteX13" fmla="*/ 2158390 w 2169965"/>
              <a:gd name="connsiteY13" fmla="*/ 1667096 h 2378299"/>
              <a:gd name="connsiteX14" fmla="*/ 1686442 w 2169965"/>
              <a:gd name="connsiteY14" fmla="*/ 1401625 h 2378299"/>
              <a:gd name="connsiteX15" fmla="*/ 1317732 w 2169965"/>
              <a:gd name="connsiteY15" fmla="*/ 1047663 h 2378299"/>
              <a:gd name="connsiteX16" fmla="*/ 801539 w 2169965"/>
              <a:gd name="connsiteY16" fmla="*/ 546218 h 2378299"/>
              <a:gd name="connsiteX17" fmla="*/ 270597 w 2169965"/>
              <a:gd name="connsiteY17" fmla="*/ 133263 h 2378299"/>
              <a:gd name="connsiteX18" fmla="*/ 5126 w 2169965"/>
              <a:gd name="connsiteY18" fmla="*/ 221754 h 237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69965" h="2378299">
                <a:moveTo>
                  <a:pt x="5126" y="221754"/>
                </a:moveTo>
                <a:cubicBezTo>
                  <a:pt x="41997" y="430689"/>
                  <a:pt x="408249" y="1050121"/>
                  <a:pt x="491823" y="1386876"/>
                </a:cubicBezTo>
                <a:cubicBezTo>
                  <a:pt x="575397" y="1723631"/>
                  <a:pt x="479532" y="2286528"/>
                  <a:pt x="506571" y="2242283"/>
                </a:cubicBezTo>
                <a:cubicBezTo>
                  <a:pt x="533610" y="2198038"/>
                  <a:pt x="703216" y="1463076"/>
                  <a:pt x="654055" y="1121405"/>
                </a:cubicBezTo>
                <a:cubicBezTo>
                  <a:pt x="604894" y="779734"/>
                  <a:pt x="172274" y="93934"/>
                  <a:pt x="211603" y="192257"/>
                </a:cubicBezTo>
                <a:cubicBezTo>
                  <a:pt x="250932" y="290580"/>
                  <a:pt x="705674" y="1369670"/>
                  <a:pt x="890029" y="1711341"/>
                </a:cubicBezTo>
                <a:cubicBezTo>
                  <a:pt x="1074384" y="2053012"/>
                  <a:pt x="1209577" y="2141502"/>
                  <a:pt x="1317732" y="2242283"/>
                </a:cubicBezTo>
                <a:cubicBezTo>
                  <a:pt x="1425887" y="2343064"/>
                  <a:pt x="1590577" y="2448761"/>
                  <a:pt x="1538958" y="2316025"/>
                </a:cubicBezTo>
                <a:cubicBezTo>
                  <a:pt x="1487339" y="2183289"/>
                  <a:pt x="1199745" y="1814580"/>
                  <a:pt x="1008016" y="1445870"/>
                </a:cubicBezTo>
                <a:cubicBezTo>
                  <a:pt x="816287" y="1077160"/>
                  <a:pt x="513945" y="305328"/>
                  <a:pt x="388584" y="103767"/>
                </a:cubicBezTo>
                <a:cubicBezTo>
                  <a:pt x="263223" y="-97794"/>
                  <a:pt x="98532" y="20192"/>
                  <a:pt x="255848" y="236502"/>
                </a:cubicBezTo>
                <a:cubicBezTo>
                  <a:pt x="413164" y="452812"/>
                  <a:pt x="1047346" y="1155819"/>
                  <a:pt x="1332481" y="1401625"/>
                </a:cubicBezTo>
                <a:cubicBezTo>
                  <a:pt x="1617616" y="1647431"/>
                  <a:pt x="1829010" y="1667096"/>
                  <a:pt x="1966661" y="1711341"/>
                </a:cubicBezTo>
                <a:cubicBezTo>
                  <a:pt x="2104312" y="1755586"/>
                  <a:pt x="2205093" y="1718715"/>
                  <a:pt x="2158390" y="1667096"/>
                </a:cubicBezTo>
                <a:cubicBezTo>
                  <a:pt x="2111687" y="1615477"/>
                  <a:pt x="1826552" y="1504864"/>
                  <a:pt x="1686442" y="1401625"/>
                </a:cubicBezTo>
                <a:cubicBezTo>
                  <a:pt x="1546332" y="1298386"/>
                  <a:pt x="1317732" y="1047663"/>
                  <a:pt x="1317732" y="1047663"/>
                </a:cubicBezTo>
                <a:cubicBezTo>
                  <a:pt x="1170248" y="905095"/>
                  <a:pt x="976061" y="698618"/>
                  <a:pt x="801539" y="546218"/>
                </a:cubicBezTo>
                <a:cubicBezTo>
                  <a:pt x="627017" y="393818"/>
                  <a:pt x="403332" y="187340"/>
                  <a:pt x="270597" y="133263"/>
                </a:cubicBezTo>
                <a:cubicBezTo>
                  <a:pt x="137862" y="79186"/>
                  <a:pt x="-31745" y="12819"/>
                  <a:pt x="5126" y="221754"/>
                </a:cubicBezTo>
                <a:close/>
              </a:path>
            </a:pathLst>
          </a:custGeom>
          <a:solidFill>
            <a:srgbClr val="009644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AutoShape 2" descr="&amp;rcy;&amp;icy;&amp;scy;&amp;ucy;&amp;iecy;&amp;mcy; &amp;scy; &amp;dcy;&amp;iecy;&amp;tcy;&amp;softcy;&amp;mcy;&amp;icy; | &amp;rcy;&amp;icy;&amp;scy;&amp;ucy;&amp;ncy;&amp;ocy;&amp;kcy; &amp;mcy;&amp;ycy;&amp;shcy;&amp;icy; &amp;icy;&amp;lcy;&amp;icy; &amp;mcy;&amp;ycy;&amp;shcy;&amp;ocy;&amp;ncy;&amp;kcy;&amp;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&amp;rcy;&amp;icy;&amp;scy;&amp;ucy;&amp;iecy;&amp;mcy; &amp;scy; &amp;dcy;&amp;iecy;&amp;tcy;&amp;softcy;&amp;mcy;&amp;icy; | &amp;rcy;&amp;icy;&amp;scy;&amp;ucy;&amp;ncy;&amp;ocy;&amp;kcy; &amp;mcy;&amp;ycy;&amp;shcy;&amp;icy; &amp;icy;&amp;lcy;&amp;icy; &amp;mcy;&amp;ycy;&amp;shcy;&amp;ocy;&amp;ncy;&amp;kcy;&amp;acy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&amp;rcy;&amp;icy;&amp;scy;&amp;ucy;&amp;iecy;&amp;mcy; &amp;scy; &amp;dcy;&amp;iecy;&amp;tcy;&amp;softcy;&amp;mcy;&amp;icy; | &amp;rcy;&amp;icy;&amp;scy;&amp;ucy;&amp;ncy;&amp;ocy;&amp;kcy; &amp;mcy;&amp;ycy;&amp;shcy;&amp;icy; &amp;icy;&amp;lcy;&amp;icy; &amp;mcy;&amp;ycy;&amp;shcy;&amp;ocy;&amp;ncy;&amp;kcy;&amp;acy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&amp;rcy;&amp;icy;&amp;scy;&amp;ucy;&amp;iecy;&amp;mcy; &amp;scy; &amp;dcy;&amp;iecy;&amp;tcy;&amp;softcy;&amp;mcy;&amp;icy; | &amp;rcy;&amp;icy;&amp;scy;&amp;ucy;&amp;ncy;&amp;ocy;&amp;kcy; &amp;mcy;&amp;ycy;&amp;shcy;&amp;icy; &amp;icy;&amp;lcy;&amp;icy; &amp;mcy;&amp;ycy;&amp;shcy;&amp;ocy;&amp;ncy;&amp;kcy;&amp;acy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&amp;rcy;&amp;icy;&amp;scy;&amp;ucy;&amp;iecy;&amp;mcy; &amp;scy; &amp;dcy;&amp;iecy;&amp;tcy;&amp;softcy;&amp;mcy;&amp;icy; | &amp;rcy;&amp;icy;&amp;scy;&amp;ucy;&amp;ncy;&amp;ocy;&amp;kcy; &amp;mcy;&amp;ycy;&amp;shcy;&amp;icy; &amp;icy;&amp;lcy;&amp;icy; &amp;mcy;&amp;ycy;&amp;shcy;&amp;ocy;&amp;ncy;&amp;kcy;&amp;acy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6574" y="4973580"/>
            <a:ext cx="730911" cy="7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3718" y="4720658"/>
            <a:ext cx="764086" cy="85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9632" y="5090798"/>
            <a:ext cx="764086" cy="85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4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93788" y="4229149"/>
            <a:ext cx="730911" cy="7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5761" y="4291205"/>
            <a:ext cx="730911" cy="7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37"/>
          <p:cNvGrpSpPr/>
          <p:nvPr/>
        </p:nvGrpSpPr>
        <p:grpSpPr>
          <a:xfrm rot="20089923">
            <a:off x="-326393" y="3522082"/>
            <a:ext cx="2792738" cy="2378299"/>
            <a:chOff x="-384564" y="2036656"/>
            <a:chExt cx="2792738" cy="2378299"/>
          </a:xfrm>
        </p:grpSpPr>
        <p:sp>
          <p:nvSpPr>
            <p:cNvPr id="68" name="Полилиния 67"/>
            <p:cNvSpPr/>
            <p:nvPr/>
          </p:nvSpPr>
          <p:spPr>
            <a:xfrm rot="11905281">
              <a:off x="-384564" y="2036656"/>
              <a:ext cx="2169965" cy="2378299"/>
            </a:xfrm>
            <a:custGeom>
              <a:avLst/>
              <a:gdLst>
                <a:gd name="connsiteX0" fmla="*/ 5126 w 2169965"/>
                <a:gd name="connsiteY0" fmla="*/ 221754 h 2378299"/>
                <a:gd name="connsiteX1" fmla="*/ 491823 w 2169965"/>
                <a:gd name="connsiteY1" fmla="*/ 1386876 h 2378299"/>
                <a:gd name="connsiteX2" fmla="*/ 506571 w 2169965"/>
                <a:gd name="connsiteY2" fmla="*/ 2242283 h 2378299"/>
                <a:gd name="connsiteX3" fmla="*/ 654055 w 2169965"/>
                <a:gd name="connsiteY3" fmla="*/ 1121405 h 2378299"/>
                <a:gd name="connsiteX4" fmla="*/ 211603 w 2169965"/>
                <a:gd name="connsiteY4" fmla="*/ 192257 h 2378299"/>
                <a:gd name="connsiteX5" fmla="*/ 890029 w 2169965"/>
                <a:gd name="connsiteY5" fmla="*/ 1711341 h 2378299"/>
                <a:gd name="connsiteX6" fmla="*/ 1317732 w 2169965"/>
                <a:gd name="connsiteY6" fmla="*/ 2242283 h 2378299"/>
                <a:gd name="connsiteX7" fmla="*/ 1538958 w 2169965"/>
                <a:gd name="connsiteY7" fmla="*/ 2316025 h 2378299"/>
                <a:gd name="connsiteX8" fmla="*/ 1008016 w 2169965"/>
                <a:gd name="connsiteY8" fmla="*/ 1445870 h 2378299"/>
                <a:gd name="connsiteX9" fmla="*/ 388584 w 2169965"/>
                <a:gd name="connsiteY9" fmla="*/ 103767 h 2378299"/>
                <a:gd name="connsiteX10" fmla="*/ 255848 w 2169965"/>
                <a:gd name="connsiteY10" fmla="*/ 236502 h 2378299"/>
                <a:gd name="connsiteX11" fmla="*/ 1332481 w 2169965"/>
                <a:gd name="connsiteY11" fmla="*/ 1401625 h 2378299"/>
                <a:gd name="connsiteX12" fmla="*/ 1966661 w 2169965"/>
                <a:gd name="connsiteY12" fmla="*/ 1711341 h 2378299"/>
                <a:gd name="connsiteX13" fmla="*/ 2158390 w 2169965"/>
                <a:gd name="connsiteY13" fmla="*/ 1667096 h 2378299"/>
                <a:gd name="connsiteX14" fmla="*/ 1686442 w 2169965"/>
                <a:gd name="connsiteY14" fmla="*/ 1401625 h 2378299"/>
                <a:gd name="connsiteX15" fmla="*/ 1317732 w 2169965"/>
                <a:gd name="connsiteY15" fmla="*/ 1047663 h 2378299"/>
                <a:gd name="connsiteX16" fmla="*/ 801539 w 2169965"/>
                <a:gd name="connsiteY16" fmla="*/ 546218 h 2378299"/>
                <a:gd name="connsiteX17" fmla="*/ 270597 w 2169965"/>
                <a:gd name="connsiteY17" fmla="*/ 133263 h 2378299"/>
                <a:gd name="connsiteX18" fmla="*/ 5126 w 2169965"/>
                <a:gd name="connsiteY18" fmla="*/ 221754 h 237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69965" h="2378299">
                  <a:moveTo>
                    <a:pt x="5126" y="221754"/>
                  </a:moveTo>
                  <a:cubicBezTo>
                    <a:pt x="41997" y="430689"/>
                    <a:pt x="408249" y="1050121"/>
                    <a:pt x="491823" y="1386876"/>
                  </a:cubicBezTo>
                  <a:cubicBezTo>
                    <a:pt x="575397" y="1723631"/>
                    <a:pt x="479532" y="2286528"/>
                    <a:pt x="506571" y="2242283"/>
                  </a:cubicBezTo>
                  <a:cubicBezTo>
                    <a:pt x="533610" y="2198038"/>
                    <a:pt x="703216" y="1463076"/>
                    <a:pt x="654055" y="1121405"/>
                  </a:cubicBezTo>
                  <a:cubicBezTo>
                    <a:pt x="604894" y="779734"/>
                    <a:pt x="172274" y="93934"/>
                    <a:pt x="211603" y="192257"/>
                  </a:cubicBezTo>
                  <a:cubicBezTo>
                    <a:pt x="250932" y="290580"/>
                    <a:pt x="705674" y="1369670"/>
                    <a:pt x="890029" y="1711341"/>
                  </a:cubicBezTo>
                  <a:cubicBezTo>
                    <a:pt x="1074384" y="2053012"/>
                    <a:pt x="1209577" y="2141502"/>
                    <a:pt x="1317732" y="2242283"/>
                  </a:cubicBezTo>
                  <a:cubicBezTo>
                    <a:pt x="1425887" y="2343064"/>
                    <a:pt x="1590577" y="2448761"/>
                    <a:pt x="1538958" y="2316025"/>
                  </a:cubicBezTo>
                  <a:cubicBezTo>
                    <a:pt x="1487339" y="2183289"/>
                    <a:pt x="1199745" y="1814580"/>
                    <a:pt x="1008016" y="1445870"/>
                  </a:cubicBezTo>
                  <a:cubicBezTo>
                    <a:pt x="816287" y="1077160"/>
                    <a:pt x="513945" y="305328"/>
                    <a:pt x="388584" y="103767"/>
                  </a:cubicBezTo>
                  <a:cubicBezTo>
                    <a:pt x="263223" y="-97794"/>
                    <a:pt x="98532" y="20192"/>
                    <a:pt x="255848" y="236502"/>
                  </a:cubicBezTo>
                  <a:cubicBezTo>
                    <a:pt x="413164" y="452812"/>
                    <a:pt x="1047346" y="1155819"/>
                    <a:pt x="1332481" y="1401625"/>
                  </a:cubicBezTo>
                  <a:cubicBezTo>
                    <a:pt x="1617616" y="1647431"/>
                    <a:pt x="1829010" y="1667096"/>
                    <a:pt x="1966661" y="1711341"/>
                  </a:cubicBezTo>
                  <a:cubicBezTo>
                    <a:pt x="2104312" y="1755586"/>
                    <a:pt x="2205093" y="1718715"/>
                    <a:pt x="2158390" y="1667096"/>
                  </a:cubicBezTo>
                  <a:cubicBezTo>
                    <a:pt x="2111687" y="1615477"/>
                    <a:pt x="1826552" y="1504864"/>
                    <a:pt x="1686442" y="1401625"/>
                  </a:cubicBezTo>
                  <a:cubicBezTo>
                    <a:pt x="1546332" y="1298386"/>
                    <a:pt x="1317732" y="1047663"/>
                    <a:pt x="1317732" y="1047663"/>
                  </a:cubicBezTo>
                  <a:cubicBezTo>
                    <a:pt x="1170248" y="905095"/>
                    <a:pt x="976061" y="698618"/>
                    <a:pt x="801539" y="546218"/>
                  </a:cubicBezTo>
                  <a:cubicBezTo>
                    <a:pt x="627017" y="393818"/>
                    <a:pt x="403332" y="187340"/>
                    <a:pt x="270597" y="133263"/>
                  </a:cubicBezTo>
                  <a:cubicBezTo>
                    <a:pt x="137862" y="79186"/>
                    <a:pt x="-31745" y="12819"/>
                    <a:pt x="5126" y="221754"/>
                  </a:cubicBezTo>
                  <a:close/>
                </a:path>
              </a:pathLst>
            </a:custGeom>
            <a:solidFill>
              <a:srgbClr val="009644"/>
            </a:solidFill>
            <a:ln>
              <a:solidFill>
                <a:srgbClr val="92D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олилиния 68"/>
            <p:cNvSpPr/>
            <p:nvPr/>
          </p:nvSpPr>
          <p:spPr>
            <a:xfrm rot="13597188">
              <a:off x="1131657" y="2877183"/>
              <a:ext cx="1218046" cy="1334988"/>
            </a:xfrm>
            <a:custGeom>
              <a:avLst/>
              <a:gdLst>
                <a:gd name="connsiteX0" fmla="*/ 5126 w 2169965"/>
                <a:gd name="connsiteY0" fmla="*/ 221754 h 2378299"/>
                <a:gd name="connsiteX1" fmla="*/ 491823 w 2169965"/>
                <a:gd name="connsiteY1" fmla="*/ 1386876 h 2378299"/>
                <a:gd name="connsiteX2" fmla="*/ 506571 w 2169965"/>
                <a:gd name="connsiteY2" fmla="*/ 2242283 h 2378299"/>
                <a:gd name="connsiteX3" fmla="*/ 654055 w 2169965"/>
                <a:gd name="connsiteY3" fmla="*/ 1121405 h 2378299"/>
                <a:gd name="connsiteX4" fmla="*/ 211603 w 2169965"/>
                <a:gd name="connsiteY4" fmla="*/ 192257 h 2378299"/>
                <a:gd name="connsiteX5" fmla="*/ 890029 w 2169965"/>
                <a:gd name="connsiteY5" fmla="*/ 1711341 h 2378299"/>
                <a:gd name="connsiteX6" fmla="*/ 1317732 w 2169965"/>
                <a:gd name="connsiteY6" fmla="*/ 2242283 h 2378299"/>
                <a:gd name="connsiteX7" fmla="*/ 1538958 w 2169965"/>
                <a:gd name="connsiteY7" fmla="*/ 2316025 h 2378299"/>
                <a:gd name="connsiteX8" fmla="*/ 1008016 w 2169965"/>
                <a:gd name="connsiteY8" fmla="*/ 1445870 h 2378299"/>
                <a:gd name="connsiteX9" fmla="*/ 388584 w 2169965"/>
                <a:gd name="connsiteY9" fmla="*/ 103767 h 2378299"/>
                <a:gd name="connsiteX10" fmla="*/ 255848 w 2169965"/>
                <a:gd name="connsiteY10" fmla="*/ 236502 h 2378299"/>
                <a:gd name="connsiteX11" fmla="*/ 1332481 w 2169965"/>
                <a:gd name="connsiteY11" fmla="*/ 1401625 h 2378299"/>
                <a:gd name="connsiteX12" fmla="*/ 1966661 w 2169965"/>
                <a:gd name="connsiteY12" fmla="*/ 1711341 h 2378299"/>
                <a:gd name="connsiteX13" fmla="*/ 2158390 w 2169965"/>
                <a:gd name="connsiteY13" fmla="*/ 1667096 h 2378299"/>
                <a:gd name="connsiteX14" fmla="*/ 1686442 w 2169965"/>
                <a:gd name="connsiteY14" fmla="*/ 1401625 h 2378299"/>
                <a:gd name="connsiteX15" fmla="*/ 1317732 w 2169965"/>
                <a:gd name="connsiteY15" fmla="*/ 1047663 h 2378299"/>
                <a:gd name="connsiteX16" fmla="*/ 801539 w 2169965"/>
                <a:gd name="connsiteY16" fmla="*/ 546218 h 2378299"/>
                <a:gd name="connsiteX17" fmla="*/ 270597 w 2169965"/>
                <a:gd name="connsiteY17" fmla="*/ 133263 h 2378299"/>
                <a:gd name="connsiteX18" fmla="*/ 5126 w 2169965"/>
                <a:gd name="connsiteY18" fmla="*/ 221754 h 237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69965" h="2378299">
                  <a:moveTo>
                    <a:pt x="5126" y="221754"/>
                  </a:moveTo>
                  <a:cubicBezTo>
                    <a:pt x="41997" y="430689"/>
                    <a:pt x="408249" y="1050121"/>
                    <a:pt x="491823" y="1386876"/>
                  </a:cubicBezTo>
                  <a:cubicBezTo>
                    <a:pt x="575397" y="1723631"/>
                    <a:pt x="479532" y="2286528"/>
                    <a:pt x="506571" y="2242283"/>
                  </a:cubicBezTo>
                  <a:cubicBezTo>
                    <a:pt x="533610" y="2198038"/>
                    <a:pt x="703216" y="1463076"/>
                    <a:pt x="654055" y="1121405"/>
                  </a:cubicBezTo>
                  <a:cubicBezTo>
                    <a:pt x="604894" y="779734"/>
                    <a:pt x="172274" y="93934"/>
                    <a:pt x="211603" y="192257"/>
                  </a:cubicBezTo>
                  <a:cubicBezTo>
                    <a:pt x="250932" y="290580"/>
                    <a:pt x="705674" y="1369670"/>
                    <a:pt x="890029" y="1711341"/>
                  </a:cubicBezTo>
                  <a:cubicBezTo>
                    <a:pt x="1074384" y="2053012"/>
                    <a:pt x="1209577" y="2141502"/>
                    <a:pt x="1317732" y="2242283"/>
                  </a:cubicBezTo>
                  <a:cubicBezTo>
                    <a:pt x="1425887" y="2343064"/>
                    <a:pt x="1590577" y="2448761"/>
                    <a:pt x="1538958" y="2316025"/>
                  </a:cubicBezTo>
                  <a:cubicBezTo>
                    <a:pt x="1487339" y="2183289"/>
                    <a:pt x="1199745" y="1814580"/>
                    <a:pt x="1008016" y="1445870"/>
                  </a:cubicBezTo>
                  <a:cubicBezTo>
                    <a:pt x="816287" y="1077160"/>
                    <a:pt x="513945" y="305328"/>
                    <a:pt x="388584" y="103767"/>
                  </a:cubicBezTo>
                  <a:cubicBezTo>
                    <a:pt x="263223" y="-97794"/>
                    <a:pt x="98532" y="20192"/>
                    <a:pt x="255848" y="236502"/>
                  </a:cubicBezTo>
                  <a:cubicBezTo>
                    <a:pt x="413164" y="452812"/>
                    <a:pt x="1047346" y="1155819"/>
                    <a:pt x="1332481" y="1401625"/>
                  </a:cubicBezTo>
                  <a:cubicBezTo>
                    <a:pt x="1617616" y="1647431"/>
                    <a:pt x="1829010" y="1667096"/>
                    <a:pt x="1966661" y="1711341"/>
                  </a:cubicBezTo>
                  <a:cubicBezTo>
                    <a:pt x="2104312" y="1755586"/>
                    <a:pt x="2205093" y="1718715"/>
                    <a:pt x="2158390" y="1667096"/>
                  </a:cubicBezTo>
                  <a:cubicBezTo>
                    <a:pt x="2111687" y="1615477"/>
                    <a:pt x="1826552" y="1504864"/>
                    <a:pt x="1686442" y="1401625"/>
                  </a:cubicBezTo>
                  <a:cubicBezTo>
                    <a:pt x="1546332" y="1298386"/>
                    <a:pt x="1317732" y="1047663"/>
                    <a:pt x="1317732" y="1047663"/>
                  </a:cubicBezTo>
                  <a:cubicBezTo>
                    <a:pt x="1170248" y="905095"/>
                    <a:pt x="976061" y="698618"/>
                    <a:pt x="801539" y="546218"/>
                  </a:cubicBezTo>
                  <a:cubicBezTo>
                    <a:pt x="627017" y="393818"/>
                    <a:pt x="403332" y="187340"/>
                    <a:pt x="270597" y="133263"/>
                  </a:cubicBezTo>
                  <a:cubicBezTo>
                    <a:pt x="137862" y="79186"/>
                    <a:pt x="-31745" y="12819"/>
                    <a:pt x="5126" y="221754"/>
                  </a:cubicBezTo>
                  <a:close/>
                </a:path>
              </a:pathLst>
            </a:custGeom>
            <a:solidFill>
              <a:srgbClr val="009644"/>
            </a:solidFill>
            <a:ln>
              <a:solidFill>
                <a:srgbClr val="92D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322073" y="1938702"/>
            <a:ext cx="419201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Сосчитать мышей недолго.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3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8527" y="1681722"/>
            <a:ext cx="764086" cy="85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4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4976" y="1745568"/>
            <a:ext cx="730911" cy="7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4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5887" y="1578615"/>
            <a:ext cx="730911" cy="7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86454"/>
            <a:ext cx="2478455" cy="167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556868" flipH="1" flipV="1">
            <a:off x="6868755" y="5225297"/>
            <a:ext cx="764086" cy="85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4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27786" flipH="1">
            <a:off x="6078903" y="5166415"/>
            <a:ext cx="730911" cy="7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" name="Прямоугольник 93"/>
          <p:cNvSpPr/>
          <p:nvPr/>
        </p:nvSpPr>
        <p:spPr>
          <a:xfrm>
            <a:off x="322072" y="750065"/>
            <a:ext cx="5194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Пять мышат в траве шуршат,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322073" y="1555534"/>
            <a:ext cx="46328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Два мышонка спят под ёлкой.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305448" y="1170519"/>
            <a:ext cx="4336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Три забрались под ушат.</a:t>
            </a:r>
          </a:p>
        </p:txBody>
      </p:sp>
    </p:spTree>
    <p:extLst>
      <p:ext uri="{BB962C8B-B14F-4D97-AF65-F5344CB8AC3E}">
        <p14:creationId xmlns:p14="http://schemas.microsoft.com/office/powerpoint/2010/main" xmlns="" val="793404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0.00086 0.1365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2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94" grpId="0"/>
      <p:bldP spid="95" grpId="0"/>
      <p:bldP spid="9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297</Words>
  <Application>Microsoft Office PowerPoint</Application>
  <PresentationFormat>Экран (4:3)</PresentationFormat>
  <Paragraphs>127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        Прозвенел для нас звонок- Начинается урок. К нам без опоздания приходи старание. Помоги нам потрудиться: Мы пришли сюда учиться.</vt:lpstr>
      <vt:lpstr>Слайд 3</vt:lpstr>
      <vt:lpstr>Восстановите числовой отрезок</vt:lpstr>
      <vt:lpstr>Проверь себя. </vt:lpstr>
      <vt:lpstr>Слайд 6</vt:lpstr>
      <vt:lpstr>        Сосчитать до 10 и обратно</vt:lpstr>
      <vt:lpstr>     девочки    мальчики</vt:lpstr>
      <vt:lpstr>Слайд 9</vt:lpstr>
      <vt:lpstr>Слайд 10</vt:lpstr>
      <vt:lpstr>ФИЗМИНУТКА</vt:lpstr>
      <vt:lpstr>Слайд 12</vt:lpstr>
      <vt:lpstr>  </vt:lpstr>
      <vt:lpstr>  Решение: </vt:lpstr>
      <vt:lpstr>    5+5=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56</cp:revision>
  <dcterms:modified xsi:type="dcterms:W3CDTF">2016-01-19T19:25:40Z</dcterms:modified>
</cp:coreProperties>
</file>