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8" r:id="rId4"/>
    <p:sldId id="265" r:id="rId5"/>
    <p:sldId id="257" r:id="rId6"/>
    <p:sldId id="260" r:id="rId7"/>
    <p:sldId id="259" r:id="rId8"/>
    <p:sldId id="270" r:id="rId9"/>
    <p:sldId id="269" r:id="rId10"/>
    <p:sldId id="264" r:id="rId11"/>
    <p:sldId id="263" r:id="rId12"/>
    <p:sldId id="262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446655\Desktop\Cova_-_uhanie_sovy_(iPlayer.fm)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446655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266" y="0"/>
            <a:ext cx="9165266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3" y="548680"/>
            <a:ext cx="7358115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«Мой лучший урок</a:t>
            </a:r>
          </a:p>
          <a:p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          по ФГОС»</a:t>
            </a:r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/>
            </a:r>
            <a:b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</a:br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Номинация:</a:t>
            </a:r>
          </a:p>
          <a:p>
            <a:pPr algn="ctr"/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«</a:t>
            </a:r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Творческая презентация к уроку».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446655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266" y="0"/>
            <a:ext cx="9165266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8434" name="AutoShape 2" descr="https://im1-tub-ru.yandex.net/i?id=ca38f23c2d8d2d84de3e20ce3816b859&amp;n=33&amp;h=215&amp;w=12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6" name="AutoShape 4" descr="https://im1-tub-ru.yandex.net/i?id=ca38f23c2d8d2d84de3e20ce3816b859&amp;n=33&amp;h=215&amp;w=12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6" name="Picture 4" descr="http://z155681.infobox.ru/zagadki-ptica-petu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3571876"/>
            <a:ext cx="3214710" cy="2071702"/>
          </a:xfrm>
          <a:prstGeom prst="rect">
            <a:avLst/>
          </a:prstGeom>
          <a:noFill/>
        </p:spPr>
      </p:pic>
      <p:pic>
        <p:nvPicPr>
          <p:cNvPr id="3078" name="Picture 6" descr="https://im3-tub-ru.yandex.net/i?id=358d6ebb849ee8a2eb9a84b07da01196&amp;n=33&amp;h=215&amp;w=38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928670"/>
            <a:ext cx="3143272" cy="2286016"/>
          </a:xfrm>
          <a:prstGeom prst="rect">
            <a:avLst/>
          </a:prstGeom>
          <a:noFill/>
        </p:spPr>
      </p:pic>
      <p:pic>
        <p:nvPicPr>
          <p:cNvPr id="3080" name="Picture 8" descr="http://www.clipartoday.com/_thumbspd/animal/moose/moos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2" y="928670"/>
            <a:ext cx="3786214" cy="2286016"/>
          </a:xfrm>
          <a:prstGeom prst="rect">
            <a:avLst/>
          </a:prstGeom>
          <a:noFill/>
        </p:spPr>
      </p:pic>
      <p:pic>
        <p:nvPicPr>
          <p:cNvPr id="3082" name="Picture 10" descr="http://img1.goodfon.ru/original/1680x1050/6/f6/volk-vzglyad-sneg-tambako-th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0" y="3571876"/>
            <a:ext cx="3714776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446655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266" y="0"/>
            <a:ext cx="9165266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im0-tub-ru.yandex.net/i?id=238d4c22f83bd080af1bf6355d77e6e9&amp;n=33&amp;h=215&amp;w=18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642918"/>
            <a:ext cx="2500330" cy="2428892"/>
          </a:xfrm>
          <a:prstGeom prst="rect">
            <a:avLst/>
          </a:prstGeom>
          <a:noFill/>
        </p:spPr>
      </p:pic>
      <p:pic>
        <p:nvPicPr>
          <p:cNvPr id="2052" name="Picture 4" descr="http://grukhina.ru/images/attach/343/gribi_kartochki-4_resize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642918"/>
            <a:ext cx="2786082" cy="2500330"/>
          </a:xfrm>
          <a:prstGeom prst="rect">
            <a:avLst/>
          </a:prstGeom>
          <a:noFill/>
        </p:spPr>
      </p:pic>
      <p:pic>
        <p:nvPicPr>
          <p:cNvPr id="2054" name="Picture 6" descr="http://betasadovod.ru/img5/gruzd-dubovy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714356"/>
            <a:ext cx="2571768" cy="2500330"/>
          </a:xfrm>
          <a:prstGeom prst="rect">
            <a:avLst/>
          </a:prstGeom>
          <a:noFill/>
        </p:spPr>
      </p:pic>
      <p:pic>
        <p:nvPicPr>
          <p:cNvPr id="2056" name="Picture 8" descr="http://www.s3dk.ru/gribi_v_kartinkah/podber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48" y="3500438"/>
            <a:ext cx="2357454" cy="2643206"/>
          </a:xfrm>
          <a:prstGeom prst="rect">
            <a:avLst/>
          </a:prstGeom>
          <a:noFill/>
        </p:spPr>
      </p:pic>
      <p:pic>
        <p:nvPicPr>
          <p:cNvPr id="2058" name="Picture 10" descr="http://www.fotosnova.ru/gallery/art/pic/pavelmoscow_DSC0094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71802" y="3500438"/>
            <a:ext cx="2857520" cy="2643206"/>
          </a:xfrm>
          <a:prstGeom prst="rect">
            <a:avLst/>
          </a:prstGeom>
          <a:noFill/>
        </p:spPr>
      </p:pic>
      <p:pic>
        <p:nvPicPr>
          <p:cNvPr id="2060" name="Picture 12" descr="http://fs.nashaucheba.ru/tw_files2/urls_3/1599/d-1598016/img3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29322" y="3500438"/>
            <a:ext cx="2571768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446655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266" y="0"/>
            <a:ext cx="9165266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fs00.infourok.ru/images/doc/225/28729/3/hello_html_3129f5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642918"/>
            <a:ext cx="7929618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446655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65266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000240"/>
            <a:ext cx="7772400" cy="1470025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solidFill>
                  <a:schemeClr val="accent2">
                    <a:lumMod val="75000"/>
                  </a:schemeClr>
                </a:solidFill>
              </a:rPr>
              <a:t>8 – 6 + 3 </a:t>
            </a:r>
            <a:r>
              <a:rPr lang="ru-RU" sz="8800" b="1" dirty="0" smtClean="0">
                <a:solidFill>
                  <a:srgbClr val="FF0000"/>
                </a:solidFill>
              </a:rPr>
              <a:t>= </a:t>
            </a:r>
            <a:br>
              <a:rPr lang="ru-RU" sz="8800" b="1" dirty="0" smtClean="0">
                <a:solidFill>
                  <a:srgbClr val="FF0000"/>
                </a:solidFill>
              </a:rPr>
            </a:br>
            <a:endParaRPr lang="ru-RU" sz="88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http://i950.photobucket.com/albums/ad343/elrinconcito/gifs/Numeros/GIF040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2285992"/>
            <a:ext cx="3786214" cy="4572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446655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266" y="0"/>
            <a:ext cx="9165266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3" y="764704"/>
            <a:ext cx="7358115" cy="560153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 </a:t>
            </a:r>
            <a:r>
              <a:rPr lang="ru-RU" sz="28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«Презентация к уроку по учебному предмету </a:t>
            </a:r>
            <a:r>
              <a:rPr lang="ru-RU" sz="28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«Математика» </a:t>
            </a:r>
          </a:p>
          <a:p>
            <a:pPr algn="ctr"/>
            <a:r>
              <a:rPr lang="ru-RU" sz="28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 </a:t>
            </a:r>
            <a:r>
              <a:rPr lang="ru-RU" sz="28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1-ом классе на </a:t>
            </a:r>
            <a:r>
              <a:rPr lang="ru-RU" sz="28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тему</a:t>
            </a:r>
          </a:p>
          <a:p>
            <a:pPr algn="ctr"/>
            <a:r>
              <a:rPr lang="ru-RU" sz="28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«Числа от 1 до 10».</a:t>
            </a:r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Руководитель:</a:t>
            </a:r>
          </a:p>
          <a:p>
            <a:pPr algn="ctr"/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Акаева </a:t>
            </a:r>
            <a:r>
              <a:rPr lang="ru-RU" sz="4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Аминат</a:t>
            </a:r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4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Садрутдиновна</a:t>
            </a:r>
            <a:endParaRPr lang="ru-RU" sz="4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4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Респ.Дагестан</a:t>
            </a:r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г.Буйнакск</a:t>
            </a:r>
          </a:p>
          <a:p>
            <a:pPr algn="ctr"/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МКОУ СОШ №10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446655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266" y="0"/>
            <a:ext cx="9165266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ttp://5-bal.ru/pars_docs/refs/21/20655/20655_html_m4989ec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500174"/>
            <a:ext cx="2750286" cy="2928958"/>
          </a:xfrm>
          <a:prstGeom prst="rect">
            <a:avLst/>
          </a:prstGeom>
          <a:noFill/>
        </p:spPr>
      </p:pic>
      <p:pic>
        <p:nvPicPr>
          <p:cNvPr id="3076" name="Picture 4" descr="http://dsteremok.edu22.info/wp-content/uploads/2014/12/oblako_i_dozhdi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1500174"/>
            <a:ext cx="2643206" cy="2928958"/>
          </a:xfrm>
          <a:prstGeom prst="rect">
            <a:avLst/>
          </a:prstGeom>
          <a:noFill/>
        </p:spPr>
      </p:pic>
      <p:pic>
        <p:nvPicPr>
          <p:cNvPr id="3078" name="Picture 6" descr="http://logopedprm.ru/wp-content/uploads/2013/03/tuchk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1500174"/>
            <a:ext cx="2714644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446655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266" y="0"/>
            <a:ext cx="9165266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 descr="http://img1.liveinternet.ru/images/attach/c/8/102/681/102681719_large_Zimuyuschie_pticuy_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642918"/>
            <a:ext cx="8072494" cy="5643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446655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266" y="0"/>
            <a:ext cx="9165266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3d14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500042"/>
            <a:ext cx="8072494" cy="5982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3"/>
          <p:cNvSpPr>
            <a:spLocks noChangeArrowheads="1"/>
          </p:cNvSpPr>
          <p:nvPr/>
        </p:nvSpPr>
        <p:spPr bwMode="white">
          <a:xfrm>
            <a:off x="1428728" y="260350"/>
            <a:ext cx="7715272" cy="5954732"/>
          </a:xfrm>
          <a:prstGeom prst="verticalScroll">
            <a:avLst>
              <a:gd name="adj" fmla="val 1969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8" name="Rectangle 4"/>
          <p:cNvSpPr>
            <a:spLocks noGrp="1" noChangeArrowheads="1"/>
          </p:cNvSpPr>
          <p:nvPr/>
        </p:nvSpPr>
        <p:spPr bwMode="auto">
          <a:xfrm>
            <a:off x="2214546" y="1357298"/>
            <a:ext cx="571504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Дорогие ребята, </a:t>
            </a:r>
          </a:p>
          <a:p>
            <a:pPr algn="ctr" eaLnBrk="1" hangingPunct="1">
              <a:buFontTx/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приглашаю Вас </a:t>
            </a:r>
          </a:p>
          <a:p>
            <a:pPr algn="ctr" eaLnBrk="1" hangingPunct="1">
              <a:buFontTx/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к себе в гости. </a:t>
            </a:r>
          </a:p>
          <a:p>
            <a:pPr algn="ctr" eaLnBrk="1" hangingPunct="1">
              <a:buFontTx/>
              <a:buNone/>
            </a:pP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Топтыгин </a:t>
            </a:r>
          </a:p>
          <a:p>
            <a:pPr algn="ctr" eaLnBrk="1" hangingPunct="1">
              <a:buFontTx/>
              <a:buNone/>
            </a:pP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Михаил Иванович</a:t>
            </a: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500430" y="285728"/>
            <a:ext cx="5072098" cy="714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algn="ctr">
              <a:spcBef>
                <a:spcPct val="20000"/>
              </a:spcBef>
            </a:pPr>
            <a:r>
              <a:rPr lang="ru-RU" sz="6600" dirty="0" smtClean="0">
                <a:solidFill>
                  <a:srgbClr val="FF0000"/>
                </a:solidFill>
                <a:latin typeface="Monotype Corsiva" pitchFamily="66" charset="0"/>
              </a:rPr>
              <a:t>Телеграмма</a:t>
            </a:r>
            <a:endParaRPr lang="ru-RU" sz="66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0" name="Object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928802"/>
            <a:ext cx="2373313" cy="315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446655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266" y="0"/>
            <a:ext cx="9165266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www.stihi.ru/pics/2010/10/23/32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571480"/>
            <a:ext cx="8072494" cy="5643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446655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65266" cy="6857999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3643306" y="1500174"/>
            <a:ext cx="1500198" cy="1214446"/>
          </a:xfrm>
          <a:prstGeom prst="smileyFace">
            <a:avLst>
              <a:gd name="adj" fmla="val 4653"/>
            </a:avLst>
          </a:prstGeom>
          <a:solidFill>
            <a:srgbClr val="DBE5F1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 rot="5400000" flipH="1">
            <a:off x="4464842" y="1893083"/>
            <a:ext cx="214314" cy="571504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Oval 6"/>
          <p:cNvSpPr>
            <a:spLocks noChangeArrowheads="1"/>
          </p:cNvSpPr>
          <p:nvPr/>
        </p:nvSpPr>
        <p:spPr bwMode="auto">
          <a:xfrm>
            <a:off x="3500430" y="2714620"/>
            <a:ext cx="1714512" cy="1428760"/>
          </a:xfrm>
          <a:prstGeom prst="ellipse">
            <a:avLst/>
          </a:prstGeom>
          <a:solidFill>
            <a:srgbClr val="B8CC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5" name="Oval 7"/>
          <p:cNvSpPr>
            <a:spLocks noChangeArrowheads="1"/>
          </p:cNvSpPr>
          <p:nvPr/>
        </p:nvSpPr>
        <p:spPr bwMode="auto">
          <a:xfrm>
            <a:off x="3357554" y="4143380"/>
            <a:ext cx="2000264" cy="2000264"/>
          </a:xfrm>
          <a:prstGeom prst="ellipse">
            <a:avLst/>
          </a:prstGeom>
          <a:solidFill>
            <a:srgbClr val="B8CCE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Oval 8"/>
          <p:cNvSpPr>
            <a:spLocks noChangeArrowheads="1"/>
          </p:cNvSpPr>
          <p:nvPr/>
        </p:nvSpPr>
        <p:spPr bwMode="auto">
          <a:xfrm>
            <a:off x="4071934" y="3143248"/>
            <a:ext cx="571504" cy="571504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57" name="Oval 9"/>
          <p:cNvSpPr>
            <a:spLocks noChangeArrowheads="1"/>
          </p:cNvSpPr>
          <p:nvPr/>
        </p:nvSpPr>
        <p:spPr bwMode="auto">
          <a:xfrm>
            <a:off x="4071934" y="4357694"/>
            <a:ext cx="595315" cy="571504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Oval 10"/>
          <p:cNvSpPr>
            <a:spLocks noChangeArrowheads="1"/>
          </p:cNvSpPr>
          <p:nvPr/>
        </p:nvSpPr>
        <p:spPr bwMode="auto">
          <a:xfrm>
            <a:off x="4071934" y="5214950"/>
            <a:ext cx="595315" cy="571504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Равнобедренный треугольник 18"/>
          <p:cNvSpPr/>
          <p:nvPr/>
        </p:nvSpPr>
        <p:spPr>
          <a:xfrm rot="17436034">
            <a:off x="2081852" y="3267690"/>
            <a:ext cx="1547616" cy="902508"/>
          </a:xfrm>
          <a:prstGeom prst="triangle">
            <a:avLst>
              <a:gd name="adj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Заголовок 19"/>
          <p:cNvSpPr>
            <a:spLocks noGrp="1"/>
          </p:cNvSpPr>
          <p:nvPr>
            <p:ph type="ctrTitle"/>
          </p:nvPr>
        </p:nvSpPr>
        <p:spPr>
          <a:xfrm rot="19188637">
            <a:off x="5541446" y="2637408"/>
            <a:ext cx="860175" cy="1771822"/>
          </a:xfrm>
          <a:prstGeom prst="triangle">
            <a:avLst>
              <a:gd name="adj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endParaRPr lang="ru-RU" dirty="0"/>
          </a:p>
        </p:txBody>
      </p:sp>
      <p:sp>
        <p:nvSpPr>
          <p:cNvPr id="18" name="Прямоугольный треугольник 17"/>
          <p:cNvSpPr/>
          <p:nvPr/>
        </p:nvSpPr>
        <p:spPr>
          <a:xfrm rot="8076408">
            <a:off x="3693951" y="942768"/>
            <a:ext cx="1398238" cy="1329124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446655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266" y="0"/>
            <a:ext cx="9165266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85794"/>
            <a:ext cx="7772400" cy="500066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1.    </a:t>
            </a:r>
            <a:r>
              <a:rPr lang="ru-RU" sz="5400" b="1" dirty="0" smtClean="0"/>
              <a:t>-</a:t>
            </a:r>
            <a:br>
              <a:rPr lang="ru-RU" sz="5400" b="1" dirty="0" smtClean="0"/>
            </a:br>
            <a:r>
              <a:rPr lang="ru-RU" sz="5400" b="1" dirty="0" smtClean="0">
                <a:solidFill>
                  <a:srgbClr val="FF0000"/>
                </a:solidFill>
              </a:rPr>
              <a:t>2.    </a:t>
            </a:r>
            <a:r>
              <a:rPr lang="ru-RU" sz="5400" b="1" dirty="0" smtClean="0"/>
              <a:t>+</a:t>
            </a:r>
            <a:br>
              <a:rPr lang="ru-RU" sz="5400" b="1" dirty="0" smtClean="0"/>
            </a:br>
            <a:r>
              <a:rPr lang="ru-RU" sz="5400" b="1" dirty="0" smtClean="0">
                <a:solidFill>
                  <a:srgbClr val="FF0000"/>
                </a:solidFill>
              </a:rPr>
              <a:t>3.    </a:t>
            </a:r>
            <a:r>
              <a:rPr lang="ru-RU" sz="5400" b="1" dirty="0" smtClean="0"/>
              <a:t>+</a:t>
            </a:r>
            <a:br>
              <a:rPr lang="ru-RU" sz="5400" b="1" dirty="0" smtClean="0"/>
            </a:br>
            <a:r>
              <a:rPr lang="ru-RU" sz="5400" b="1" dirty="0" smtClean="0">
                <a:solidFill>
                  <a:srgbClr val="FF0000"/>
                </a:solidFill>
              </a:rPr>
              <a:t>4.     </a:t>
            </a:r>
            <a:r>
              <a:rPr lang="ru-RU" sz="5400" b="1" dirty="0" smtClean="0"/>
              <a:t>-</a:t>
            </a:r>
            <a:br>
              <a:rPr lang="ru-RU" sz="5400" b="1" dirty="0" smtClean="0"/>
            </a:br>
            <a:r>
              <a:rPr lang="ru-RU" sz="5400" b="1" dirty="0" smtClean="0">
                <a:solidFill>
                  <a:srgbClr val="FF0000"/>
                </a:solidFill>
              </a:rPr>
              <a:t>5.    </a:t>
            </a:r>
            <a:r>
              <a:rPr lang="ru-RU" sz="5400" b="1" dirty="0" smtClean="0"/>
              <a:t>+</a:t>
            </a:r>
            <a:endParaRPr lang="ru-RU" sz="5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8434" name="AutoShape 2" descr="https://im1-tub-ru.yandex.net/i?id=ca38f23c2d8d2d84de3e20ce3816b859&amp;n=33&amp;h=215&amp;w=12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6" name="AutoShape 4" descr="https://im1-tub-ru.yandex.net/i?id=ca38f23c2d8d2d84de3e20ce3816b859&amp;n=33&amp;h=215&amp;w=12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446655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266" y="0"/>
            <a:ext cx="9165266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2-tub-ru.yandex.net/i?id=7f044c2ff5e6adf2893ff3052f133c94&amp;n=33&amp;h=215&amp;w=28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714356"/>
            <a:ext cx="4714908" cy="5214974"/>
          </a:xfrm>
          <a:prstGeom prst="rect">
            <a:avLst/>
          </a:prstGeom>
          <a:noFill/>
        </p:spPr>
      </p:pic>
      <p:pic>
        <p:nvPicPr>
          <p:cNvPr id="7" name="Cova_-_uhanie_sovy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728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</TotalTime>
  <Words>31</Words>
  <Application>Microsoft Office PowerPoint</Application>
  <PresentationFormat>Экран (4:3)</PresentationFormat>
  <Paragraphs>17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1.    - 2.    + 3.    + 4.     - 5.    +</vt:lpstr>
      <vt:lpstr>Слайд 9</vt:lpstr>
      <vt:lpstr>Слайд 10</vt:lpstr>
      <vt:lpstr>Слайд 11</vt:lpstr>
      <vt:lpstr>Слайд 12</vt:lpstr>
      <vt:lpstr>8 – 6 + 3 =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446655</dc:creator>
  <cp:lastModifiedBy>446655</cp:lastModifiedBy>
  <cp:revision>91</cp:revision>
  <dcterms:created xsi:type="dcterms:W3CDTF">2016-02-13T07:25:30Z</dcterms:created>
  <dcterms:modified xsi:type="dcterms:W3CDTF">2016-10-26T18:49:51Z</dcterms:modified>
</cp:coreProperties>
</file>