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9" r:id="rId5"/>
    <p:sldId id="258" r:id="rId6"/>
    <p:sldId id="256" r:id="rId7"/>
    <p:sldId id="260" r:id="rId8"/>
    <p:sldId id="261" r:id="rId9"/>
    <p:sldId id="262" r:id="rId10"/>
    <p:sldId id="269" r:id="rId11"/>
    <p:sldId id="263" r:id="rId12"/>
    <p:sldId id="266" r:id="rId13"/>
    <p:sldId id="268" r:id="rId14"/>
    <p:sldId id="264" r:id="rId15"/>
    <p:sldId id="25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97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1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809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19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07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71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34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94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55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44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83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526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776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9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46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95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88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14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01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231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5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67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6662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227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660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58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76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031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341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978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4696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72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44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7211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4863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553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072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3197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187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0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7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732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1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59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61E68-0BBA-4507-8C66-EB76815DFC27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FC41F-D3F4-4CC2-A41E-C9CDFACFB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6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1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E84FA-2516-4897-8E93-D58D90A0A8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9300-26F8-4C84-875C-4E9747FD1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85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-oda.ru/published/publicdata/VPROKMARMODA/attachments/SC/images/%D0%B3%D1%80%D0%B5%D0%BA%208.jpg" TargetMode="External"/><Relationship Id="rId13" Type="http://schemas.openxmlformats.org/officeDocument/2006/relationships/hyperlink" Target="http://cs10416.vk.me/g21129526/a_2f319dd4.jpg" TargetMode="External"/><Relationship Id="rId3" Type="http://schemas.openxmlformats.org/officeDocument/2006/relationships/hyperlink" Target="http://skygear.ru/products/954/Bask--Teplaya-vyazanaya-shapka-SUBZERO-HAT/" TargetMode="External"/><Relationship Id="rId7" Type="http://schemas.openxmlformats.org/officeDocument/2006/relationships/hyperlink" Target="http://gornovosti.ru/static/images/archive/2459/delovoy-chetverg-48.jpg" TargetMode="External"/><Relationship Id="rId12" Type="http://schemas.openxmlformats.org/officeDocument/2006/relationships/hyperlink" Target="http://www.praim-grand.ru/images/stories/shik-img/dress_1_2.jpg" TargetMode="External"/><Relationship Id="rId2" Type="http://schemas.openxmlformats.org/officeDocument/2006/relationships/hyperlink" Target="http://outfit.kiev.ua/category/brands/zara/" TargetMode="External"/><Relationship Id="rId16" Type="http://schemas.openxmlformats.org/officeDocument/2006/relationships/hyperlink" Target="http://allforchildren.ru/ex/dif/dif2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ronoblog.com/2012/03/67_8379.html" TargetMode="External"/><Relationship Id="rId11" Type="http://schemas.openxmlformats.org/officeDocument/2006/relationships/hyperlink" Target="http://litbimg.rightinthebox.com/images/500x500/201412/copvtb1417619233968.jpg" TargetMode="External"/><Relationship Id="rId5" Type="http://schemas.openxmlformats.org/officeDocument/2006/relationships/hyperlink" Target="http://tomtrik.ru/shop/product/493636821" TargetMode="External"/><Relationship Id="rId15" Type="http://schemas.openxmlformats.org/officeDocument/2006/relationships/hyperlink" Target="http://webmami.ru/wp-content/uploads/2010/06/odejda2-300x212.jpg" TargetMode="External"/><Relationship Id="rId10" Type="http://schemas.openxmlformats.org/officeDocument/2006/relationships/hyperlink" Target="http://festival.1september.ru/articles/533761/img1.gif" TargetMode="External"/><Relationship Id="rId4" Type="http://schemas.openxmlformats.org/officeDocument/2006/relationships/hyperlink" Target="http://www.modniymir.ru/replay/%D0%A0%D1%83%D0%B1%D0%B0%D1%88%D0%BA%D0%B0-346" TargetMode="External"/><Relationship Id="rId9" Type="http://schemas.openxmlformats.org/officeDocument/2006/relationships/hyperlink" Target="http://belgorod-dnestrovskiy.ru/wp-content/uploads/2011/08/odejda-olvii.jpg" TargetMode="External"/><Relationship Id="rId14" Type="http://schemas.openxmlformats.org/officeDocument/2006/relationships/hyperlink" Target="http://vedomstva-uniforma.ru/mundir4/prok/pic06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2941" y="506186"/>
            <a:ext cx="6256317" cy="1319439"/>
          </a:xfrm>
        </p:spPr>
        <p:txBody>
          <a:bodyPr/>
          <a:lstStyle/>
          <a:p>
            <a:pPr algn="ct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batC" pitchFamily="2" charset="0"/>
              </a:rPr>
              <a:t>Окружающий мир</a:t>
            </a:r>
            <a:r>
              <a:rPr lang="ru-RU" dirty="0" smtClean="0">
                <a:latin typeface="ArbatC" pitchFamily="2" charset="0"/>
              </a:rPr>
              <a:t/>
            </a:r>
            <a:br>
              <a:rPr lang="ru-RU" dirty="0" smtClean="0">
                <a:latin typeface="ArbatC" pitchFamily="2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batC" pitchFamily="2" charset="0"/>
              </a:rPr>
              <a:t>1 класс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batC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77891" y="4987637"/>
            <a:ext cx="4251367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Презентация для учащихся 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Составитель: учитель начальных классов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МБОУ  СОШ № 33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г. Челябинска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Гузаирова </a:t>
            </a:r>
            <a:r>
              <a:rPr lang="ru-RU" dirty="0" err="1">
                <a:solidFill>
                  <a:prstClr val="black"/>
                </a:solidFill>
                <a:latin typeface="FreeSetC" panose="04000500000000000000" pitchFamily="82" charset="0"/>
              </a:rPr>
              <a:t>Расима</a:t>
            </a:r>
            <a:r>
              <a:rPr lang="ru-RU" dirty="0">
                <a:solidFill>
                  <a:prstClr val="black"/>
                </a:solidFill>
                <a:latin typeface="FreeSetC" panose="04000500000000000000" pitchFamily="82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FreeSetC" panose="04000500000000000000" pitchFamily="82" charset="0"/>
              </a:rPr>
              <a:t>Габдрашитовна</a:t>
            </a:r>
            <a:endParaRPr lang="ru-RU" dirty="0">
              <a:solidFill>
                <a:prstClr val="black"/>
              </a:solidFill>
              <a:latin typeface="FreeSetC" panose="04000500000000000000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46865" y="1825625"/>
            <a:ext cx="4908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prstClr val="black"/>
                  </a:solidFill>
                  <a:prstDash val="solid"/>
                </a:ln>
                <a:solidFill>
                  <a:srgbClr val="FFFF00"/>
                </a:solidFill>
                <a:latin typeface="Impact" panose="020B0806030902050204" pitchFamily="34" charset="0"/>
              </a:rPr>
              <a:t>«Когда появилась одежда?»</a:t>
            </a:r>
          </a:p>
        </p:txBody>
      </p:sp>
    </p:spTree>
    <p:extLst>
      <p:ext uri="{BB962C8B-B14F-4D97-AF65-F5344CB8AC3E}">
        <p14:creationId xmlns:p14="http://schemas.microsoft.com/office/powerpoint/2010/main" val="26886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2000"/>
                <a:lumOff val="5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978" y="0"/>
            <a:ext cx="10515600" cy="1325563"/>
          </a:xfrm>
        </p:spPr>
        <p:txBody>
          <a:bodyPr/>
          <a:lstStyle/>
          <a:p>
            <a:r>
              <a:rPr lang="ru-RU" b="1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Найди 5 различий</a:t>
            </a:r>
            <a:endParaRPr lang="ru-RU" b="1" dirty="0">
              <a:ln w="1016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78" y="1439863"/>
            <a:ext cx="10515599" cy="4785755"/>
          </a:xfrm>
        </p:spPr>
      </p:pic>
    </p:spTree>
    <p:extLst>
      <p:ext uri="{BB962C8B-B14F-4D97-AF65-F5344CB8AC3E}">
        <p14:creationId xmlns:p14="http://schemas.microsoft.com/office/powerpoint/2010/main" val="376007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1292225"/>
            <a:ext cx="10922000" cy="2365375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</a:t>
            </a:r>
            <a:endParaRPr lang="ru-RU" sz="88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6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900" y="469900"/>
            <a:ext cx="11658600" cy="619759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http://outfit.kiev.ua/category/brands/zara/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http://skygear.ru/products/954/Bask--Teplaya-vyazanaya-shapka-SUBZERO-HAT/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http://www.modniymir.ru/replay/%D0%A0%D1%83%D0%B1%D0%B0%D1%88%D0%BA%D0%B0-346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http://tomtrik.ru/shop/product/493636821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http://www.hronoblog.com/2012/03/67_8379.html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http://gornovosti.ru/static/images/archive/2459/delovoy-chetverg-48.jpg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http://www.m-oda.ru/published/publicdata/VPROKMARMODA/attachments/SC/images/%D0%B3%D1%80%D0%B5%D0%BA%208.jpg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http://belgorod-dnestrovskiy.ru/wp-content/uploads/2011/08/odejda-olvii.jpg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http://festival.1september.ru/articles/533761/img1.gif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http://litbimg.rightinthebox.com/images/500x500/201412/copvtb1417619233968.jpg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http://www.praim-grand.ru/images/stories/shik-img/dress_1_2.jpg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http://cs10416.vk.me/g21129526/a_2f319dd4.jpg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http://vedomstva-uniforma.ru/mundir4/prok/pic06.jpg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http://webmami.ru/wp-content/uploads/2010/06/odejda2-300x212.jpg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http://allforchildren.ru/ex/dif/dif20.jpg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55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2079172" y="3515095"/>
            <a:ext cx="9243951" cy="1971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 smtClean="0">
                <a:latin typeface="Book Antiqua" panose="02040602050305030304" pitchFamily="18" charset="0"/>
              </a:rPr>
              <a:t>Задачи</a:t>
            </a:r>
            <a:r>
              <a:rPr lang="ru-RU" sz="2800" b="1" dirty="0" smtClean="0">
                <a:latin typeface="Book Antiqua" panose="02040602050305030304" pitchFamily="18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Book Antiqua" panose="02040602050305030304" pitchFamily="18" charset="0"/>
              </a:rPr>
              <a:t>Развивать умение правильно выбирать одежду для любого случая; ухаживать за ней.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Book Antiqua" panose="02040602050305030304" pitchFamily="18" charset="0"/>
              </a:rPr>
              <a:t>Воспитывать </a:t>
            </a:r>
            <a:r>
              <a:rPr lang="ru-RU" sz="2800" dirty="0">
                <a:latin typeface="Book Antiqua" panose="02040602050305030304" pitchFamily="18" charset="0"/>
              </a:rPr>
              <a:t>эстетический вкус</a:t>
            </a:r>
            <a:r>
              <a:rPr lang="ru-RU" sz="2800" dirty="0" smtClean="0">
                <a:latin typeface="Book Antiqua" panose="02040602050305030304" pitchFamily="18" charset="0"/>
              </a:rPr>
              <a:t>.</a:t>
            </a:r>
            <a:endParaRPr lang="ru-RU" sz="28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2079172" y="1445616"/>
            <a:ext cx="9968345" cy="10719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u="sng" dirty="0" smtClean="0">
                <a:latin typeface="Book Antiqua" panose="02040602050305030304" pitchFamily="18" charset="0"/>
              </a:rPr>
              <a:t>Цель</a:t>
            </a:r>
            <a:r>
              <a:rPr lang="ru-RU" sz="4000" b="1" dirty="0">
                <a:latin typeface="Book Antiqua" panose="02040602050305030304" pitchFamily="18" charset="0"/>
              </a:rPr>
              <a:t>: </a:t>
            </a:r>
            <a:r>
              <a:rPr lang="ru-RU" sz="4000" dirty="0">
                <a:latin typeface="Book Antiqua" panose="02040602050305030304" pitchFamily="18" charset="0"/>
              </a:rPr>
              <a:t>познакомить детей с историей одежды, </a:t>
            </a:r>
            <a:r>
              <a:rPr lang="ru-RU" sz="4000" dirty="0" smtClean="0">
                <a:latin typeface="Book Antiqua" panose="02040602050305030304" pitchFamily="18" charset="0"/>
              </a:rPr>
              <a:t>с разнообразием современной одежды.</a:t>
            </a:r>
            <a:r>
              <a:rPr lang="ru-RU" dirty="0" smtClean="0">
                <a:latin typeface="Book Antiqua" panose="02040602050305030304" pitchFamily="18" charset="0"/>
              </a:rPr>
              <a:t/>
            </a:r>
            <a:br>
              <a:rPr lang="ru-RU" dirty="0" smtClean="0">
                <a:latin typeface="Book Antiqua" panose="0204060205030503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50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5600" y="98336"/>
            <a:ext cx="7137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Я как зонт — не промокаю,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От дождя вас защищаю,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И от ветра вас укрою,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Ну, так что же я такое?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4120" y="3230940"/>
            <a:ext cx="38539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96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Bookman Old Style" panose="02050604050505020204" pitchFamily="18" charset="0"/>
              </a:rPr>
              <a:t>Плащ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943" y="408860"/>
            <a:ext cx="3913971" cy="590753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5600" y="9833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Сижу верхом,</a:t>
            </a:r>
            <a:br>
              <a:rPr lang="ru-RU" sz="36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Не ведаю на ком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5600" y="2430840"/>
            <a:ext cx="47051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Bookman Old Style" panose="02050604050505020204" pitchFamily="18" charset="0"/>
              </a:rPr>
              <a:t>Шапка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1113" y="1534885"/>
            <a:ext cx="4381030" cy="4381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55600" y="98336"/>
            <a:ext cx="66740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Входишь в одну дверь, 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а выходишь из трех,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Думаешь, что вышел, 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а на самом деле зашел.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5600" y="2687453"/>
            <a:ext cx="41713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Рубашка</a:t>
            </a:r>
            <a:endParaRPr lang="ru-RU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2326" y="948840"/>
            <a:ext cx="3580434" cy="5131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55600" y="12923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По дороге я шел,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Две дороги нашел,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По обеим пошел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1871" y="2610390"/>
            <a:ext cx="35894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Брюки</a:t>
            </a:r>
            <a:endParaRPr lang="ru-RU" sz="7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0308" y="1011530"/>
            <a:ext cx="4854768" cy="518706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200275" y="2406660"/>
            <a:ext cx="7909538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</a:rPr>
              <a:t>ОДЕЖДА</a:t>
            </a:r>
            <a:endParaRPr lang="ru-RU" sz="12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92D05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1871" y="2668211"/>
            <a:ext cx="115114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u="sng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ook Antiqua" panose="02040602050305030304" pitchFamily="18" charset="0"/>
              </a:rPr>
              <a:t>Какое общее название у этих вещей?</a:t>
            </a:r>
            <a:endParaRPr lang="ru-RU" sz="4800" b="1" u="sng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85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F67E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8F67E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6F2F4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6F2F4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8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 build="allAtOnce"/>
      <p:bldP spid="13" grpId="0" build="allAtOnce"/>
      <p:bldP spid="14" grpId="0" build="allAtOnce"/>
      <p:bldP spid="17" grpId="0" build="allAtOnce"/>
      <p:bldP spid="17" grpId="1" build="allAtOnce"/>
      <p:bldP spid="19" grpId="0" build="allAtOnce"/>
      <p:bldP spid="2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00685" y="2990334"/>
            <a:ext cx="726032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softRound"/>
            </a:sp3d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Когда появилась одежда?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2000"/>
                <a:lumOff val="5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-231775"/>
            <a:ext cx="10515600" cy="1325563"/>
          </a:xfrm>
        </p:spPr>
        <p:txBody>
          <a:bodyPr/>
          <a:lstStyle/>
          <a:p>
            <a:r>
              <a:rPr lang="ru-RU" b="1" dirty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В древние времена…</a:t>
            </a:r>
            <a:endParaRPr lang="ru-RU" b="1" dirty="0">
              <a:ln w="1016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699" y="959642"/>
            <a:ext cx="5415643" cy="3693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Book Antiqua" panose="02040602050305030304" pitchFamily="18" charset="0"/>
              </a:rPr>
              <a:t>Чтоб в морозы не замерзнуть,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Чтоб спастись от холодов,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Человек в любую шкуру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Завернуться был готов.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Шкуру чистил он сначала,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Закреплял, чтоб не упала,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И ходил и в дождь, и в снег </a:t>
            </a:r>
            <a:br>
              <a:rPr lang="ru-RU" dirty="0" smtClean="0">
                <a:latin typeface="Book Antiqua" panose="02040602050305030304" pitchFamily="18" charset="0"/>
              </a:rPr>
            </a:br>
            <a:r>
              <a:rPr lang="ru-RU" dirty="0" smtClean="0">
                <a:latin typeface="Book Antiqua" panose="02040602050305030304" pitchFamily="18" charset="0"/>
              </a:rPr>
              <a:t>В этой шкуре человек 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809" y="1518556"/>
            <a:ext cx="7042530" cy="4617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7686" y="1665514"/>
            <a:ext cx="6934081" cy="42417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5576" y="1863760"/>
            <a:ext cx="47221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 Antiqua" panose="02040602050305030304" pitchFamily="18" charset="0"/>
              </a:rPr>
              <a:t>Некоторые исследователи утверждают, что одежда появилась из-за чувства стыда, другие объясняют ее появление желанием украсить свое тело, а третьи просто говорят, что человеку было холодно, и он создал одежду. </a:t>
            </a:r>
            <a:endParaRPr lang="ru-RU" sz="24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3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2000"/>
                <a:lumOff val="5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93675"/>
            <a:ext cx="10515600" cy="1325563"/>
          </a:xfrm>
        </p:spPr>
        <p:txBody>
          <a:bodyPr/>
          <a:lstStyle/>
          <a:p>
            <a:r>
              <a:rPr lang="ru-RU" b="1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Древние греки</a:t>
            </a:r>
            <a:endParaRPr lang="ru-RU" b="1" dirty="0">
              <a:ln w="1016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156200"/>
            <a:ext cx="10769600" cy="1460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400" dirty="0" smtClean="0">
                <a:latin typeface="Book Antiqua" panose="02040602050305030304" pitchFamily="18" charset="0"/>
              </a:rPr>
              <a:t>Основным элементом древнейшей одежды греков является четырехугольный шерстяной плат</a:t>
            </a:r>
            <a:r>
              <a:rPr lang="ru-RU" sz="3400" dirty="0">
                <a:latin typeface="Book Antiqua" panose="02040602050305030304" pitchFamily="18" charset="0"/>
              </a:rPr>
              <a:t>.</a:t>
            </a:r>
            <a:r>
              <a:rPr lang="ru-RU" sz="3400" dirty="0" smtClean="0">
                <a:latin typeface="Book Antiqua" panose="02040602050305030304" pitchFamily="18" charset="0"/>
              </a:rPr>
              <a:t> Принцип – без кройки и шитья.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31888"/>
            <a:ext cx="2952750" cy="3667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1130301"/>
            <a:ext cx="7564354" cy="36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7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2504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2000"/>
                <a:lumOff val="5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-244475"/>
            <a:ext cx="10515600" cy="1325563"/>
          </a:xfrm>
        </p:spPr>
        <p:txBody>
          <a:bodyPr/>
          <a:lstStyle/>
          <a:p>
            <a:r>
              <a:rPr lang="ru-RU" b="1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Современная одежда</a:t>
            </a:r>
            <a:endParaRPr lang="ru-RU" b="1" dirty="0">
              <a:ln w="1016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814388"/>
            <a:ext cx="6091225" cy="2182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3314700"/>
            <a:ext cx="27368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2311400" y="2438400"/>
            <a:ext cx="1384300" cy="787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6062" t="851" r="15519"/>
          <a:stretch/>
        </p:blipFill>
        <p:spPr>
          <a:xfrm>
            <a:off x="4036020" y="3165475"/>
            <a:ext cx="1704380" cy="363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5194300" y="2438400"/>
            <a:ext cx="546100" cy="660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407562">
            <a:off x="7161166" y="2316943"/>
            <a:ext cx="914479" cy="10303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3225800"/>
            <a:ext cx="19050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1215" y="2250920"/>
            <a:ext cx="1286367" cy="12193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42995" y="2524110"/>
            <a:ext cx="1189633" cy="4231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395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225425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Одень куклу!</a:t>
            </a:r>
            <a:endParaRPr lang="ru-RU" sz="6000" b="1" dirty="0">
              <a:ln w="1016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01" y="1690688"/>
            <a:ext cx="3611172" cy="510378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632" y="1251822"/>
            <a:ext cx="2236636" cy="26839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2001" r="36013" b="40684"/>
          <a:stretch/>
        </p:blipFill>
        <p:spPr>
          <a:xfrm>
            <a:off x="8500237" y="3638551"/>
            <a:ext cx="1855425" cy="26869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4742">
            <a:off x="904630" y="1306714"/>
            <a:ext cx="2499377" cy="29992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0031">
            <a:off x="936321" y="3928099"/>
            <a:ext cx="2321445" cy="278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572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6 -0.01204 L -0.00196 -0.0118 C -0.00482 -0.00833 -0.00755 -0.00463 -0.01029 -0.00093 C -0.01133 0.00023 -0.0125 0.00116 -0.01341 0.00278 C -0.01459 0.0044 -0.0155 0.00671 -0.01654 0.00833 C -0.01862 0.01088 -0.0211 0.0125 -0.02279 0.01574 C -0.02383 0.01759 -0.025 0.01921 -0.02591 0.0213 C -0.02683 0.02292 -0.02722 0.02523 -0.028 0.02685 C -0.02891 0.02824 -0.03034 0.02894 -0.03112 0.03056 C -0.03242 0.03264 -0.03295 0.03588 -0.03425 0.03796 C -0.03555 0.03958 -0.03724 0.04005 -0.03841 0.04167 C -0.04141 0.04491 -0.04388 0.04931 -0.04675 0.05278 L -0.05612 0.06389 L -0.05925 0.06759 C -0.06029 0.06875 -0.06133 0.07014 -0.06237 0.0713 C -0.0638 0.07245 -0.06511 0.07384 -0.06654 0.075 C -0.06862 0.07639 -0.07279 0.0787 -0.07279 0.07894 C -0.07422 0.08056 -0.07552 0.08287 -0.07696 0.08426 C -0.08112 0.08773 -0.08594 0.08866 -0.08946 0.09352 C -0.09089 0.09537 -0.09219 0.09745 -0.09362 0.09907 C -0.09505 0.10046 -0.09974 0.10208 -0.10091 0.10278 C -0.10274 0.1037 -0.10443 0.10532 -0.10612 0.10648 C -0.10716 0.10718 -0.10821 0.10764 -0.10925 0.10833 C -0.11537 0.11898 -0.10899 0.10972 -0.11758 0.11574 C -0.12058 0.11759 -0.12318 0.1206 -0.12591 0.12315 C -0.12735 0.12431 -0.12865 0.12593 -0.13008 0.12685 C -0.13255 0.12801 -0.13503 0.12894 -0.13737 0.13056 C -0.13894 0.13148 -0.14024 0.1331 -0.14154 0.13426 C -0.14336 0.13565 -0.14505 0.13657 -0.14675 0.13796 C -0.14753 0.13982 -0.14779 0.14236 -0.14883 0.14352 C -0.15078 0.1456 -0.15508 0.14722 -0.15508 0.14745 C -0.15651 0.14907 -0.15782 0.15116 -0.15925 0.15278 C -0.16029 0.1537 -0.16146 0.15394 -0.16237 0.15463 C -0.16992 0.16042 -0.16302 0.15695 -0.17175 0.16019 C -0.17826 0.16782 -0.1711 0.16042 -0.18008 0.16574 C -0.18164 0.16667 -0.18282 0.16852 -0.18425 0.16945 C -0.18737 0.17107 -0.19063 0.17176 -0.19362 0.17315 C -0.19505 0.17361 -0.19649 0.17431 -0.19779 0.175 C -0.19961 0.1757 -0.2013 0.17616 -0.203 0.17685 C -0.20782 0.1787 -0.20834 0.1794 -0.21341 0.18241 C -0.21446 0.1831 -0.2155 0.1838 -0.21654 0.18426 C -0.21953 0.18519 -0.22305 0.18634 -0.22591 0.18796 C -0.22813 0.18912 -0.23008 0.1912 -0.23216 0.19167 L -0.24154 0.19352 C -0.24258 0.19468 -0.24362 0.1963 -0.24466 0.19722 C -0.24636 0.19861 -0.25052 0.2 -0.25196 0.20093 C -0.25313 0.20139 -0.25404 0.20232 -0.25508 0.20278 C -0.2569 0.20347 -0.2586 0.2037 -0.26029 0.20463 C -0.2625 0.20556 -0.26446 0.20741 -0.26654 0.20833 C -0.2737 0.21111 -0.27565 0.21227 -0.28216 0.21389 C -0.28503 0.21458 -0.28776 0.21551 -0.2905 0.21574 C -0.29297 0.21597 -0.29545 0.21574 -0.29779 0.21574 L -0.29779 0.21597 L -0.30091 0.20648 " pathEditMode="relative" rAng="0" ptsTypes="AAAAAAAAAAAAAAAAAAAAAAAAAAAAAAAAAAAAAAAAAAAAAAAAAAAA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5 -0.01666 L 0.00455 -0.01643 C 0.00872 -0.0155 0.01276 -0.01296 0.01705 -0.01296 C 0.01953 -0.01296 0.02187 -0.01574 0.02434 -0.01666 C 0.03007 -0.01944 0.03346 -0.01944 0.03997 -0.02037 C 0.0569 -0.03055 0.03554 -0.01851 0.05247 -0.02592 C 0.05455 -0.02708 0.05651 -0.02893 0.05872 -0.02963 C 0.08164 -0.03912 0.05351 -0.02569 0.07122 -0.03333 C 0.08359 -0.03888 0.05221 -0.03078 0.08893 -0.03888 C 0.09166 -0.03958 0.0944 -0.04074 0.09726 -0.04074 C 0.1138 -0.04189 0.13059 -0.04213 0.14726 -0.04259 C 0.15325 -0.04629 0.14739 -0.04305 0.15664 -0.04629 C 0.16197 -0.04838 0.15924 -0.04768 0.16393 -0.05 C 0.16523 -0.05092 0.16666 -0.05138 0.16809 -0.05185 C 0.17148 -0.05324 0.17513 -0.0537 0.17851 -0.05555 C 0.17955 -0.05625 0.18059 -0.05671 0.18164 -0.0574 C 0.18763 -0.06296 0.18151 -0.05995 0.18893 -0.06481 C 0.19023 -0.06574 0.19166 -0.0662 0.19309 -0.06666 C 0.19414 -0.06805 0.19505 -0.06967 0.19622 -0.07037 C 0.19752 -0.07152 0.19908 -0.07106 0.20039 -0.07222 C 0.21002 -0.08217 0.19661 -0.07476 0.20768 -0.07963 C 0.21901 -0.0949 0.20416 -0.07685 0.21705 -0.08703 C 0.21927 -0.08888 0.22122 -0.09213 0.2233 -0.09444 C 0.22421 -0.0956 0.22539 -0.09583 0.22643 -0.09629 C 0.22773 -0.09814 0.22903 -0.10023 0.23059 -0.10185 C 0.23658 -0.10856 0.23268 -0.10324 0.23789 -0.1074 C 0.24062 -0.10972 0.24309 -0.11365 0.24622 -0.11481 C 0.24908 -0.1162 0.25403 -0.11828 0.25664 -0.12037 C 0.25794 -0.12175 0.25937 -0.12314 0.2608 -0.12407 C 0.26171 -0.125 0.26289 -0.125 0.26393 -0.12592 C 0.26679 -0.12893 0.26953 -0.13217 0.27226 -0.13518 C 0.2733 -0.13657 0.27421 -0.13796 0.27539 -0.13888 C 0.27708 -0.1405 0.28098 -0.14189 0.28268 -0.14259 C 0.28476 -0.14375 0.28684 -0.14513 0.28893 -0.14629 L 0.29205 -0.14814 C 0.29309 -0.15 0.29388 -0.15231 0.29518 -0.1537 C 0.30117 -0.16157 0.29765 -0.15277 0.30247 -0.16296 C 0.30325 -0.16481 0.30403 -0.16666 0.30455 -0.16851 C 0.30533 -0.17222 0.30664 -0.17963 0.30664 -0.17939 L 0.30247 -0.18703 " pathEditMode="relative" rAng="0" ptsTypes="AAAAAAAAAAAAAAAAAAAAAAAAAAAAAAAAAAAAAA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6 0.00185 L 0.00326 0.00208 C 0.00664 0.00301 0.01029 0.00347 0.01367 0.00555 C 0.0155 0.00648 0.01693 0.00972 0.01888 0.01111 C 0.0211 0.01273 0.0237 0.01319 0.02617 0.01481 C 0.03633 0.02083 0.0263 0.01666 0.03659 0.02037 C 0.03867 0.02222 0.04063 0.02407 0.04284 0.02592 C 0.04375 0.02662 0.04479 0.02708 0.04597 0.02778 C 0.04831 0.02893 0.05078 0.02986 0.05326 0.03148 C 0.05599 0.0331 0.05886 0.03449 0.06159 0.03703 C 0.06446 0.03958 0.06693 0.04352 0.06992 0.04629 C 0.07292 0.04907 0.0763 0.05069 0.0793 0.0537 C 0.08255 0.05694 0.08529 0.06157 0.08867 0.06481 C 0.1 0.07546 0.09766 0.06921 0.10951 0.07778 C 0.12774 0.09074 0.11263 0.08241 0.12722 0.09444 C 0.12917 0.09606 0.13138 0.09653 0.13347 0.09815 C 0.13763 0.10092 0.1418 0.1037 0.14597 0.10741 C 0.1487 0.10972 0.15157 0.1118 0.1543 0.11481 C 0.16224 0.12384 0.15157 0.11828 0.16263 0.12222 C 0.18451 0.14815 0.15391 0.1125 0.17513 0.13518 C 0.18321 0.14375 0.17995 0.14907 0.19388 0.15741 C 0.19597 0.15856 0.19805 0.15949 0.20013 0.16111 C 0.21003 0.16828 0.20274 0.16435 0.21159 0.17222 C 0.21394 0.1743 0.21641 0.17546 0.21888 0.17778 C 0.22058 0.17916 0.22227 0.18171 0.22409 0.18333 C 0.22565 0.18472 0.22761 0.18541 0.2293 0.18703 C 0.23138 0.18912 0.23308 0.19328 0.23555 0.19444 L 0.24388 0.19815 C 0.24519 0.19861 0.24662 0.19907 0.24805 0.2 C 0.24909 0.20046 0.25013 0.20116 0.25117 0.20185 C 0.25287 0.20301 0.25456 0.2044 0.25638 0.20555 C 0.25769 0.20625 0.25912 0.20648 0.26055 0.20741 C 0.26159 0.20787 0.26263 0.20856 0.26367 0.20926 C 0.26745 0.20856 0.27123 0.2081 0.27513 0.20741 C 0.27644 0.20694 0.27787 0.20578 0.2793 0.20555 C 0.28516 0.2044 0.29701 0.2037 0.29701 0.20393 " pathEditMode="relative" rAng="0" ptsTypes="AAAAAAAAAAAAAAAAAAAAAAAAAAAAAAAAAAAA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87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4028 L 0.0013 0.04051 C -0.00469 0.03773 -0.01068 0.03588 -0.01654 0.03264 C -0.01901 0.03148 -0.02123 0.02847 -0.02383 0.02708 C -0.02761 0.02523 -0.04349 0.02083 -0.04675 0.01967 C -0.05013 0.01736 -0.05352 0.01435 -0.05716 0.01227 C -0.0793 -0.00023 -0.06029 0.01551 -0.08737 -0.0044 C -0.09584 -0.01065 -0.10365 -0.01921 -0.11237 -0.02477 C -0.11615 -0.02708 -0.12005 -0.0294 -0.12383 -0.03218 C -0.12761 -0.03495 -0.13125 -0.03889 -0.13529 -0.04144 C -0.13854 -0.04329 -0.14232 -0.04329 -0.14571 -0.04514 C -0.16615 -0.05602 -0.14597 -0.0507 -0.16654 -0.0544 C -0.16888 -0.05625 -0.17123 -0.05833 -0.17383 -0.05995 C -0.17969 -0.06366 -0.18425 -0.06458 -0.1905 -0.06736 C -0.20326 -0.07292 -0.19206 -0.06968 -0.20508 -0.07292 C -0.21784 -0.08264 -0.20716 -0.07616 -0.22487 -0.08033 C -0.23112 -0.08171 -0.23724 -0.08449 -0.24362 -0.08588 L -0.26029 -0.08958 C -0.26576 -0.09097 -0.26576 -0.09236 -0.27175 -0.09329 C -0.27722 -0.09421 -0.28282 -0.09445 -0.28841 -0.09514 C -0.2931 -0.09653 -0.29714 -0.09884 -0.30196 -0.09514 C -0.303 -0.09421 -0.30352 -0.09167 -0.30404 -0.08958 C -0.3043 -0.08843 -0.30404 -0.08704 -0.30404 -0.08588 " pathEditMode="relative" rAng="0" ptsTypes="AAAAAAAAAAAAAAAAAAAAAAA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7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223</Words>
  <Application>Microsoft Office PowerPoint</Application>
  <PresentationFormat>Широкоэкранный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ArbatC</vt:lpstr>
      <vt:lpstr>Arial</vt:lpstr>
      <vt:lpstr>Book Antiqua</vt:lpstr>
      <vt:lpstr>Bookman Old Style</vt:lpstr>
      <vt:lpstr>Calibri</vt:lpstr>
      <vt:lpstr>Calibri Light</vt:lpstr>
      <vt:lpstr>FreeSetC</vt:lpstr>
      <vt:lpstr>Impact</vt:lpstr>
      <vt:lpstr>Times New Roman</vt:lpstr>
      <vt:lpstr>Wingdings</vt:lpstr>
      <vt:lpstr>Тема Office</vt:lpstr>
      <vt:lpstr>1_Тема Office</vt:lpstr>
      <vt:lpstr>2_Тема Office</vt:lpstr>
      <vt:lpstr>3_Тема Office</vt:lpstr>
      <vt:lpstr>Окружающий мир 1 класс</vt:lpstr>
      <vt:lpstr>Презентация PowerPoint</vt:lpstr>
      <vt:lpstr>Презентация PowerPoint</vt:lpstr>
      <vt:lpstr>Презентация PowerPoint</vt:lpstr>
      <vt:lpstr> В древние времена…</vt:lpstr>
      <vt:lpstr>Древние греки</vt:lpstr>
      <vt:lpstr>Презентация PowerPoint</vt:lpstr>
      <vt:lpstr>Современная одежда</vt:lpstr>
      <vt:lpstr>Одень куклу!</vt:lpstr>
      <vt:lpstr>Найди 5 различий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33</cp:revision>
  <dcterms:created xsi:type="dcterms:W3CDTF">2015-02-08T15:16:44Z</dcterms:created>
  <dcterms:modified xsi:type="dcterms:W3CDTF">2015-04-16T16:27:59Z</dcterms:modified>
</cp:coreProperties>
</file>